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5" r:id="rId14"/>
    <p:sldId id="269" r:id="rId15"/>
    <p:sldId id="270" r:id="rId16"/>
  </p:sldIdLst>
  <p:sldSz cx="9144000" cy="5143500" type="screen16x9"/>
  <p:notesSz cx="6858000" cy="9144000"/>
  <p:embeddedFontLst>
    <p:embeddedFont>
      <p:font typeface="Roboto Slab" charset="0"/>
      <p:regular r:id="rId18"/>
      <p:bold r:id="rId19"/>
    </p:embeddedFont>
    <p:embeddedFont>
      <p:font typeface="Roboto" charset="0"/>
      <p:regular r:id="rId20"/>
      <p:bold r:id="rId21"/>
      <p:italic r:id="rId22"/>
      <p:boldItalic r:id="rId23"/>
    </p:embeddedFont>
  </p:embeddedFontLst>
  <p:defaultTextStyle>
    <a:defPPr>
      <a:defRPr lang="es-ES"/>
    </a:defPPr>
    <a:lvl1pPr algn="l" rtl="0" fontAlgn="base">
      <a:spcBef>
        <a:spcPct val="0"/>
      </a:spcBef>
      <a:spcAft>
        <a:spcPct val="0"/>
      </a:spcAft>
      <a:defRPr sz="1400" kern="1200">
        <a:solidFill>
          <a:srgbClr val="000000"/>
        </a:solidFill>
        <a:latin typeface="Arial" charset="0"/>
        <a:ea typeface="+mn-ea"/>
        <a:cs typeface="Arial" charset="0"/>
        <a:sym typeface="Arial" charset="0"/>
      </a:defRPr>
    </a:lvl1pPr>
    <a:lvl2pPr marL="457200" algn="l" rtl="0" fontAlgn="base">
      <a:spcBef>
        <a:spcPct val="0"/>
      </a:spcBef>
      <a:spcAft>
        <a:spcPct val="0"/>
      </a:spcAft>
      <a:defRPr sz="1400" kern="1200">
        <a:solidFill>
          <a:srgbClr val="000000"/>
        </a:solidFill>
        <a:latin typeface="Arial" charset="0"/>
        <a:ea typeface="+mn-ea"/>
        <a:cs typeface="Arial" charset="0"/>
        <a:sym typeface="Arial" charset="0"/>
      </a:defRPr>
    </a:lvl2pPr>
    <a:lvl3pPr marL="914400" algn="l" rtl="0" fontAlgn="base">
      <a:spcBef>
        <a:spcPct val="0"/>
      </a:spcBef>
      <a:spcAft>
        <a:spcPct val="0"/>
      </a:spcAft>
      <a:defRPr sz="1400" kern="1200">
        <a:solidFill>
          <a:srgbClr val="000000"/>
        </a:solidFill>
        <a:latin typeface="Arial" charset="0"/>
        <a:ea typeface="+mn-ea"/>
        <a:cs typeface="Arial" charset="0"/>
        <a:sym typeface="Arial" charset="0"/>
      </a:defRPr>
    </a:lvl3pPr>
    <a:lvl4pPr marL="1371600" algn="l" rtl="0" fontAlgn="base">
      <a:spcBef>
        <a:spcPct val="0"/>
      </a:spcBef>
      <a:spcAft>
        <a:spcPct val="0"/>
      </a:spcAft>
      <a:defRPr sz="1400" kern="1200">
        <a:solidFill>
          <a:srgbClr val="000000"/>
        </a:solidFill>
        <a:latin typeface="Arial" charset="0"/>
        <a:ea typeface="+mn-ea"/>
        <a:cs typeface="Arial" charset="0"/>
        <a:sym typeface="Arial" charset="0"/>
      </a:defRPr>
    </a:lvl4pPr>
    <a:lvl5pPr marL="1828800" algn="l" rtl="0" fontAlgn="base">
      <a:spcBef>
        <a:spcPct val="0"/>
      </a:spcBef>
      <a:spcAft>
        <a:spcPct val="0"/>
      </a:spcAft>
      <a:defRPr sz="1400" kern="1200">
        <a:solidFill>
          <a:srgbClr val="000000"/>
        </a:solidFill>
        <a:latin typeface="Arial" charset="0"/>
        <a:ea typeface="+mn-ea"/>
        <a:cs typeface="Arial" charset="0"/>
        <a:sym typeface="Arial" charset="0"/>
      </a:defRPr>
    </a:lvl5pPr>
    <a:lvl6pPr marL="2286000" algn="l" defTabSz="914400" rtl="0" eaLnBrk="1" latinLnBrk="0" hangingPunct="1">
      <a:defRPr sz="1400" kern="1200">
        <a:solidFill>
          <a:srgbClr val="000000"/>
        </a:solidFill>
        <a:latin typeface="Arial" charset="0"/>
        <a:ea typeface="+mn-ea"/>
        <a:cs typeface="Arial" charset="0"/>
        <a:sym typeface="Arial" charset="0"/>
      </a:defRPr>
    </a:lvl6pPr>
    <a:lvl7pPr marL="2743200" algn="l" defTabSz="914400" rtl="0" eaLnBrk="1" latinLnBrk="0" hangingPunct="1">
      <a:defRPr sz="1400" kern="1200">
        <a:solidFill>
          <a:srgbClr val="000000"/>
        </a:solidFill>
        <a:latin typeface="Arial" charset="0"/>
        <a:ea typeface="+mn-ea"/>
        <a:cs typeface="Arial" charset="0"/>
        <a:sym typeface="Arial" charset="0"/>
      </a:defRPr>
    </a:lvl7pPr>
    <a:lvl8pPr marL="3200400" algn="l" defTabSz="914400" rtl="0" eaLnBrk="1" latinLnBrk="0" hangingPunct="1">
      <a:defRPr sz="1400" kern="1200">
        <a:solidFill>
          <a:srgbClr val="000000"/>
        </a:solidFill>
        <a:latin typeface="Arial" charset="0"/>
        <a:ea typeface="+mn-ea"/>
        <a:cs typeface="Arial" charset="0"/>
        <a:sym typeface="Arial" charset="0"/>
      </a:defRPr>
    </a:lvl8pPr>
    <a:lvl9pPr marL="3657600" algn="l" defTabSz="914400" rtl="0" eaLnBrk="1" latinLnBrk="0" hangingPunct="1">
      <a:defRPr sz="1400" kern="1200">
        <a:solidFill>
          <a:srgbClr val="000000"/>
        </a:solidFill>
        <a:latin typeface="Arial" charset="0"/>
        <a:ea typeface="+mn-ea"/>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282"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Shape 3"/>
          <p:cNvSpPr>
            <a:spLocks noGrp="1" noRot="1" noChangeAspect="1"/>
          </p:cNvSpPr>
          <p:nvPr>
            <p:ph type="sldImg" idx="2"/>
          </p:nvPr>
        </p:nvSpPr>
        <p:spPr bwMode="auto">
          <a:xfrm>
            <a:off x="381000" y="685800"/>
            <a:ext cx="6096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1" name="Shape 60"/>
          <p:cNvSpPr>
            <a:spLocks noGrp="1" noRot="1" noChangeAspect="1"/>
          </p:cNvSpPr>
          <p:nvPr>
            <p:ph type="sldImg" idx="2"/>
          </p:nvPr>
        </p:nvSpPr>
        <p:spPr>
          <a:ln>
            <a:headEnd/>
            <a:tailEnd/>
          </a:ln>
        </p:spPr>
      </p:sp>
      <p:sp>
        <p:nvSpPr>
          <p:cNvPr id="15362" name="Shape 61"/>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3" name="Shape 119"/>
          <p:cNvSpPr>
            <a:spLocks noGrp="1" noRot="1" noChangeAspect="1"/>
          </p:cNvSpPr>
          <p:nvPr>
            <p:ph type="sldImg" idx="2"/>
          </p:nvPr>
        </p:nvSpPr>
        <p:spPr>
          <a:ln>
            <a:headEnd/>
            <a:tailEnd/>
          </a:ln>
        </p:spPr>
      </p:sp>
      <p:sp>
        <p:nvSpPr>
          <p:cNvPr id="33794" name="Shape 120"/>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1" name="Shape 125"/>
          <p:cNvSpPr>
            <a:spLocks noGrp="1" noRot="1" noChangeAspect="1"/>
          </p:cNvSpPr>
          <p:nvPr>
            <p:ph type="sldImg" idx="2"/>
          </p:nvPr>
        </p:nvSpPr>
        <p:spPr>
          <a:ln>
            <a:headEnd/>
            <a:tailEnd/>
          </a:ln>
        </p:spPr>
      </p:sp>
      <p:sp>
        <p:nvSpPr>
          <p:cNvPr id="35842" name="Shape 126"/>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89" name="Shape 131"/>
          <p:cNvSpPr>
            <a:spLocks noGrp="1" noRot="1" noChangeAspect="1"/>
          </p:cNvSpPr>
          <p:nvPr>
            <p:ph type="sldImg" idx="2"/>
          </p:nvPr>
        </p:nvSpPr>
        <p:spPr>
          <a:ln>
            <a:headEnd/>
            <a:tailEnd/>
          </a:ln>
        </p:spPr>
      </p:sp>
      <p:sp>
        <p:nvSpPr>
          <p:cNvPr id="37890" name="Shape 132"/>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7" name="Shape 113"/>
          <p:cNvSpPr>
            <a:spLocks noGrp="1" noRot="1" noChangeAspect="1"/>
          </p:cNvSpPr>
          <p:nvPr>
            <p:ph type="sldImg" idx="2"/>
          </p:nvPr>
        </p:nvSpPr>
        <p:spPr>
          <a:ln>
            <a:headEnd/>
            <a:tailEnd/>
          </a:ln>
        </p:spPr>
      </p:sp>
      <p:sp>
        <p:nvSpPr>
          <p:cNvPr id="39938" name="Shape 114"/>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5" name="Shape 137"/>
          <p:cNvSpPr>
            <a:spLocks noGrp="1" noRot="1" noChangeAspect="1"/>
          </p:cNvSpPr>
          <p:nvPr>
            <p:ph type="sldImg" idx="2"/>
          </p:nvPr>
        </p:nvSpPr>
        <p:spPr>
          <a:ln>
            <a:headEnd/>
            <a:tailEnd/>
          </a:ln>
        </p:spPr>
      </p:sp>
      <p:sp>
        <p:nvSpPr>
          <p:cNvPr id="41986" name="Shape 138"/>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3" name="Shape 143"/>
          <p:cNvSpPr>
            <a:spLocks noGrp="1" noRot="1" noChangeAspect="1"/>
          </p:cNvSpPr>
          <p:nvPr>
            <p:ph type="sldImg" idx="2"/>
          </p:nvPr>
        </p:nvSpPr>
        <p:spPr>
          <a:ln>
            <a:headEnd/>
            <a:tailEnd/>
          </a:ln>
        </p:spPr>
      </p:sp>
      <p:sp>
        <p:nvSpPr>
          <p:cNvPr id="44034" name="Shape 144"/>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09" name="Shape 66"/>
          <p:cNvSpPr>
            <a:spLocks noGrp="1" noRot="1" noChangeAspect="1"/>
          </p:cNvSpPr>
          <p:nvPr>
            <p:ph type="sldImg" idx="2"/>
          </p:nvPr>
        </p:nvSpPr>
        <p:spPr>
          <a:ln>
            <a:headEnd/>
            <a:tailEnd/>
          </a:ln>
        </p:spPr>
      </p:sp>
      <p:sp>
        <p:nvSpPr>
          <p:cNvPr id="17410" name="Shape 67"/>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7" name="Shape 71"/>
          <p:cNvSpPr>
            <a:spLocks noGrp="1" noRot="1" noChangeAspect="1"/>
          </p:cNvSpPr>
          <p:nvPr>
            <p:ph type="sldImg" idx="2"/>
          </p:nvPr>
        </p:nvSpPr>
        <p:spPr>
          <a:ln>
            <a:headEnd/>
            <a:tailEnd/>
          </a:ln>
        </p:spPr>
      </p:sp>
      <p:sp>
        <p:nvSpPr>
          <p:cNvPr id="19458" name="Shape 72"/>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5" name="Shape 77"/>
          <p:cNvSpPr>
            <a:spLocks noGrp="1" noRot="1" noChangeAspect="1"/>
          </p:cNvSpPr>
          <p:nvPr>
            <p:ph type="sldImg" idx="2"/>
          </p:nvPr>
        </p:nvSpPr>
        <p:spPr>
          <a:ln>
            <a:headEnd/>
            <a:tailEnd/>
          </a:ln>
        </p:spPr>
      </p:sp>
      <p:sp>
        <p:nvSpPr>
          <p:cNvPr id="21506" name="Shape 78"/>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3" name="Shape 83"/>
          <p:cNvSpPr>
            <a:spLocks noGrp="1" noRot="1" noChangeAspect="1"/>
          </p:cNvSpPr>
          <p:nvPr>
            <p:ph type="sldImg" idx="2"/>
          </p:nvPr>
        </p:nvSpPr>
        <p:spPr>
          <a:ln>
            <a:headEnd/>
            <a:tailEnd/>
          </a:ln>
        </p:spPr>
      </p:sp>
      <p:sp>
        <p:nvSpPr>
          <p:cNvPr id="23554" name="Shape 84"/>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1" name="Shape 89"/>
          <p:cNvSpPr>
            <a:spLocks noGrp="1" noRot="1" noChangeAspect="1"/>
          </p:cNvSpPr>
          <p:nvPr>
            <p:ph type="sldImg" idx="2"/>
          </p:nvPr>
        </p:nvSpPr>
        <p:spPr>
          <a:ln>
            <a:headEnd/>
            <a:tailEnd/>
          </a:ln>
        </p:spPr>
      </p:sp>
      <p:sp>
        <p:nvSpPr>
          <p:cNvPr id="25602" name="Shape 90"/>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49" name="Shape 95"/>
          <p:cNvSpPr>
            <a:spLocks noGrp="1" noRot="1" noChangeAspect="1"/>
          </p:cNvSpPr>
          <p:nvPr>
            <p:ph type="sldImg" idx="2"/>
          </p:nvPr>
        </p:nvSpPr>
        <p:spPr>
          <a:ln>
            <a:headEnd/>
            <a:tailEnd/>
          </a:ln>
        </p:spPr>
      </p:sp>
      <p:sp>
        <p:nvSpPr>
          <p:cNvPr id="27650" name="Shape 96"/>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7" name="Shape 101"/>
          <p:cNvSpPr>
            <a:spLocks noGrp="1" noRot="1" noChangeAspect="1"/>
          </p:cNvSpPr>
          <p:nvPr>
            <p:ph type="sldImg" idx="2"/>
          </p:nvPr>
        </p:nvSpPr>
        <p:spPr>
          <a:ln>
            <a:headEnd/>
            <a:tailEnd/>
          </a:ln>
        </p:spPr>
      </p:sp>
      <p:sp>
        <p:nvSpPr>
          <p:cNvPr id="29698" name="Shape 102"/>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5" name="Shape 107"/>
          <p:cNvSpPr>
            <a:spLocks noGrp="1" noRot="1" noChangeAspect="1"/>
          </p:cNvSpPr>
          <p:nvPr>
            <p:ph type="sldImg" idx="2"/>
          </p:nvPr>
        </p:nvSpPr>
        <p:spPr>
          <a:ln>
            <a:headEnd/>
            <a:tailEnd/>
          </a:ln>
        </p:spPr>
      </p:sp>
      <p:sp>
        <p:nvSpPr>
          <p:cNvPr id="31746" name="Shape 108"/>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9"/>
        <p:cNvGrpSpPr/>
        <p:nvPr/>
      </p:nvGrpSpPr>
      <p:grpSpPr>
        <a:xfrm>
          <a:off x="0" y="0"/>
          <a:ext cx="0" cy="0"/>
          <a:chOff x="0" y="0"/>
          <a:chExt cx="0" cy="0"/>
        </a:xfrm>
      </p:grpSpPr>
      <p:sp>
        <p:nvSpPr>
          <p:cNvPr id="4" name="Shape 10"/>
          <p:cNvSpPr/>
          <p:nvPr/>
        </p:nvSpPr>
        <p:spPr>
          <a:xfrm>
            <a:off x="1525588" y="673100"/>
            <a:ext cx="1081087" cy="1123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sp>
        <p:nvSpPr>
          <p:cNvPr id="5" name="Shape 11"/>
          <p:cNvSpPr/>
          <p:nvPr/>
        </p:nvSpPr>
        <p:spPr>
          <a:xfrm rot="10800000">
            <a:off x="6537325" y="3343275"/>
            <a:ext cx="1081088" cy="1123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cxnSp>
        <p:nvCxnSpPr>
          <p:cNvPr id="6" name="Shape 12"/>
          <p:cNvCxnSpPr/>
          <p:nvPr/>
        </p:nvCxnSpPr>
        <p:spPr>
          <a:xfrm>
            <a:off x="4359275" y="2817813"/>
            <a:ext cx="425450" cy="0"/>
          </a:xfrm>
          <a:prstGeom prst="straightConnector1">
            <a:avLst/>
          </a:prstGeom>
          <a:noFill/>
          <a:ln w="38100" cap="flat" cmpd="sng">
            <a:solidFill>
              <a:schemeClr val="accent4"/>
            </a:solidFill>
            <a:prstDash val="solid"/>
            <a:round/>
            <a:headEnd type="none" w="med" len="med"/>
            <a:tailEnd type="none" w="med" len="med"/>
          </a:ln>
        </p:spPr>
      </p:cxnSp>
      <p:sp>
        <p:nvSpPr>
          <p:cNvPr id="13" name="Shape 13"/>
          <p:cNvSpPr txBox="1">
            <a:spLocks noGrp="1"/>
          </p:cNvSpPr>
          <p:nvPr>
            <p:ph type="ctrTitle"/>
          </p:nvPr>
        </p:nvSpPr>
        <p:spPr>
          <a:xfrm>
            <a:off x="1680301" y="1188925"/>
            <a:ext cx="5783400" cy="1457399"/>
          </a:xfrm>
          <a:prstGeom prst="rect">
            <a:avLst/>
          </a:prstGeom>
        </p:spPr>
        <p:txBody>
          <a:bodyPr/>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
        <p:nvSpPr>
          <p:cNvPr id="14" name="Shape 14"/>
          <p:cNvSpPr txBox="1">
            <a:spLocks noGrp="1"/>
          </p:cNvSpPr>
          <p:nvPr>
            <p:ph type="subTitle" idx="1"/>
          </p:nvPr>
        </p:nvSpPr>
        <p:spPr>
          <a:xfrm>
            <a:off x="1680301" y="3049450"/>
            <a:ext cx="5783400" cy="909000"/>
          </a:xfrm>
          <a:prstGeom prst="rect">
            <a:avLst/>
          </a:prstGeom>
        </p:spPr>
        <p:txBody>
          <a:bodyPr/>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a:endParaRPr/>
          </a:p>
        </p:txBody>
      </p:sp>
      <p:sp>
        <p:nvSpPr>
          <p:cNvPr id="7" name="Shape 15"/>
          <p:cNvSpPr txBox="1">
            <a:spLocks noGrp="1"/>
          </p:cNvSpPr>
          <p:nvPr>
            <p:ph type="sldNum" idx="10"/>
          </p:nvPr>
        </p:nvSpPr>
        <p:spPr bwMode="auto">
          <a:xfrm>
            <a:off x="8472488" y="4662488"/>
            <a:ext cx="549275" cy="393700"/>
          </a:xfrm>
          <a:prstGeom prst="rect">
            <a:avLst/>
          </a:prstGeom>
          <a:ln>
            <a:miter lim="800000"/>
            <a:headEnd/>
            <a:tailEnd/>
          </a:ln>
        </p:spPr>
        <p:txBody>
          <a:bodyPr vert="horz" wrap="square" lIns="91425" tIns="91425" rIns="91425" bIns="91425" numCol="1" anchor="ctr" anchorCtr="0" compatLnSpc="1">
            <a:prstTxWarp prst="textNoShape">
              <a:avLst/>
            </a:prstTxWarp>
          </a:bodyPr>
          <a:lstStyle>
            <a:lvl1pPr>
              <a:defRPr/>
            </a:lvl1pPr>
          </a:lstStyle>
          <a:p>
            <a:pPr>
              <a:defRPr/>
            </a:pPr>
            <a:fld id="{C6AE40D3-B682-42AA-9E6D-299AAEF22B60}"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Big number">
    <p:spTree>
      <p:nvGrpSpPr>
        <p:cNvPr id="1" name="Shape 52"/>
        <p:cNvGrpSpPr/>
        <p:nvPr/>
      </p:nvGrpSpPr>
      <p:grpSpPr>
        <a:xfrm>
          <a:off x="0" y="0"/>
          <a:ext cx="0" cy="0"/>
          <a:chOff x="0" y="0"/>
          <a:chExt cx="0" cy="0"/>
        </a:xfrm>
      </p:grpSpPr>
      <p:sp>
        <p:nvSpPr>
          <p:cNvPr id="4" name="Shape 53"/>
          <p:cNvSpPr/>
          <p:nvPr/>
        </p:nvSpPr>
        <p:spPr>
          <a:xfrm>
            <a:off x="0" y="5076825"/>
            <a:ext cx="9144000" cy="66675"/>
          </a:xfrm>
          <a:prstGeom prst="rect">
            <a:avLst/>
          </a:prstGeom>
          <a:solidFill>
            <a:schemeClr val="accent4"/>
          </a:solidFill>
          <a:ln>
            <a:noFill/>
          </a:ln>
        </p:spPr>
        <p:txBody>
          <a:bodyPr lIns="91425" tIns="91425" rIns="91425" bIns="91425" anchor="ctr"/>
          <a:lstStyle/>
          <a:p>
            <a:pPr fontAlgn="auto">
              <a:spcBef>
                <a:spcPts val="0"/>
              </a:spcBef>
              <a:spcAft>
                <a:spcPts val="0"/>
              </a:spcAft>
              <a:defRPr/>
            </a:pPr>
            <a:endParaRPr kern="0">
              <a:latin typeface="Arial"/>
              <a:ea typeface="Arial"/>
              <a:cs typeface="Arial"/>
              <a:sym typeface="Arial"/>
            </a:endParaRPr>
          </a:p>
        </p:txBody>
      </p:sp>
      <p:sp>
        <p:nvSpPr>
          <p:cNvPr id="54" name="Shape 54"/>
          <p:cNvSpPr txBox="1">
            <a:spLocks noGrp="1"/>
          </p:cNvSpPr>
          <p:nvPr>
            <p:ph type="title"/>
          </p:nvPr>
        </p:nvSpPr>
        <p:spPr>
          <a:xfrm>
            <a:off x="387900" y="1152450"/>
            <a:ext cx="8368200" cy="1538400"/>
          </a:xfrm>
          <a:prstGeom prst="rect">
            <a:avLst/>
          </a:prstGeom>
        </p:spPr>
        <p:txBody>
          <a:bodyPr anchor="ctr"/>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a:endParaRPr/>
          </a:p>
        </p:txBody>
      </p:sp>
      <p:sp>
        <p:nvSpPr>
          <p:cNvPr id="55" name="Shape 55"/>
          <p:cNvSpPr txBox="1">
            <a:spLocks noGrp="1"/>
          </p:cNvSpPr>
          <p:nvPr>
            <p:ph type="body" idx="1"/>
          </p:nvPr>
        </p:nvSpPr>
        <p:spPr>
          <a:xfrm>
            <a:off x="387900" y="2919450"/>
            <a:ext cx="8368200" cy="1071600"/>
          </a:xfrm>
          <a:prstGeom prst="rect">
            <a:avLst/>
          </a:prstGeom>
        </p:spPr>
        <p:txBody>
          <a:bodyPr/>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 name="Shape 56"/>
          <p:cNvSpPr txBox="1">
            <a:spLocks noGrp="1"/>
          </p:cNvSpPr>
          <p:nvPr>
            <p:ph type="sldNum" idx="10"/>
          </p:nvPr>
        </p:nvSpPr>
        <p:spPr bwMode="auto">
          <a:xfrm>
            <a:off x="8472488" y="4662488"/>
            <a:ext cx="549275" cy="393700"/>
          </a:xfrm>
          <a:prstGeom prst="rect">
            <a:avLst/>
          </a:prstGeom>
          <a:ln>
            <a:miter lim="800000"/>
            <a:headEnd/>
            <a:tailEnd/>
          </a:ln>
        </p:spPr>
        <p:txBody>
          <a:bodyPr vert="horz" wrap="square" lIns="91425" tIns="91425" rIns="91425" bIns="91425" numCol="1" anchor="ctr" anchorCtr="0" compatLnSpc="1">
            <a:prstTxWarp prst="textNoShape">
              <a:avLst/>
            </a:prstTxWarp>
          </a:bodyPr>
          <a:lstStyle>
            <a:lvl1pPr>
              <a:defRPr/>
            </a:lvl1pPr>
          </a:lstStyle>
          <a:p>
            <a:pPr>
              <a:defRPr/>
            </a:pPr>
            <a:fld id="{65A6237F-C003-4028-AB0C-4B2CB9259878}"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57"/>
        <p:cNvGrpSpPr/>
        <p:nvPr/>
      </p:nvGrpSpPr>
      <p:grpSpPr>
        <a:xfrm>
          <a:off x="0" y="0"/>
          <a:ext cx="0" cy="0"/>
          <a:chOff x="0" y="0"/>
          <a:chExt cx="0" cy="0"/>
        </a:xfrm>
      </p:grpSpPr>
      <p:sp>
        <p:nvSpPr>
          <p:cNvPr id="2" name="Shape 58"/>
          <p:cNvSpPr txBox="1">
            <a:spLocks noGrp="1"/>
          </p:cNvSpPr>
          <p:nvPr>
            <p:ph type="sldNum" idx="10"/>
          </p:nvPr>
        </p:nvSpPr>
        <p:spPr bwMode="auto">
          <a:xfrm>
            <a:off x="8472488" y="4662488"/>
            <a:ext cx="549275" cy="393700"/>
          </a:xfrm>
          <a:prstGeom prst="rect">
            <a:avLst/>
          </a:prstGeom>
          <a:ln>
            <a:miter lim="800000"/>
            <a:headEnd/>
            <a:tailEnd/>
          </a:ln>
        </p:spPr>
        <p:txBody>
          <a:bodyPr vert="horz" wrap="square" lIns="91425" tIns="91425" rIns="91425" bIns="91425" numCol="1" anchor="ctr" anchorCtr="0" compatLnSpc="1">
            <a:prstTxWarp prst="textNoShape">
              <a:avLst/>
            </a:prstTxWarp>
          </a:bodyPr>
          <a:lstStyle>
            <a:lvl1pPr>
              <a:defRPr/>
            </a:lvl1pPr>
          </a:lstStyle>
          <a:p>
            <a:pPr>
              <a:defRPr/>
            </a:pPr>
            <a:fld id="{66026E14-2BC7-492C-8854-C858F716A0FD}"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Shape 16"/>
        <p:cNvGrpSpPr/>
        <p:nvPr/>
      </p:nvGrpSpPr>
      <p:grpSpPr>
        <a:xfrm>
          <a:off x="0" y="0"/>
          <a:ext cx="0" cy="0"/>
          <a:chOff x="0" y="0"/>
          <a:chExt cx="0" cy="0"/>
        </a:xfrm>
      </p:grpSpPr>
      <p:cxnSp>
        <p:nvCxnSpPr>
          <p:cNvPr id="3" name="Shape 17"/>
          <p:cNvCxnSpPr/>
          <p:nvPr/>
        </p:nvCxnSpPr>
        <p:spPr>
          <a:xfrm>
            <a:off x="4359275" y="2817813"/>
            <a:ext cx="425450" cy="0"/>
          </a:xfrm>
          <a:prstGeom prst="straightConnector1">
            <a:avLst/>
          </a:prstGeom>
          <a:noFill/>
          <a:ln w="38100" cap="flat" cmpd="sng">
            <a:solidFill>
              <a:schemeClr val="accent4"/>
            </a:solidFill>
            <a:prstDash val="solid"/>
            <a:round/>
            <a:headEnd type="none" w="med" len="med"/>
            <a:tailEnd type="none" w="med" len="med"/>
          </a:ln>
        </p:spPr>
      </p:cxnSp>
      <p:sp>
        <p:nvSpPr>
          <p:cNvPr id="18" name="Shape 18"/>
          <p:cNvSpPr txBox="1">
            <a:spLocks noGrp="1"/>
          </p:cNvSpPr>
          <p:nvPr>
            <p:ph type="title"/>
          </p:nvPr>
        </p:nvSpPr>
        <p:spPr>
          <a:xfrm>
            <a:off x="480750" y="1764950"/>
            <a:ext cx="8222100" cy="907500"/>
          </a:xfrm>
          <a:prstGeom prst="rect">
            <a:avLst/>
          </a:prstGeom>
        </p:spPr>
        <p:txBody>
          <a:bodyPr/>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4" name="Shape 19"/>
          <p:cNvSpPr txBox="1">
            <a:spLocks noGrp="1"/>
          </p:cNvSpPr>
          <p:nvPr>
            <p:ph type="sldNum" idx="10"/>
          </p:nvPr>
        </p:nvSpPr>
        <p:spPr bwMode="auto">
          <a:xfrm>
            <a:off x="8472488" y="4662488"/>
            <a:ext cx="549275" cy="393700"/>
          </a:xfrm>
          <a:prstGeom prst="rect">
            <a:avLst/>
          </a:prstGeom>
          <a:ln>
            <a:miter lim="800000"/>
            <a:headEnd/>
            <a:tailEnd/>
          </a:ln>
        </p:spPr>
        <p:txBody>
          <a:bodyPr vert="horz" wrap="square" lIns="91425" tIns="91425" rIns="91425" bIns="91425" numCol="1" anchor="ctr" anchorCtr="0" compatLnSpc="1">
            <a:prstTxWarp prst="textNoShape">
              <a:avLst/>
            </a:prstTxWarp>
          </a:bodyPr>
          <a:lstStyle>
            <a:lvl1pPr>
              <a:defRPr/>
            </a:lvl1pPr>
          </a:lstStyle>
          <a:p>
            <a:pPr>
              <a:defRPr/>
            </a:pPr>
            <a:fld id="{15A1AA6A-E5FD-402F-9B26-A47F72C7DCAB}"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body">
    <p:spTree>
      <p:nvGrpSpPr>
        <p:cNvPr id="1" name="Shape 20"/>
        <p:cNvGrpSpPr/>
        <p:nvPr/>
      </p:nvGrpSpPr>
      <p:grpSpPr>
        <a:xfrm>
          <a:off x="0" y="0"/>
          <a:ext cx="0" cy="0"/>
          <a:chOff x="0" y="0"/>
          <a:chExt cx="0" cy="0"/>
        </a:xfrm>
      </p:grpSpPr>
      <p:cxnSp>
        <p:nvCxnSpPr>
          <p:cNvPr id="4" name="Shape 21"/>
          <p:cNvCxnSpPr/>
          <p:nvPr/>
        </p:nvCxnSpPr>
        <p:spPr>
          <a:xfrm>
            <a:off x="492125" y="1260475"/>
            <a:ext cx="425450" cy="0"/>
          </a:xfrm>
          <a:prstGeom prst="straightConnector1">
            <a:avLst/>
          </a:prstGeom>
          <a:noFill/>
          <a:ln w="38100" cap="flat" cmpd="sng">
            <a:solidFill>
              <a:schemeClr val="accent4"/>
            </a:solidFill>
            <a:prstDash val="solid"/>
            <a:round/>
            <a:headEnd type="none" w="med" len="med"/>
            <a:tailEnd type="none" w="med" len="med"/>
          </a:ln>
        </p:spPr>
      </p:cxnSp>
      <p:sp>
        <p:nvSpPr>
          <p:cNvPr id="22" name="Shape 22"/>
          <p:cNvSpPr txBox="1">
            <a:spLocks noGrp="1"/>
          </p:cNvSpPr>
          <p:nvPr>
            <p:ph type="title"/>
          </p:nvPr>
        </p:nvSpPr>
        <p:spPr>
          <a:xfrm>
            <a:off x="387900" y="458025"/>
            <a:ext cx="8368200" cy="686100"/>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24"/>
          <p:cNvSpPr txBox="1">
            <a:spLocks noGrp="1"/>
          </p:cNvSpPr>
          <p:nvPr>
            <p:ph type="sldNum" idx="10"/>
          </p:nvPr>
        </p:nvSpPr>
        <p:spPr bwMode="auto">
          <a:xfrm>
            <a:off x="8472488" y="4662488"/>
            <a:ext cx="549275" cy="393700"/>
          </a:xfrm>
          <a:prstGeom prst="rect">
            <a:avLst/>
          </a:prstGeom>
          <a:ln>
            <a:miter lim="800000"/>
            <a:headEnd/>
            <a:tailEnd/>
          </a:ln>
        </p:spPr>
        <p:txBody>
          <a:bodyPr vert="horz" wrap="square" lIns="91425" tIns="91425" rIns="91425" bIns="91425" numCol="1" anchor="ctr" anchorCtr="0" compatLnSpc="1">
            <a:prstTxWarp prst="textNoShape">
              <a:avLst/>
            </a:prstTxWarp>
          </a:bodyPr>
          <a:lstStyle>
            <a:lvl1pPr>
              <a:defRPr/>
            </a:lvl1pPr>
          </a:lstStyle>
          <a:p>
            <a:pPr>
              <a:defRPr/>
            </a:pPr>
            <a:fld id="{B4A26D4C-D881-40E4-B266-193D8786E062}"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ColTx">
  <p:cSld name="Title and two columns">
    <p:spTree>
      <p:nvGrpSpPr>
        <p:cNvPr id="1" name="Shape 25"/>
        <p:cNvGrpSpPr/>
        <p:nvPr/>
      </p:nvGrpSpPr>
      <p:grpSpPr>
        <a:xfrm>
          <a:off x="0" y="0"/>
          <a:ext cx="0" cy="0"/>
          <a:chOff x="0" y="0"/>
          <a:chExt cx="0" cy="0"/>
        </a:xfrm>
      </p:grpSpPr>
      <p:cxnSp>
        <p:nvCxnSpPr>
          <p:cNvPr id="5" name="Shape 26"/>
          <p:cNvCxnSpPr/>
          <p:nvPr/>
        </p:nvCxnSpPr>
        <p:spPr>
          <a:xfrm>
            <a:off x="492125" y="1260475"/>
            <a:ext cx="425450" cy="0"/>
          </a:xfrm>
          <a:prstGeom prst="straightConnector1">
            <a:avLst/>
          </a:prstGeom>
          <a:noFill/>
          <a:ln w="38100" cap="flat" cmpd="sng">
            <a:solidFill>
              <a:schemeClr val="accent4"/>
            </a:solidFill>
            <a:prstDash val="solid"/>
            <a:round/>
            <a:headEnd type="none" w="med" len="med"/>
            <a:tailEnd type="none" w="med" len="med"/>
          </a:ln>
        </p:spPr>
      </p:cxnSp>
      <p:sp>
        <p:nvSpPr>
          <p:cNvPr id="27" name="Shape 27"/>
          <p:cNvSpPr txBox="1">
            <a:spLocks noGrp="1"/>
          </p:cNvSpPr>
          <p:nvPr>
            <p:ph type="title"/>
          </p:nvPr>
        </p:nvSpPr>
        <p:spPr>
          <a:xfrm>
            <a:off x="387900" y="458025"/>
            <a:ext cx="8368200" cy="686100"/>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87900" y="1489825"/>
            <a:ext cx="3999900" cy="3078900"/>
          </a:xfrm>
          <a:prstGeom prst="rect">
            <a:avLst/>
          </a:prstGeom>
        </p:spPr>
        <p:txBody>
          <a:bodyPr/>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756200" y="1489825"/>
            <a:ext cx="3999900" cy="3078900"/>
          </a:xfrm>
          <a:prstGeom prst="rect">
            <a:avLst/>
          </a:prstGeom>
        </p:spPr>
        <p:txBody>
          <a:bodyPr/>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6" name="Shape 30"/>
          <p:cNvSpPr txBox="1">
            <a:spLocks noGrp="1"/>
          </p:cNvSpPr>
          <p:nvPr>
            <p:ph type="sldNum" idx="10"/>
          </p:nvPr>
        </p:nvSpPr>
        <p:spPr bwMode="auto">
          <a:xfrm>
            <a:off x="8472488" y="4662488"/>
            <a:ext cx="549275" cy="393700"/>
          </a:xfrm>
          <a:prstGeom prst="rect">
            <a:avLst/>
          </a:prstGeom>
          <a:ln>
            <a:miter lim="800000"/>
            <a:headEnd/>
            <a:tailEnd/>
          </a:ln>
        </p:spPr>
        <p:txBody>
          <a:bodyPr vert="horz" wrap="square" lIns="91425" tIns="91425" rIns="91425" bIns="91425" numCol="1" anchor="ctr" anchorCtr="0" compatLnSpc="1">
            <a:prstTxWarp prst="textNoShape">
              <a:avLst/>
            </a:prstTxWarp>
          </a:bodyPr>
          <a:lstStyle>
            <a:lvl1pPr>
              <a:defRPr/>
            </a:lvl1pPr>
          </a:lstStyle>
          <a:p>
            <a:pPr>
              <a:defRPr/>
            </a:pPr>
            <a:fld id="{83FC2B87-9FFE-4278-AC8B-7151D7DA12DF}"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 name="Shape 33"/>
          <p:cNvSpPr txBox="1">
            <a:spLocks noGrp="1"/>
          </p:cNvSpPr>
          <p:nvPr>
            <p:ph type="sldNum" idx="10"/>
          </p:nvPr>
        </p:nvSpPr>
        <p:spPr bwMode="auto">
          <a:xfrm>
            <a:off x="8472488" y="4662488"/>
            <a:ext cx="549275" cy="393700"/>
          </a:xfrm>
          <a:prstGeom prst="rect">
            <a:avLst/>
          </a:prstGeom>
          <a:ln>
            <a:miter lim="800000"/>
            <a:headEnd/>
            <a:tailEnd/>
          </a:ln>
        </p:spPr>
        <p:txBody>
          <a:bodyPr vert="horz" wrap="square" lIns="91425" tIns="91425" rIns="91425" bIns="91425" numCol="1" anchor="ctr" anchorCtr="0" compatLnSpc="1">
            <a:prstTxWarp prst="textNoShape">
              <a:avLst/>
            </a:prstTxWarp>
          </a:bodyPr>
          <a:lstStyle>
            <a:lvl1pPr>
              <a:defRPr/>
            </a:lvl1pPr>
          </a:lstStyle>
          <a:p>
            <a:pPr>
              <a:defRPr/>
            </a:pPr>
            <a:fld id="{3DC2001F-0C00-4875-BC7C-E7F382CA1F33}"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One column text">
    <p:spTree>
      <p:nvGrpSpPr>
        <p:cNvPr id="1" name="Shape 34"/>
        <p:cNvGrpSpPr/>
        <p:nvPr/>
      </p:nvGrpSpPr>
      <p:grpSpPr>
        <a:xfrm>
          <a:off x="0" y="0"/>
          <a:ext cx="0" cy="0"/>
          <a:chOff x="0" y="0"/>
          <a:chExt cx="0" cy="0"/>
        </a:xfrm>
      </p:grpSpPr>
      <p:cxnSp>
        <p:nvCxnSpPr>
          <p:cNvPr id="4" name="Shape 35"/>
          <p:cNvCxnSpPr/>
          <p:nvPr/>
        </p:nvCxnSpPr>
        <p:spPr>
          <a:xfrm>
            <a:off x="488950" y="1412875"/>
            <a:ext cx="331788" cy="0"/>
          </a:xfrm>
          <a:prstGeom prst="straightConnector1">
            <a:avLst/>
          </a:prstGeom>
          <a:noFill/>
          <a:ln w="38100" cap="flat" cmpd="sng">
            <a:solidFill>
              <a:schemeClr val="accent4"/>
            </a:solidFill>
            <a:prstDash val="solid"/>
            <a:round/>
            <a:headEnd type="none" w="med" len="med"/>
            <a:tailEnd type="none" w="med" len="med"/>
          </a:ln>
        </p:spPr>
      </p:cxnSp>
      <p:sp>
        <p:nvSpPr>
          <p:cNvPr id="36" name="Shape 36"/>
          <p:cNvSpPr txBox="1">
            <a:spLocks noGrp="1"/>
          </p:cNvSpPr>
          <p:nvPr>
            <p:ph type="title"/>
          </p:nvPr>
        </p:nvSpPr>
        <p:spPr>
          <a:xfrm>
            <a:off x="387900" y="555600"/>
            <a:ext cx="2808000" cy="755700"/>
          </a:xfrm>
          <a:prstGeom prst="rect">
            <a:avLst/>
          </a:prstGeom>
        </p:spPr>
        <p:txBody>
          <a:bodyPr/>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5" name="Shape 38"/>
          <p:cNvSpPr txBox="1">
            <a:spLocks noGrp="1"/>
          </p:cNvSpPr>
          <p:nvPr>
            <p:ph type="sldNum" idx="10"/>
          </p:nvPr>
        </p:nvSpPr>
        <p:spPr bwMode="auto">
          <a:xfrm>
            <a:off x="8472488" y="4662488"/>
            <a:ext cx="549275" cy="393700"/>
          </a:xfrm>
          <a:prstGeom prst="rect">
            <a:avLst/>
          </a:prstGeom>
          <a:ln>
            <a:miter lim="800000"/>
            <a:headEnd/>
            <a:tailEnd/>
          </a:ln>
        </p:spPr>
        <p:txBody>
          <a:bodyPr vert="horz" wrap="square" lIns="91425" tIns="91425" rIns="91425" bIns="91425" numCol="1" anchor="ctr" anchorCtr="0" compatLnSpc="1">
            <a:prstTxWarp prst="textNoShape">
              <a:avLst/>
            </a:prstTxWarp>
          </a:bodyPr>
          <a:lstStyle>
            <a:lvl1pPr>
              <a:defRPr/>
            </a:lvl1pPr>
          </a:lstStyle>
          <a:p>
            <a:pPr>
              <a:defRPr/>
            </a:pPr>
            <a:fld id="{D43B429E-0088-47CF-963A-E5138157C950}"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Main 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anchor="ctr"/>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 name="Shape 41"/>
          <p:cNvSpPr txBox="1">
            <a:spLocks noGrp="1"/>
          </p:cNvSpPr>
          <p:nvPr>
            <p:ph type="sldNum" idx="10"/>
          </p:nvPr>
        </p:nvSpPr>
        <p:spPr bwMode="auto">
          <a:xfrm>
            <a:off x="8472488" y="4662488"/>
            <a:ext cx="549275" cy="393700"/>
          </a:xfrm>
          <a:prstGeom prst="rect">
            <a:avLst/>
          </a:prstGeom>
          <a:ln>
            <a:miter lim="800000"/>
            <a:headEnd/>
            <a:tailEnd/>
          </a:ln>
        </p:spPr>
        <p:txBody>
          <a:bodyPr vert="horz" wrap="square" lIns="91425" tIns="91425" rIns="91425" bIns="91425" numCol="1" anchor="ctr" anchorCtr="0" compatLnSpc="1">
            <a:prstTxWarp prst="textNoShape">
              <a:avLst/>
            </a:prstTxWarp>
          </a:bodyPr>
          <a:lstStyle>
            <a:lvl1pPr>
              <a:defRPr/>
            </a:lvl1pPr>
          </a:lstStyle>
          <a:p>
            <a:pPr>
              <a:defRPr/>
            </a:pPr>
            <a:fld id="{E980BC29-C8DF-46FE-B115-CD402C23807A}"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Section title and description">
    <p:spTree>
      <p:nvGrpSpPr>
        <p:cNvPr id="1" name="Shape 42"/>
        <p:cNvGrpSpPr/>
        <p:nvPr/>
      </p:nvGrpSpPr>
      <p:grpSpPr>
        <a:xfrm>
          <a:off x="0" y="0"/>
          <a:ext cx="0" cy="0"/>
          <a:chOff x="0" y="0"/>
          <a:chExt cx="0" cy="0"/>
        </a:xfrm>
      </p:grpSpPr>
      <p:sp>
        <p:nvSpPr>
          <p:cNvPr id="5" name="Shape 43"/>
          <p:cNvSpPr>
            <a:spLocks noChangeArrowheads="1"/>
          </p:cNvSpPr>
          <p:nvPr/>
        </p:nvSpPr>
        <p:spPr bwMode="auto">
          <a:xfrm>
            <a:off x="4572000" y="0"/>
            <a:ext cx="4572000" cy="5143500"/>
          </a:xfrm>
          <a:prstGeom prst="rect">
            <a:avLst/>
          </a:prstGeom>
          <a:solidFill>
            <a:schemeClr val="bg2"/>
          </a:solidFill>
          <a:ln w="9525">
            <a:noFill/>
            <a:miter lim="800000"/>
            <a:headEnd/>
            <a:tailEnd/>
          </a:ln>
        </p:spPr>
        <p:txBody>
          <a:bodyPr lIns="91425" tIns="91425" rIns="91425" bIns="91425" anchor="ctr"/>
          <a:lstStyle/>
          <a:p>
            <a:pPr>
              <a:defRPr/>
            </a:pPr>
            <a:endParaRPr lang="es-ES"/>
          </a:p>
        </p:txBody>
      </p:sp>
      <p:cxnSp>
        <p:nvCxnSpPr>
          <p:cNvPr id="6" name="Shape 44"/>
          <p:cNvCxnSpPr/>
          <p:nvPr/>
        </p:nvCxnSpPr>
        <p:spPr>
          <a:xfrm>
            <a:off x="5029200" y="4495800"/>
            <a:ext cx="541338" cy="0"/>
          </a:xfrm>
          <a:prstGeom prst="straightConnector1">
            <a:avLst/>
          </a:prstGeom>
          <a:noFill/>
          <a:ln w="38100" cap="flat" cmpd="sng">
            <a:solidFill>
              <a:schemeClr val="accent5"/>
            </a:solidFill>
            <a:prstDash val="solid"/>
            <a:round/>
            <a:headEnd type="none" w="med" len="med"/>
            <a:tailEnd type="none" w="med" len="med"/>
          </a:ln>
        </p:spPr>
      </p:cxnSp>
      <p:sp>
        <p:nvSpPr>
          <p:cNvPr id="45" name="Shape 45"/>
          <p:cNvSpPr txBox="1">
            <a:spLocks noGrp="1"/>
          </p:cNvSpPr>
          <p:nvPr>
            <p:ph type="title"/>
          </p:nvPr>
        </p:nvSpPr>
        <p:spPr>
          <a:xfrm>
            <a:off x="265500" y="1209075"/>
            <a:ext cx="4045200" cy="1506300"/>
          </a:xfrm>
          <a:prstGeom prst="rect">
            <a:avLst/>
          </a:prstGeom>
        </p:spPr>
        <p:txBody>
          <a:bodyPr/>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6" name="Shape 46"/>
          <p:cNvSpPr txBox="1">
            <a:spLocks noGrp="1"/>
          </p:cNvSpPr>
          <p:nvPr>
            <p:ph type="subTitle" idx="1"/>
          </p:nvPr>
        </p:nvSpPr>
        <p:spPr>
          <a:xfrm>
            <a:off x="265500" y="2769000"/>
            <a:ext cx="4045200" cy="1345500"/>
          </a:xfrm>
          <a:prstGeom prst="rect">
            <a:avLst/>
          </a:prstGeom>
        </p:spPr>
        <p:txBody>
          <a:bodyPr/>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anchor="ct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48"/>
          <p:cNvSpPr txBox="1">
            <a:spLocks noGrp="1"/>
          </p:cNvSpPr>
          <p:nvPr>
            <p:ph type="sldNum" idx="10"/>
          </p:nvPr>
        </p:nvSpPr>
        <p:spPr bwMode="auto">
          <a:xfrm>
            <a:off x="8472488" y="4662488"/>
            <a:ext cx="549275" cy="393700"/>
          </a:xfrm>
          <a:prstGeom prst="rect">
            <a:avLst/>
          </a:prstGeom>
          <a:ln>
            <a:miter lim="800000"/>
            <a:headEnd/>
            <a:tailEnd/>
          </a:ln>
        </p:spPr>
        <p:txBody>
          <a:bodyPr vert="horz" wrap="square" lIns="91425" tIns="91425" rIns="91425" bIns="91425" numCol="1" anchor="ctr" anchorCtr="0" compatLnSpc="1">
            <a:prstTxWarp prst="textNoShape">
              <a:avLst/>
            </a:prstTxWarp>
          </a:bodyPr>
          <a:lstStyle>
            <a:lvl1pPr>
              <a:defRPr/>
            </a:lvl1pPr>
          </a:lstStyle>
          <a:p>
            <a:pPr>
              <a:defRPr/>
            </a:pPr>
            <a:fld id="{1BA5F64C-90C8-49B5-AA7C-78C50BFF3B03}"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anchor="ctr"/>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a:endParaRPr/>
          </a:p>
        </p:txBody>
      </p:sp>
      <p:sp>
        <p:nvSpPr>
          <p:cNvPr id="3" name="Shape 51"/>
          <p:cNvSpPr txBox="1">
            <a:spLocks noGrp="1"/>
          </p:cNvSpPr>
          <p:nvPr>
            <p:ph type="sldNum" idx="10"/>
          </p:nvPr>
        </p:nvSpPr>
        <p:spPr bwMode="auto">
          <a:xfrm>
            <a:off x="8472488" y="4662488"/>
            <a:ext cx="549275" cy="393700"/>
          </a:xfrm>
          <a:prstGeom prst="rect">
            <a:avLst/>
          </a:prstGeom>
          <a:ln>
            <a:miter lim="800000"/>
            <a:headEnd/>
            <a:tailEnd/>
          </a:ln>
        </p:spPr>
        <p:txBody>
          <a:bodyPr vert="horz" wrap="square" lIns="91425" tIns="91425" rIns="91425" bIns="91425" numCol="1" anchor="ctr" anchorCtr="0" compatLnSpc="1">
            <a:prstTxWarp prst="textNoShape">
              <a:avLst/>
            </a:prstTxWarp>
          </a:bodyPr>
          <a:lstStyle>
            <a:lvl1pPr>
              <a:defRPr/>
            </a:lvl1pPr>
          </a:lstStyle>
          <a:p>
            <a:pPr>
              <a:defRPr/>
            </a:pPr>
            <a:fld id="{230D0261-468C-4920-B5CC-15E14A93480A}"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6"/>
          <p:cNvSpPr txBox="1">
            <a:spLocks noGrp="1"/>
          </p:cNvSpPr>
          <p:nvPr>
            <p:ph type="title"/>
          </p:nvPr>
        </p:nvSpPr>
        <p:spPr bwMode="auto">
          <a:xfrm>
            <a:off x="387350" y="458788"/>
            <a:ext cx="8369300" cy="685800"/>
          </a:xfrm>
          <a:prstGeom prst="rect">
            <a:avLst/>
          </a:prstGeom>
          <a:noFill/>
          <a:ln w="9525">
            <a:noFill/>
            <a:miter lim="800000"/>
            <a:headEnd/>
            <a:tailEnd/>
          </a:ln>
        </p:spPr>
        <p:txBody>
          <a:bodyPr vert="horz" wrap="square" lIns="91425" tIns="91425" rIns="91425" bIns="91425" numCol="1" anchor="b" anchorCtr="0" compatLnSpc="1">
            <a:prstTxWarp prst="textNoShape">
              <a:avLst/>
            </a:prstTxWarp>
          </a:bodyPr>
          <a:lstStyle/>
          <a:p>
            <a:pPr lvl="0"/>
            <a:endParaRPr lang="es-ES" smtClean="0">
              <a:sym typeface="Arial" charset="0"/>
            </a:endParaRPr>
          </a:p>
        </p:txBody>
      </p:sp>
      <p:sp>
        <p:nvSpPr>
          <p:cNvPr id="1027" name="Shape 7"/>
          <p:cNvSpPr txBox="1">
            <a:spLocks noGrp="1"/>
          </p:cNvSpPr>
          <p:nvPr>
            <p:ph type="body" idx="1"/>
          </p:nvPr>
        </p:nvSpPr>
        <p:spPr bwMode="auto">
          <a:xfrm>
            <a:off x="387350" y="1489075"/>
            <a:ext cx="8369300" cy="3079750"/>
          </a:xfrm>
          <a:prstGeom prst="rect">
            <a:avLst/>
          </a:prstGeom>
          <a:noFill/>
          <a:ln w="9525">
            <a:noFill/>
            <a:miter lim="800000"/>
            <a:headEnd/>
            <a:tailEnd/>
          </a:ln>
        </p:spPr>
        <p:txBody>
          <a:bodyPr vert="horz" wrap="square" lIns="91425" tIns="91425" rIns="91425" bIns="91425" numCol="1" anchor="t" anchorCtr="0" compatLnSpc="1">
            <a:prstTxWarp prst="textNoShape">
              <a:avLst/>
            </a:prstTxWarp>
          </a:bodyPr>
          <a:lstStyle/>
          <a:p>
            <a:pPr lvl="0"/>
            <a:endParaRPr lang="es-ES" smtClean="0">
              <a:sym typeface="Arial" charset="0"/>
            </a:endParaRPr>
          </a:p>
        </p:txBody>
      </p:sp>
      <p:sp>
        <p:nvSpPr>
          <p:cNvPr id="1028" name="Shape 8"/>
          <p:cNvSpPr txBox="1">
            <a:spLocks noGrp="1"/>
          </p:cNvSpPr>
          <p:nvPr/>
        </p:nvSpPr>
        <p:spPr bwMode="auto">
          <a:xfrm>
            <a:off x="8472488" y="4662488"/>
            <a:ext cx="549275" cy="393700"/>
          </a:xfrm>
          <a:prstGeom prst="rect">
            <a:avLst/>
          </a:prstGeom>
          <a:noFill/>
          <a:ln w="9525">
            <a:noFill/>
            <a:miter lim="800000"/>
            <a:headEnd/>
            <a:tailEnd/>
          </a:ln>
        </p:spPr>
        <p:txBody>
          <a:bodyPr lIns="91425" tIns="91425" rIns="91425" bIns="91425" anchor="ctr"/>
          <a:lstStyle/>
          <a:p>
            <a:pPr algn="r">
              <a:defRPr/>
            </a:pPr>
            <a:fld id="{4AB4B931-0CFA-4482-AE9A-BD1F5DC538BC}" type="slidenum">
              <a:rPr lang="es-ES" sz="1000">
                <a:solidFill>
                  <a:srgbClr val="FFFFFF"/>
                </a:solidFill>
                <a:latin typeface="Roboto"/>
                <a:sym typeface="Roboto"/>
              </a:rPr>
              <a:pPr algn="r">
                <a:defRPr/>
              </a:pPr>
              <a:t>‹Nº›</a:t>
            </a:fld>
            <a:endParaRPr lang="es-ES" sz="1000">
              <a:solidFill>
                <a:srgbClr val="FFFFFF"/>
              </a:solidFill>
              <a:latin typeface="Roboto"/>
              <a:sym typeface="Roboto"/>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charset="0"/>
        </a:defRPr>
      </a:lvl1pPr>
      <a:lvl2pPr algn="l" rtl="0" eaLnBrk="0" fontAlgn="base" hangingPunct="0">
        <a:spcBef>
          <a:spcPct val="0"/>
        </a:spcBef>
        <a:spcAft>
          <a:spcPct val="0"/>
        </a:spcAft>
        <a:defRPr sz="1400">
          <a:solidFill>
            <a:srgbClr val="000000"/>
          </a:solidFill>
          <a:latin typeface="Arial" charset="0"/>
          <a:cs typeface="Arial" charset="0"/>
          <a:sym typeface="Arial" charset="0"/>
        </a:defRPr>
      </a:lvl2pPr>
      <a:lvl3pPr algn="l" rtl="0" eaLnBrk="0" fontAlgn="base" hangingPunct="0">
        <a:spcBef>
          <a:spcPct val="0"/>
        </a:spcBef>
        <a:spcAft>
          <a:spcPct val="0"/>
        </a:spcAft>
        <a:defRPr sz="1400">
          <a:solidFill>
            <a:srgbClr val="000000"/>
          </a:solidFill>
          <a:latin typeface="Arial" charset="0"/>
          <a:cs typeface="Arial" charset="0"/>
          <a:sym typeface="Arial" charset="0"/>
        </a:defRPr>
      </a:lvl3pPr>
      <a:lvl4pPr algn="l" rtl="0" eaLnBrk="0" fontAlgn="base" hangingPunct="0">
        <a:spcBef>
          <a:spcPct val="0"/>
        </a:spcBef>
        <a:spcAft>
          <a:spcPct val="0"/>
        </a:spcAft>
        <a:defRPr sz="1400">
          <a:solidFill>
            <a:srgbClr val="000000"/>
          </a:solidFill>
          <a:latin typeface="Arial" charset="0"/>
          <a:cs typeface="Arial" charset="0"/>
          <a:sym typeface="Arial" charset="0"/>
        </a:defRPr>
      </a:lvl4pPr>
      <a:lvl5pPr algn="l" rtl="0" eaLnBrk="0" fontAlgn="base" hangingPunct="0">
        <a:spcBef>
          <a:spcPct val="0"/>
        </a:spcBef>
        <a:spcAft>
          <a:spcPct val="0"/>
        </a:spcAft>
        <a:defRPr sz="1400">
          <a:solidFill>
            <a:srgbClr val="000000"/>
          </a:solidFill>
          <a:latin typeface="Arial" charset="0"/>
          <a:cs typeface="Arial" charset="0"/>
          <a:sym typeface="Arial" charset="0"/>
        </a:defRPr>
      </a:lvl5pPr>
      <a:lvl6pPr marL="457200" algn="l" rtl="0" eaLnBrk="0" fontAlgn="base" hangingPunct="0">
        <a:spcBef>
          <a:spcPct val="0"/>
        </a:spcBef>
        <a:spcAft>
          <a:spcPct val="0"/>
        </a:spcAft>
        <a:defRPr sz="1400">
          <a:solidFill>
            <a:srgbClr val="000000"/>
          </a:solidFill>
          <a:latin typeface="Arial" charset="0"/>
          <a:cs typeface="Arial" charset="0"/>
          <a:sym typeface="Arial" charset="0"/>
        </a:defRPr>
      </a:lvl6pPr>
      <a:lvl7pPr marL="914400" algn="l" rtl="0" eaLnBrk="0" fontAlgn="base" hangingPunct="0">
        <a:spcBef>
          <a:spcPct val="0"/>
        </a:spcBef>
        <a:spcAft>
          <a:spcPct val="0"/>
        </a:spcAft>
        <a:defRPr sz="1400">
          <a:solidFill>
            <a:srgbClr val="000000"/>
          </a:solidFill>
          <a:latin typeface="Arial" charset="0"/>
          <a:cs typeface="Arial" charset="0"/>
          <a:sym typeface="Arial" charset="0"/>
        </a:defRPr>
      </a:lvl7pPr>
      <a:lvl8pPr marL="1371600" algn="l" rtl="0" eaLnBrk="0" fontAlgn="base" hangingPunct="0">
        <a:spcBef>
          <a:spcPct val="0"/>
        </a:spcBef>
        <a:spcAft>
          <a:spcPct val="0"/>
        </a:spcAft>
        <a:defRPr sz="1400">
          <a:solidFill>
            <a:srgbClr val="000000"/>
          </a:solidFill>
          <a:latin typeface="Arial" charset="0"/>
          <a:cs typeface="Arial" charset="0"/>
          <a:sym typeface="Arial" charset="0"/>
        </a:defRPr>
      </a:lvl8pPr>
      <a:lvl9pPr marL="1828800" algn="l" rtl="0" eaLnBrk="0" fontAlgn="base" hangingPunct="0">
        <a:spcBef>
          <a:spcPct val="0"/>
        </a:spcBef>
        <a:spcAft>
          <a:spcPct val="0"/>
        </a:spcAft>
        <a:defRPr sz="1400">
          <a:solidFill>
            <a:srgbClr val="000000"/>
          </a:solidFill>
          <a:latin typeface="Arial" charset="0"/>
          <a:cs typeface="Arial" charset="0"/>
          <a:sym typeface="Arial"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charset="0"/>
        </a:defRPr>
      </a:lvl1pPr>
      <a:lvl2pPr lvl="1" algn="l" rtl="0" eaLnBrk="0" fontAlgn="base" hangingPunct="0">
        <a:spcBef>
          <a:spcPct val="0"/>
        </a:spcBef>
        <a:spcAft>
          <a:spcPct val="0"/>
        </a:spcAft>
        <a:defRPr sz="1400">
          <a:solidFill>
            <a:srgbClr val="000000"/>
          </a:solidFill>
          <a:latin typeface="Arial"/>
          <a:ea typeface="Arial"/>
          <a:cs typeface="Arial"/>
          <a:sym typeface="Arial" charset="0"/>
        </a:defRPr>
      </a:lvl2pPr>
      <a:lvl3pPr lvl="2" algn="l" rtl="0" eaLnBrk="0" fontAlgn="base" hangingPunct="0">
        <a:spcBef>
          <a:spcPct val="0"/>
        </a:spcBef>
        <a:spcAft>
          <a:spcPct val="0"/>
        </a:spcAft>
        <a:defRPr sz="1400">
          <a:solidFill>
            <a:srgbClr val="000000"/>
          </a:solidFill>
          <a:latin typeface="Arial"/>
          <a:ea typeface="Arial"/>
          <a:cs typeface="Arial"/>
          <a:sym typeface="Arial" charset="0"/>
        </a:defRPr>
      </a:lvl3pPr>
      <a:lvl4pPr lvl="3" algn="l" rtl="0" eaLnBrk="0" fontAlgn="base" hangingPunct="0">
        <a:spcBef>
          <a:spcPct val="0"/>
        </a:spcBef>
        <a:spcAft>
          <a:spcPct val="0"/>
        </a:spcAft>
        <a:defRPr sz="1400">
          <a:solidFill>
            <a:srgbClr val="000000"/>
          </a:solidFill>
          <a:latin typeface="Arial"/>
          <a:ea typeface="Arial"/>
          <a:cs typeface="Arial"/>
          <a:sym typeface="Arial" charset="0"/>
        </a:defRPr>
      </a:lvl4pPr>
      <a:lvl5pPr lvl="4" algn="l" rtl="0" eaLnBrk="0" fontAlgn="base" hangingPunct="0">
        <a:spcBef>
          <a:spcPct val="0"/>
        </a:spcBef>
        <a:spcAft>
          <a:spcPct val="0"/>
        </a:spcAft>
        <a:defRPr sz="1400">
          <a:solidFill>
            <a:srgbClr val="000000"/>
          </a:solidFill>
          <a:latin typeface="Arial"/>
          <a:ea typeface="Arial"/>
          <a:cs typeface="Arial"/>
          <a:sym typeface="Arial"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html5test.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apachefriends.org/es/download.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es.wordpress.or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art.yale.edu/"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w2.vatican.va/content/john-paul-ii/en.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limgscars.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www.avis.e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arngren.net/" TargetMode="External"/><Relationship Id="rId3" Type="http://schemas.openxmlformats.org/officeDocument/2006/relationships/hyperlink" Target="http://www.zincbistroaz.com/" TargetMode="External"/><Relationship Id="rId7" Type="http://schemas.openxmlformats.org/officeDocument/2006/relationships/hyperlink" Target="http://es.privalia.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www.ucm.es/" TargetMode="External"/><Relationship Id="rId5" Type="http://schemas.openxmlformats.org/officeDocument/2006/relationships/hyperlink" Target="http://goldnuggetwebs.com/peorpagweb" TargetMode="External"/><Relationship Id="rId4" Type="http://schemas.openxmlformats.org/officeDocument/2006/relationships/hyperlink" Target="http://www.williamsoncountycasa.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onelab.osu.edu"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www.zara.com" TargetMode="External"/><Relationship Id="rId5" Type="http://schemas.openxmlformats.org/officeDocument/2006/relationships/hyperlink" Target="http://www.gio.upm.es" TargetMode="External"/><Relationship Id="rId4" Type="http://schemas.openxmlformats.org/officeDocument/2006/relationships/hyperlink" Target="http://www.educa.jccm.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ua.es/es/guia-estilo/"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www.upv.es/entidades/ASIC/manuales/guia_estilos_upv.pdf" TargetMode="External"/><Relationship Id="rId4" Type="http://schemas.openxmlformats.org/officeDocument/2006/relationships/hyperlink" Target="http://es.wikipedia.org/wiki/Wikipedia:Manual_de_estilo"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ies-losbatanes.centros.castillalamancha.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www.iesleonardodavinci.com/" TargetMode="External"/><Relationship Id="rId4" Type="http://schemas.openxmlformats.org/officeDocument/2006/relationships/hyperlink" Target="http://ceip-jacintoguerrero.centros.castillalamancha.e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hape 63"/>
          <p:cNvSpPr txBox="1">
            <a:spLocks noGrp="1"/>
          </p:cNvSpPr>
          <p:nvPr>
            <p:ph type="ctrTitle"/>
          </p:nvPr>
        </p:nvSpPr>
        <p:spPr>
          <a:xfrm>
            <a:off x="1395413" y="1062038"/>
            <a:ext cx="6973887" cy="1387475"/>
          </a:xfrm>
        </p:spPr>
        <p:txBody>
          <a:bodyPr/>
          <a:lstStyle/>
          <a:p>
            <a:pPr marL="1371600" indent="457200" algn="l" eaLnBrk="1" hangingPunct="1">
              <a:spcBef>
                <a:spcPct val="0"/>
              </a:spcBef>
              <a:buClr>
                <a:srgbClr val="FFFFFF"/>
              </a:buClr>
              <a:buSzTx/>
              <a:buFont typeface="Roboto Slab"/>
              <a:buNone/>
            </a:pPr>
            <a:r>
              <a:rPr lang="es-ES" smtClean="0">
                <a:solidFill>
                  <a:srgbClr val="FFFFFF"/>
                </a:solidFill>
                <a:latin typeface="Roboto Slab"/>
                <a:cs typeface="Arial" charset="0"/>
                <a:sym typeface="Roboto Slab"/>
              </a:rPr>
              <a:t>Capitulo1:</a:t>
            </a:r>
            <a:br>
              <a:rPr lang="es-ES" smtClean="0">
                <a:solidFill>
                  <a:srgbClr val="FFFFFF"/>
                </a:solidFill>
                <a:latin typeface="Roboto Slab"/>
                <a:cs typeface="Arial" charset="0"/>
                <a:sym typeface="Roboto Slab"/>
              </a:rPr>
            </a:br>
            <a:r>
              <a:rPr lang="es-ES" sz="3000" smtClean="0">
                <a:solidFill>
                  <a:srgbClr val="FFFFFF"/>
                </a:solidFill>
                <a:latin typeface="Roboto Slab"/>
                <a:cs typeface="Arial" charset="0"/>
                <a:sym typeface="Roboto Slab"/>
              </a:rPr>
              <a:t>Planificación de interfaces gráficas</a:t>
            </a:r>
          </a:p>
        </p:txBody>
      </p:sp>
      <p:sp>
        <p:nvSpPr>
          <p:cNvPr id="14338" name="Shape 64"/>
          <p:cNvSpPr txBox="1">
            <a:spLocks noGrp="1"/>
          </p:cNvSpPr>
          <p:nvPr>
            <p:ph type="subTitle" idx="1"/>
          </p:nvPr>
        </p:nvSpPr>
        <p:spPr>
          <a:xfrm>
            <a:off x="1743075" y="2684463"/>
            <a:ext cx="5783263" cy="1389062"/>
          </a:xfrm>
        </p:spPr>
        <p:txBody>
          <a:bodyPr/>
          <a:lstStyle/>
          <a:p>
            <a:pPr eaLnBrk="1" hangingPunct="1">
              <a:spcBef>
                <a:spcPct val="0"/>
              </a:spcBef>
              <a:spcAft>
                <a:spcPct val="0"/>
              </a:spcAft>
              <a:buClr>
                <a:srgbClr val="8BC34A"/>
              </a:buClr>
              <a:buSzTx/>
            </a:pPr>
            <a:r>
              <a:rPr lang="es-ES" smtClean="0">
                <a:solidFill>
                  <a:srgbClr val="8BC34A"/>
                </a:solidFill>
                <a:cs typeface="Arial" charset="0"/>
              </a:rPr>
              <a:t>Actividades y ejercicios</a:t>
            </a:r>
          </a:p>
          <a:p>
            <a:pPr eaLnBrk="1" hangingPunct="1">
              <a:spcBef>
                <a:spcPct val="0"/>
              </a:spcBef>
              <a:spcAft>
                <a:spcPct val="0"/>
              </a:spcAft>
              <a:buClr>
                <a:srgbClr val="8BC34A"/>
              </a:buClr>
              <a:buSzTx/>
            </a:pPr>
            <a:endParaRPr lang="es-ES" smtClean="0">
              <a:solidFill>
                <a:srgbClr val="8BC34A"/>
              </a:solidFill>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hape 122"/>
          <p:cNvSpPr txBox="1">
            <a:spLocks noGrp="1"/>
          </p:cNvSpPr>
          <p:nvPr>
            <p:ph type="title"/>
          </p:nvPr>
        </p:nvSpPr>
        <p:spPr>
          <a:xfrm>
            <a:off x="387350" y="458788"/>
            <a:ext cx="8369300" cy="685800"/>
          </a:xfrm>
        </p:spPr>
        <p:txBody>
          <a:bodyPr/>
          <a:lstStyle/>
          <a:p>
            <a:pPr eaLnBrk="1" hangingPunct="1">
              <a:spcBef>
                <a:spcPct val="0"/>
              </a:spcBef>
              <a:buClr>
                <a:srgbClr val="FFFFFF"/>
              </a:buClr>
              <a:buFont typeface="Roboto Slab"/>
              <a:buNone/>
            </a:pPr>
            <a:r>
              <a:rPr lang="es-ES" sz="3000" smtClean="0">
                <a:solidFill>
                  <a:srgbClr val="FFFFFF"/>
                </a:solidFill>
                <a:latin typeface="Roboto Slab"/>
                <a:cs typeface="Arial" charset="0"/>
                <a:sym typeface="Roboto Slab"/>
              </a:rPr>
              <a:t>Ejercicios</a:t>
            </a:r>
          </a:p>
        </p:txBody>
      </p:sp>
      <p:sp>
        <p:nvSpPr>
          <p:cNvPr id="32770" name="Shape 123"/>
          <p:cNvSpPr txBox="1">
            <a:spLocks noGrp="1"/>
          </p:cNvSpPr>
          <p:nvPr>
            <p:ph type="body" idx="1"/>
          </p:nvPr>
        </p:nvSpPr>
        <p:spPr>
          <a:xfrm>
            <a:off x="387350" y="1489075"/>
            <a:ext cx="8369300" cy="3079750"/>
          </a:xfrm>
        </p:spPr>
        <p:txBody>
          <a:bodyPr/>
          <a:lstStyle/>
          <a:p>
            <a:pPr eaLnBrk="1" hangingPunct="1">
              <a:lnSpc>
                <a:spcPct val="115000"/>
              </a:lnSpc>
              <a:spcBef>
                <a:spcPct val="0"/>
              </a:spcBef>
              <a:spcAft>
                <a:spcPts val="1600"/>
              </a:spcAft>
              <a:buClr>
                <a:srgbClr val="FFFFFF"/>
              </a:buClr>
              <a:buFont typeface="Roboto"/>
              <a:buNone/>
            </a:pPr>
            <a:r>
              <a:rPr lang="es-ES" sz="1200" smtClean="0">
                <a:solidFill>
                  <a:srgbClr val="FFFFFF"/>
                </a:solidFill>
                <a:latin typeface="Roboto"/>
                <a:cs typeface="Arial" charset="0"/>
                <a:sym typeface="Roboto"/>
              </a:rPr>
              <a:t>1. Descargue las ultimas versiones de los navegadores: Mozilla Firefox, Google Chrome, Safari e Internet Explorer. Comprobar con el servicio web </a:t>
            </a:r>
            <a:r>
              <a:rPr lang="es-ES" sz="1200" u="sng" smtClean="0">
                <a:solidFill>
                  <a:srgbClr val="8BC34A"/>
                </a:solidFill>
                <a:latin typeface="Roboto"/>
                <a:cs typeface="Arial" charset="0"/>
                <a:sym typeface="Roboto"/>
                <a:hlinkClick r:id="rId3"/>
              </a:rPr>
              <a:t>http://html5test.com</a:t>
            </a:r>
            <a:r>
              <a:rPr lang="es-ES" sz="1200" smtClean="0">
                <a:solidFill>
                  <a:srgbClr val="FFFFFF"/>
                </a:solidFill>
                <a:latin typeface="Roboto"/>
                <a:cs typeface="Arial" charset="0"/>
                <a:sym typeface="Roboto"/>
              </a:rPr>
              <a:t> que características de HTML5 soportan cada uno de los navegadores</a:t>
            </a:r>
          </a:p>
          <a:p>
            <a:pPr eaLnBrk="1" hangingPunct="1">
              <a:lnSpc>
                <a:spcPct val="115000"/>
              </a:lnSpc>
              <a:spcBef>
                <a:spcPct val="0"/>
              </a:spcBef>
              <a:spcAft>
                <a:spcPts val="1600"/>
              </a:spcAft>
              <a:buClr>
                <a:srgbClr val="FFFFFF"/>
              </a:buClr>
              <a:buFont typeface="Roboto"/>
              <a:buNone/>
            </a:pPr>
            <a:r>
              <a:rPr lang="es-ES" sz="1200" smtClean="0">
                <a:solidFill>
                  <a:srgbClr val="FFFFFF"/>
                </a:solidFill>
                <a:latin typeface="Roboto"/>
                <a:cs typeface="Arial" charset="0"/>
                <a:sym typeface="Roboto"/>
              </a:rPr>
              <a:t>¿Soportan todos las mismas?</a:t>
            </a:r>
          </a:p>
          <a:p>
            <a:pPr eaLnBrk="1" hangingPunct="1">
              <a:lnSpc>
                <a:spcPct val="115000"/>
              </a:lnSpc>
              <a:spcBef>
                <a:spcPct val="0"/>
              </a:spcBef>
              <a:spcAft>
                <a:spcPts val="1600"/>
              </a:spcAft>
              <a:buClr>
                <a:srgbClr val="FFFFFF"/>
              </a:buClr>
              <a:buFont typeface="Roboto"/>
              <a:buNone/>
            </a:pPr>
            <a:r>
              <a:rPr lang="es-ES" sz="1200" smtClean="0">
                <a:solidFill>
                  <a:srgbClr val="FFFFFF"/>
                </a:solidFill>
                <a:latin typeface="Roboto"/>
                <a:cs typeface="Arial" charset="0"/>
                <a:sym typeface="Roboto"/>
              </a:rPr>
              <a:t>Realiza un estudio profundo diferenciando cada uno de ellos.</a:t>
            </a:r>
          </a:p>
          <a:p>
            <a:pPr eaLnBrk="1" hangingPunct="1">
              <a:lnSpc>
                <a:spcPct val="115000"/>
              </a:lnSpc>
              <a:spcBef>
                <a:spcPct val="0"/>
              </a:spcBef>
              <a:spcAft>
                <a:spcPts val="1600"/>
              </a:spcAft>
              <a:buClr>
                <a:srgbClr val="FFFFFF"/>
              </a:buClr>
              <a:buFont typeface="Roboto"/>
              <a:buNone/>
            </a:pPr>
            <a:r>
              <a:rPr lang="es-ES" sz="1200" smtClean="0">
                <a:solidFill>
                  <a:srgbClr val="FFFFFF"/>
                </a:solidFill>
                <a:latin typeface="Roboto"/>
                <a:cs typeface="Arial" charset="0"/>
                <a:sym typeface="Roboto"/>
              </a:rPr>
              <a:t>Averigua las caracteristicas y significado de los siguientes componentes de “Parsing rules”, “Web componentes” y “User interaction”</a:t>
            </a:r>
          </a:p>
          <a:p>
            <a:pPr eaLnBrk="1" hangingPunct="1">
              <a:lnSpc>
                <a:spcPct val="115000"/>
              </a:lnSpc>
              <a:spcBef>
                <a:spcPct val="0"/>
              </a:spcBef>
              <a:spcAft>
                <a:spcPts val="1600"/>
              </a:spcAft>
              <a:buClr>
                <a:srgbClr val="FFFFFF"/>
              </a:buClr>
              <a:buFont typeface="Roboto"/>
              <a:buNone/>
            </a:pPr>
            <a:r>
              <a:rPr lang="es-ES" sz="1200" smtClean="0">
                <a:solidFill>
                  <a:srgbClr val="FFFFFF"/>
                </a:solidFill>
                <a:latin typeface="Roboto"/>
                <a:cs typeface="Arial" charset="0"/>
                <a:sym typeface="Roboto"/>
              </a:rPr>
              <a:t>Guardar como: </a:t>
            </a:r>
            <a:r>
              <a:rPr lang="es-ES" sz="1200" u="sng" smtClean="0">
                <a:solidFill>
                  <a:srgbClr val="FFFFFF"/>
                </a:solidFill>
                <a:latin typeface="Roboto"/>
                <a:cs typeface="Arial" charset="0"/>
                <a:sym typeface="Roboto"/>
              </a:rPr>
              <a:t>Ejercicio2.docx</a:t>
            </a:r>
          </a:p>
          <a:p>
            <a:pPr eaLnBrk="1" hangingPunct="1">
              <a:lnSpc>
                <a:spcPct val="115000"/>
              </a:lnSpc>
              <a:spcBef>
                <a:spcPct val="0"/>
              </a:spcBef>
              <a:spcAft>
                <a:spcPts val="1600"/>
              </a:spcAft>
              <a:buClr>
                <a:srgbClr val="FFFFFF"/>
              </a:buClr>
              <a:buFont typeface="Roboto"/>
              <a:buNone/>
            </a:pPr>
            <a:endParaRPr lang="es-ES" sz="1200" smtClean="0">
              <a:solidFill>
                <a:srgbClr val="FFFFFF"/>
              </a:solidFill>
              <a:latin typeface="Roboto"/>
              <a:cs typeface="Arial" charset="0"/>
              <a:sym typeface="Roboto"/>
            </a:endParaRPr>
          </a:p>
          <a:p>
            <a:pPr eaLnBrk="1" hangingPunct="1">
              <a:lnSpc>
                <a:spcPct val="115000"/>
              </a:lnSpc>
              <a:spcBef>
                <a:spcPct val="0"/>
              </a:spcBef>
              <a:spcAft>
                <a:spcPts val="1600"/>
              </a:spcAft>
              <a:buClr>
                <a:srgbClr val="FFFFFF"/>
              </a:buClr>
              <a:buFont typeface="Roboto"/>
              <a:buNone/>
            </a:pPr>
            <a:endParaRPr lang="es-ES" sz="1200" smtClean="0">
              <a:solidFill>
                <a:srgbClr val="FFFFFF"/>
              </a:solidFill>
              <a:latin typeface="Roboto"/>
              <a:cs typeface="Arial" charset="0"/>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hape 128"/>
          <p:cNvSpPr txBox="1">
            <a:spLocks noGrp="1"/>
          </p:cNvSpPr>
          <p:nvPr>
            <p:ph type="title"/>
          </p:nvPr>
        </p:nvSpPr>
        <p:spPr>
          <a:xfrm>
            <a:off x="395288" y="484188"/>
            <a:ext cx="8369300" cy="685800"/>
          </a:xfrm>
        </p:spPr>
        <p:txBody>
          <a:bodyPr/>
          <a:lstStyle/>
          <a:p>
            <a:pPr eaLnBrk="1" hangingPunct="1">
              <a:spcBef>
                <a:spcPct val="0"/>
              </a:spcBef>
              <a:buClr>
                <a:srgbClr val="FFFFFF"/>
              </a:buClr>
              <a:buFont typeface="Roboto Slab"/>
              <a:buNone/>
            </a:pPr>
            <a:r>
              <a:rPr lang="es-ES" sz="3000" smtClean="0">
                <a:solidFill>
                  <a:srgbClr val="FFFFFF"/>
                </a:solidFill>
                <a:latin typeface="Roboto Slab"/>
                <a:cs typeface="Arial" charset="0"/>
                <a:sym typeface="Roboto Slab"/>
              </a:rPr>
              <a:t>Ejercicios</a:t>
            </a:r>
          </a:p>
        </p:txBody>
      </p:sp>
      <p:sp>
        <p:nvSpPr>
          <p:cNvPr id="34818" name="Shape 129"/>
          <p:cNvSpPr txBox="1">
            <a:spLocks noGrp="1"/>
          </p:cNvSpPr>
          <p:nvPr>
            <p:ph type="body" idx="1"/>
          </p:nvPr>
        </p:nvSpPr>
        <p:spPr>
          <a:xfrm>
            <a:off x="395288" y="1492250"/>
            <a:ext cx="8369300" cy="3079750"/>
          </a:xfrm>
        </p:spPr>
        <p:txBody>
          <a:bodyPr/>
          <a:lstStyle/>
          <a:p>
            <a:pPr eaLnBrk="1" hangingPunct="1">
              <a:lnSpc>
                <a:spcPct val="115000"/>
              </a:lnSpc>
              <a:spcBef>
                <a:spcPct val="0"/>
              </a:spcBef>
              <a:spcAft>
                <a:spcPts val="1600"/>
              </a:spcAft>
              <a:buClr>
                <a:srgbClr val="FFFFFF"/>
              </a:buClr>
              <a:buFont typeface="Roboto"/>
              <a:buNone/>
            </a:pPr>
            <a:r>
              <a:rPr lang="es-ES" sz="1800" smtClean="0">
                <a:solidFill>
                  <a:srgbClr val="FFFFFF"/>
                </a:solidFill>
                <a:latin typeface="Roboto"/>
                <a:cs typeface="Arial" charset="0"/>
                <a:sym typeface="Roboto"/>
              </a:rPr>
              <a:t>2.Por parejas, se propone que cada miembro del grupo seleccione un sitio web que le llame la atención. Argumente a su compañero por qué su sitio elegido tiene un mejor diseño que el suyo: apunte en una hoja qué características del diseño destaca en su argumentación.¿los colores?¿la rapidez de carga?¿las imágenes?¿como muestra los contenidos?¿lo fácil que es encontrar la información?,etc. (20 minutos)  </a:t>
            </a:r>
          </a:p>
          <a:p>
            <a:pPr eaLnBrk="1" hangingPunct="1">
              <a:lnSpc>
                <a:spcPct val="115000"/>
              </a:lnSpc>
              <a:spcBef>
                <a:spcPct val="0"/>
              </a:spcBef>
              <a:spcAft>
                <a:spcPts val="1600"/>
              </a:spcAft>
              <a:buClr>
                <a:srgbClr val="FFFFFF"/>
              </a:buClr>
              <a:buFont typeface="Roboto"/>
              <a:buNone/>
            </a:pPr>
            <a:r>
              <a:rPr lang="es-ES" sz="1800" smtClean="0">
                <a:solidFill>
                  <a:srgbClr val="FFFFFF"/>
                </a:solidFill>
                <a:latin typeface="Roboto"/>
                <a:cs typeface="Arial" charset="0"/>
                <a:sym typeface="Roboto"/>
              </a:rPr>
              <a:t>Crear individualmente un documento con los argumentos: </a:t>
            </a:r>
            <a:r>
              <a:rPr lang="es-ES" sz="1800" u="sng" smtClean="0">
                <a:solidFill>
                  <a:srgbClr val="FFFFFF"/>
                </a:solidFill>
                <a:latin typeface="Roboto"/>
                <a:cs typeface="Arial" charset="0"/>
                <a:sym typeface="Roboto"/>
              </a:rPr>
              <a:t>Ejercicio3.docx</a:t>
            </a:r>
          </a:p>
          <a:p>
            <a:pPr eaLnBrk="1" hangingPunct="1">
              <a:lnSpc>
                <a:spcPct val="115000"/>
              </a:lnSpc>
              <a:spcBef>
                <a:spcPct val="0"/>
              </a:spcBef>
              <a:spcAft>
                <a:spcPts val="1600"/>
              </a:spcAft>
              <a:buClr>
                <a:srgbClr val="FFFFFF"/>
              </a:buClr>
              <a:buFont typeface="Roboto"/>
              <a:buNone/>
            </a:pPr>
            <a:endParaRPr lang="es-ES" sz="1800" smtClean="0">
              <a:solidFill>
                <a:srgbClr val="FFFFFF"/>
              </a:solidFill>
              <a:latin typeface="Roboto"/>
              <a:cs typeface="Arial" charset="0"/>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hape 134"/>
          <p:cNvSpPr txBox="1">
            <a:spLocks noGrp="1"/>
          </p:cNvSpPr>
          <p:nvPr>
            <p:ph type="title"/>
          </p:nvPr>
        </p:nvSpPr>
        <p:spPr>
          <a:xfrm>
            <a:off x="387350" y="458788"/>
            <a:ext cx="8369300" cy="685800"/>
          </a:xfrm>
        </p:spPr>
        <p:txBody>
          <a:bodyPr/>
          <a:lstStyle/>
          <a:p>
            <a:pPr eaLnBrk="1" hangingPunct="1">
              <a:spcBef>
                <a:spcPct val="0"/>
              </a:spcBef>
              <a:buClr>
                <a:srgbClr val="FFFFFF"/>
              </a:buClr>
              <a:buFont typeface="Roboto Slab"/>
              <a:buNone/>
            </a:pPr>
            <a:r>
              <a:rPr lang="es-ES" sz="3000" smtClean="0">
                <a:solidFill>
                  <a:srgbClr val="FFFFFF"/>
                </a:solidFill>
                <a:latin typeface="Roboto Slab"/>
                <a:cs typeface="Arial" charset="0"/>
                <a:sym typeface="Roboto Slab"/>
              </a:rPr>
              <a:t>Ejercicios</a:t>
            </a:r>
          </a:p>
        </p:txBody>
      </p:sp>
      <p:sp>
        <p:nvSpPr>
          <p:cNvPr id="36866" name="Shape 135"/>
          <p:cNvSpPr txBox="1">
            <a:spLocks noGrp="1"/>
          </p:cNvSpPr>
          <p:nvPr>
            <p:ph type="body" idx="1"/>
          </p:nvPr>
        </p:nvSpPr>
        <p:spPr>
          <a:xfrm>
            <a:off x="387350" y="1489075"/>
            <a:ext cx="8369300" cy="3079750"/>
          </a:xfrm>
        </p:spPr>
        <p:txBody>
          <a:bodyPr/>
          <a:lstStyle/>
          <a:p>
            <a:pPr eaLnBrk="1" hangingPunct="1">
              <a:lnSpc>
                <a:spcPct val="115000"/>
              </a:lnSpc>
              <a:spcBef>
                <a:spcPct val="0"/>
              </a:spcBef>
              <a:spcAft>
                <a:spcPts val="1600"/>
              </a:spcAft>
              <a:buClr>
                <a:srgbClr val="FFFFFF"/>
              </a:buClr>
              <a:buFont typeface="Roboto"/>
              <a:buNone/>
            </a:pPr>
            <a:r>
              <a:rPr lang="es-ES" sz="1800" smtClean="0">
                <a:solidFill>
                  <a:srgbClr val="FFFFFF"/>
                </a:solidFill>
                <a:latin typeface="Roboto"/>
                <a:cs typeface="Arial" charset="0"/>
                <a:sym typeface="Roboto"/>
              </a:rPr>
              <a:t>3.Continuando con el ejercicio anterior: cada miembro del grupo tiene que hacer una tabla en la que refleje aspectos que considere positivos y negativos del sitio web que ha elegido respecto a: Colores, Estructura, Iconos, Tipografía, Animaciones, Facilidad de navegación, Visionado de los contenidos que muestre, Tecnología empleada para su desarrollo, Animaciones. Sobre esa tabla, entre los dos miembros del grupo, atendiendo a las ventajas y desventajas de cada sitio web, debe asignar una puntación (0-5) a cada ítem y luego sumar el resultado. Con esta tabla ya puntuada, ¿es más fácil argumentar cuándo un sitio es mejor que otro? (10 min) Guardar como </a:t>
            </a:r>
            <a:r>
              <a:rPr lang="es-ES" sz="1800" u="sng" smtClean="0">
                <a:solidFill>
                  <a:srgbClr val="FFFFFF"/>
                </a:solidFill>
                <a:latin typeface="Roboto"/>
                <a:cs typeface="Arial" charset="0"/>
                <a:sym typeface="Roboto"/>
              </a:rPr>
              <a:t>Ejercicio4.docx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hape 116"/>
          <p:cNvSpPr txBox="1">
            <a:spLocks noGrp="1"/>
          </p:cNvSpPr>
          <p:nvPr>
            <p:ph type="title"/>
          </p:nvPr>
        </p:nvSpPr>
        <p:spPr>
          <a:xfrm>
            <a:off x="387350" y="458788"/>
            <a:ext cx="8369300" cy="685800"/>
          </a:xfrm>
        </p:spPr>
        <p:txBody>
          <a:bodyPr/>
          <a:lstStyle/>
          <a:p>
            <a:pPr eaLnBrk="1" hangingPunct="1">
              <a:spcBef>
                <a:spcPct val="0"/>
              </a:spcBef>
              <a:buClr>
                <a:srgbClr val="FFFFFF"/>
              </a:buClr>
              <a:buFont typeface="Roboto Slab"/>
              <a:buNone/>
            </a:pPr>
            <a:r>
              <a:rPr lang="es-ES" sz="3000" smtClean="0">
                <a:solidFill>
                  <a:srgbClr val="FFFFFF"/>
                </a:solidFill>
                <a:latin typeface="Roboto Slab"/>
                <a:cs typeface="Arial" charset="0"/>
                <a:sym typeface="Roboto Slab"/>
              </a:rPr>
              <a:t>Ejercicios</a:t>
            </a:r>
          </a:p>
        </p:txBody>
      </p:sp>
      <p:sp>
        <p:nvSpPr>
          <p:cNvPr id="38914" name="Shape 117"/>
          <p:cNvSpPr txBox="1">
            <a:spLocks noGrp="1"/>
          </p:cNvSpPr>
          <p:nvPr>
            <p:ph type="body" idx="1"/>
          </p:nvPr>
        </p:nvSpPr>
        <p:spPr>
          <a:xfrm>
            <a:off x="387350" y="1489075"/>
            <a:ext cx="8369300" cy="3079750"/>
          </a:xfrm>
        </p:spPr>
        <p:txBody>
          <a:bodyPr/>
          <a:lstStyle/>
          <a:p>
            <a:pPr eaLnBrk="1" hangingPunct="1">
              <a:lnSpc>
                <a:spcPct val="115000"/>
              </a:lnSpc>
              <a:spcBef>
                <a:spcPct val="0"/>
              </a:spcBef>
              <a:spcAft>
                <a:spcPts val="1600"/>
              </a:spcAft>
              <a:buClr>
                <a:srgbClr val="FFFFFF"/>
              </a:buClr>
              <a:buFont typeface="Roboto"/>
              <a:buNone/>
            </a:pPr>
            <a:r>
              <a:rPr lang="es-ES" sz="1800" smtClean="0">
                <a:solidFill>
                  <a:srgbClr val="FFFFFF"/>
                </a:solidFill>
                <a:latin typeface="Roboto"/>
                <a:cs typeface="Arial" charset="0"/>
                <a:sym typeface="Roboto"/>
              </a:rPr>
              <a:t>4.Instale y ponga en marcha un servidor de WordPress. Es preciso tener PHP, y MySQL y Apache para ello instalamos XAMPP.</a:t>
            </a:r>
          </a:p>
          <a:p>
            <a:pPr eaLnBrk="1" hangingPunct="1">
              <a:lnSpc>
                <a:spcPct val="115000"/>
              </a:lnSpc>
              <a:spcBef>
                <a:spcPct val="0"/>
              </a:spcBef>
              <a:spcAft>
                <a:spcPts val="1600"/>
              </a:spcAft>
              <a:buClr>
                <a:srgbClr val="FFFFFF"/>
              </a:buClr>
              <a:buFont typeface="Roboto"/>
              <a:buNone/>
            </a:pPr>
            <a:r>
              <a:rPr lang="es-ES" sz="1800" u="sng" smtClean="0">
                <a:solidFill>
                  <a:schemeClr val="hlink"/>
                </a:solidFill>
                <a:latin typeface="Roboto"/>
                <a:cs typeface="Arial" charset="0"/>
                <a:sym typeface="Roboto"/>
                <a:hlinkClick r:id="rId3"/>
              </a:rPr>
              <a:t>https://www.apachefriends.org/es/download.html</a:t>
            </a:r>
          </a:p>
          <a:p>
            <a:pPr eaLnBrk="1" hangingPunct="1">
              <a:lnSpc>
                <a:spcPct val="115000"/>
              </a:lnSpc>
              <a:spcBef>
                <a:spcPct val="0"/>
              </a:spcBef>
              <a:spcAft>
                <a:spcPts val="1600"/>
              </a:spcAft>
              <a:buClr>
                <a:srgbClr val="FFFFFF"/>
              </a:buClr>
              <a:buFont typeface="Roboto"/>
              <a:buNone/>
            </a:pPr>
            <a:r>
              <a:rPr lang="es-ES" sz="1800" u="sng" smtClean="0">
                <a:solidFill>
                  <a:schemeClr val="hlink"/>
                </a:solidFill>
                <a:latin typeface="Roboto"/>
                <a:cs typeface="Arial" charset="0"/>
                <a:sym typeface="Roboto"/>
                <a:hlinkClick r:id="rId4"/>
              </a:rPr>
              <a:t>https://es.wordpress.org</a:t>
            </a:r>
            <a:endParaRPr lang="es-ES" sz="1800" u="sng" smtClean="0">
              <a:solidFill>
                <a:schemeClr val="hlink"/>
              </a:solidFill>
              <a:latin typeface="Roboto"/>
              <a:cs typeface="Arial" charset="0"/>
              <a:sym typeface="Roboto"/>
            </a:endParaRPr>
          </a:p>
          <a:p>
            <a:pPr eaLnBrk="1" hangingPunct="1">
              <a:lnSpc>
                <a:spcPct val="115000"/>
              </a:lnSpc>
              <a:spcBef>
                <a:spcPct val="0"/>
              </a:spcBef>
              <a:spcAft>
                <a:spcPts val="1600"/>
              </a:spcAft>
              <a:buClr>
                <a:srgbClr val="FFFFFF"/>
              </a:buClr>
              <a:buFont typeface="Roboto"/>
              <a:buNone/>
            </a:pPr>
            <a:r>
              <a:rPr lang="es-ES" sz="1800" smtClean="0">
                <a:solidFill>
                  <a:srgbClr val="FFFFFF"/>
                </a:solidFill>
                <a:latin typeface="Roboto"/>
                <a:cs typeface="Arial" charset="0"/>
                <a:sym typeface="Roboto"/>
              </a:rPr>
              <a:t>Tutorial Instalación: </a:t>
            </a:r>
            <a:r>
              <a:rPr lang="es-ES" sz="1800" u="sng" smtClean="0">
                <a:solidFill>
                  <a:schemeClr val="hlink"/>
                </a:solidFill>
                <a:latin typeface="Roboto"/>
                <a:cs typeface="Arial" charset="0"/>
                <a:sym typeface="Roboto"/>
              </a:rPr>
              <a:t>https://devcode.la/tutoriales/como-instalar-wordpress-en-xampp</a:t>
            </a:r>
          </a:p>
          <a:p>
            <a:pPr eaLnBrk="1" hangingPunct="1">
              <a:lnSpc>
                <a:spcPct val="115000"/>
              </a:lnSpc>
              <a:spcBef>
                <a:spcPct val="0"/>
              </a:spcBef>
              <a:spcAft>
                <a:spcPts val="1600"/>
              </a:spcAft>
              <a:buClr>
                <a:srgbClr val="FFFFFF"/>
              </a:buClr>
              <a:buFont typeface="Roboto"/>
              <a:buNone/>
            </a:pPr>
            <a:endParaRPr lang="es-ES" sz="1800" smtClean="0">
              <a:solidFill>
                <a:srgbClr val="FFFFFF"/>
              </a:solidFill>
              <a:latin typeface="Roboto"/>
              <a:cs typeface="Arial" charset="0"/>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hape 140"/>
          <p:cNvSpPr txBox="1">
            <a:spLocks noGrp="1"/>
          </p:cNvSpPr>
          <p:nvPr>
            <p:ph type="title"/>
          </p:nvPr>
        </p:nvSpPr>
        <p:spPr>
          <a:xfrm>
            <a:off x="387350" y="458788"/>
            <a:ext cx="8369300" cy="685800"/>
          </a:xfrm>
        </p:spPr>
        <p:txBody>
          <a:bodyPr/>
          <a:lstStyle/>
          <a:p>
            <a:pPr eaLnBrk="1" hangingPunct="1">
              <a:spcBef>
                <a:spcPct val="0"/>
              </a:spcBef>
              <a:buClr>
                <a:srgbClr val="FFFFFF"/>
              </a:buClr>
              <a:buFont typeface="Roboto Slab"/>
              <a:buNone/>
            </a:pPr>
            <a:r>
              <a:rPr lang="es-ES" sz="3000" smtClean="0">
                <a:solidFill>
                  <a:srgbClr val="FFFFFF"/>
                </a:solidFill>
                <a:latin typeface="Roboto Slab"/>
                <a:cs typeface="Arial" charset="0"/>
                <a:sym typeface="Roboto Slab"/>
              </a:rPr>
              <a:t>Ejercicios</a:t>
            </a:r>
          </a:p>
        </p:txBody>
      </p:sp>
      <p:sp>
        <p:nvSpPr>
          <p:cNvPr id="40962" name="Shape 141"/>
          <p:cNvSpPr txBox="1">
            <a:spLocks noGrp="1"/>
          </p:cNvSpPr>
          <p:nvPr>
            <p:ph type="body" idx="1"/>
          </p:nvPr>
        </p:nvSpPr>
        <p:spPr>
          <a:xfrm>
            <a:off x="395288" y="1492250"/>
            <a:ext cx="8369300" cy="3079750"/>
          </a:xfrm>
        </p:spPr>
        <p:txBody>
          <a:bodyPr/>
          <a:lstStyle/>
          <a:p>
            <a:pPr eaLnBrk="1" hangingPunct="1">
              <a:lnSpc>
                <a:spcPct val="115000"/>
              </a:lnSpc>
              <a:spcBef>
                <a:spcPct val="0"/>
              </a:spcBef>
              <a:spcAft>
                <a:spcPts val="1600"/>
              </a:spcAft>
              <a:buClr>
                <a:srgbClr val="FFFFFF"/>
              </a:buClr>
              <a:buFont typeface="Roboto"/>
              <a:buNone/>
            </a:pPr>
            <a:r>
              <a:rPr lang="es-ES" sz="1800" smtClean="0">
                <a:solidFill>
                  <a:srgbClr val="FFFFFF"/>
                </a:solidFill>
                <a:latin typeface="Roboto"/>
                <a:cs typeface="Arial" charset="0"/>
                <a:sym typeface="Roboto"/>
              </a:rPr>
              <a:t>5.Diseñe e implemente con WordPress una página Web para un grupo musical que le guste. El tamaño de la página no debe ser mayor que lo que se puede ver en el navegador sin usar la barra de desplazamiento. Asigne los colores, tipografía e iconos que le parezcan oportunos. Incluya imágenes y vídeos si lo cree oportuno. Una vez terminado, pase su diseño a otros cuatro compañeros para que lo valoren según los criterios del ejercicio anterior. ¿La valoración de los compañeros es positiva o negativa? ¿Diría que puntúan según criterios objetivos o subjetivos? ¿Se puede sacar una opinión común entre los cuatro compañeros para todos los ítems valorados? (2 horas y 30 min)</a:t>
            </a:r>
          </a:p>
          <a:p>
            <a:pPr eaLnBrk="1" hangingPunct="1">
              <a:lnSpc>
                <a:spcPct val="115000"/>
              </a:lnSpc>
              <a:spcBef>
                <a:spcPct val="0"/>
              </a:spcBef>
              <a:spcAft>
                <a:spcPts val="1600"/>
              </a:spcAft>
              <a:buClr>
                <a:srgbClr val="FFFFFF"/>
              </a:buClr>
              <a:buFont typeface="Roboto"/>
              <a:buNone/>
            </a:pPr>
            <a:endParaRPr lang="es-ES" sz="1800" smtClean="0">
              <a:solidFill>
                <a:srgbClr val="FFFFFF"/>
              </a:solidFill>
              <a:latin typeface="Roboto"/>
              <a:cs typeface="Arial" charset="0"/>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hape 146"/>
          <p:cNvSpPr txBox="1">
            <a:spLocks noGrp="1"/>
          </p:cNvSpPr>
          <p:nvPr>
            <p:ph type="title"/>
          </p:nvPr>
        </p:nvSpPr>
        <p:spPr>
          <a:xfrm>
            <a:off x="387350" y="458788"/>
            <a:ext cx="8369300" cy="685800"/>
          </a:xfrm>
        </p:spPr>
        <p:txBody>
          <a:bodyPr/>
          <a:lstStyle/>
          <a:p>
            <a:pPr eaLnBrk="1" hangingPunct="1">
              <a:spcBef>
                <a:spcPct val="0"/>
              </a:spcBef>
              <a:buClr>
                <a:srgbClr val="FFFFFF"/>
              </a:buClr>
              <a:buFont typeface="Roboto Slab"/>
              <a:buNone/>
            </a:pPr>
            <a:r>
              <a:rPr lang="es-ES" sz="3000" smtClean="0">
                <a:solidFill>
                  <a:srgbClr val="FFFFFF"/>
                </a:solidFill>
                <a:latin typeface="Roboto Slab"/>
                <a:cs typeface="Arial" charset="0"/>
                <a:sym typeface="Roboto Slab"/>
              </a:rPr>
              <a:t>Test de conocimientos</a:t>
            </a:r>
          </a:p>
        </p:txBody>
      </p:sp>
      <p:sp>
        <p:nvSpPr>
          <p:cNvPr id="43010" name="Shape 147"/>
          <p:cNvSpPr txBox="1">
            <a:spLocks noGrp="1"/>
          </p:cNvSpPr>
          <p:nvPr>
            <p:ph type="body" idx="1"/>
          </p:nvPr>
        </p:nvSpPr>
        <p:spPr>
          <a:xfrm>
            <a:off x="387350" y="1489075"/>
            <a:ext cx="8369300" cy="3079750"/>
          </a:xfrm>
        </p:spPr>
        <p:txBody>
          <a:bodyPr/>
          <a:lstStyle/>
          <a:p>
            <a:pPr eaLnBrk="1" hangingPunct="1">
              <a:lnSpc>
                <a:spcPct val="115000"/>
              </a:lnSpc>
              <a:spcBef>
                <a:spcPct val="0"/>
              </a:spcBef>
              <a:spcAft>
                <a:spcPts val="1600"/>
              </a:spcAft>
              <a:buClr>
                <a:srgbClr val="FFFFFF"/>
              </a:buClr>
              <a:buFont typeface="Roboto"/>
              <a:buNone/>
            </a:pPr>
            <a:r>
              <a:rPr lang="es-ES" sz="1800" smtClean="0">
                <a:solidFill>
                  <a:srgbClr val="FFFFFF"/>
                </a:solidFill>
                <a:latin typeface="Roboto"/>
                <a:cs typeface="Arial" charset="0"/>
                <a:sym typeface="Roboto"/>
              </a:rPr>
              <a:t>Descarga el documento TestDeConocimientos de común en la carpeta de ejercicios del usuario y completa la tabla con las soluciones.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hape 69"/>
          <p:cNvSpPr txBox="1">
            <a:spLocks noGrp="1"/>
          </p:cNvSpPr>
          <p:nvPr>
            <p:ph type="title"/>
          </p:nvPr>
        </p:nvSpPr>
        <p:spPr>
          <a:xfrm>
            <a:off x="490538" y="527050"/>
            <a:ext cx="8275637" cy="4089400"/>
          </a:xfrm>
        </p:spPr>
        <p:txBody>
          <a:bodyPr/>
          <a:lstStyle/>
          <a:p>
            <a:pPr eaLnBrk="1" hangingPunct="1">
              <a:spcBef>
                <a:spcPct val="0"/>
              </a:spcBef>
              <a:buClr>
                <a:srgbClr val="FFFFFF"/>
              </a:buClr>
              <a:buSzTx/>
              <a:buFont typeface="Roboto Slab"/>
              <a:buNone/>
            </a:pPr>
            <a:r>
              <a:rPr lang="es-ES" sz="2400" smtClean="0">
                <a:solidFill>
                  <a:srgbClr val="FFFFFF"/>
                </a:solidFill>
                <a:latin typeface="Roboto Slab"/>
                <a:cs typeface="Arial" charset="0"/>
                <a:sym typeface="Roboto Slab"/>
              </a:rPr>
              <a:t>Crea la ruta siguiente anidada en carpeta del usuario de la máquina real:</a:t>
            </a:r>
            <a:br>
              <a:rPr lang="es-ES" sz="2400" smtClean="0">
                <a:solidFill>
                  <a:srgbClr val="FFFFFF"/>
                </a:solidFill>
                <a:latin typeface="Roboto Slab"/>
                <a:cs typeface="Arial" charset="0"/>
                <a:sym typeface="Roboto Slab"/>
              </a:rPr>
            </a:br>
            <a:r>
              <a:rPr lang="es-ES" sz="2400" smtClean="0">
                <a:solidFill>
                  <a:srgbClr val="FFFFFF"/>
                </a:solidFill>
                <a:latin typeface="Roboto Slab"/>
                <a:cs typeface="Arial" charset="0"/>
                <a:sym typeface="Roboto Slab"/>
              </a:rPr>
              <a:t/>
            </a:r>
            <a:br>
              <a:rPr lang="es-ES" sz="2400" smtClean="0">
                <a:solidFill>
                  <a:srgbClr val="FFFFFF"/>
                </a:solidFill>
                <a:latin typeface="Roboto Slab"/>
                <a:cs typeface="Arial" charset="0"/>
                <a:sym typeface="Roboto Slab"/>
              </a:rPr>
            </a:br>
            <a:r>
              <a:rPr lang="es-ES" sz="2400" smtClean="0">
                <a:solidFill>
                  <a:srgbClr val="FFFFFF"/>
                </a:solidFill>
                <a:latin typeface="Roboto Slab"/>
                <a:cs typeface="Arial" charset="0"/>
                <a:sym typeface="Roboto Slab"/>
              </a:rPr>
              <a:t>1Trimestre/Ejercicios/Capitulo1 </a:t>
            </a:r>
            <a:br>
              <a:rPr lang="es-ES" sz="2400" smtClean="0">
                <a:solidFill>
                  <a:srgbClr val="FFFFFF"/>
                </a:solidFill>
                <a:latin typeface="Roboto Slab"/>
                <a:cs typeface="Arial" charset="0"/>
                <a:sym typeface="Roboto Slab"/>
              </a:rPr>
            </a:br>
            <a:r>
              <a:rPr lang="es-ES" sz="2400" smtClean="0">
                <a:solidFill>
                  <a:srgbClr val="FFFFFF"/>
                </a:solidFill>
                <a:latin typeface="Roboto Slab"/>
                <a:cs typeface="Arial" charset="0"/>
                <a:sym typeface="Roboto Slab"/>
              </a:rPr>
              <a:t/>
            </a:r>
            <a:br>
              <a:rPr lang="es-ES" sz="2400" smtClean="0">
                <a:solidFill>
                  <a:srgbClr val="FFFFFF"/>
                </a:solidFill>
                <a:latin typeface="Roboto Slab"/>
                <a:cs typeface="Arial" charset="0"/>
                <a:sym typeface="Roboto Slab"/>
              </a:rPr>
            </a:br>
            <a:endParaRPr lang="es-ES" sz="2400" smtClean="0">
              <a:solidFill>
                <a:srgbClr val="FFFFFF"/>
              </a:solidFill>
              <a:latin typeface="Roboto Slab"/>
              <a:cs typeface="Arial" charset="0"/>
              <a:sym typeface="Roboto Slab"/>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hape 74"/>
          <p:cNvSpPr txBox="1">
            <a:spLocks noGrp="1"/>
          </p:cNvSpPr>
          <p:nvPr>
            <p:ph type="body" idx="1"/>
          </p:nvPr>
        </p:nvSpPr>
        <p:spPr>
          <a:xfrm>
            <a:off x="387350" y="1489075"/>
            <a:ext cx="8369300" cy="3079750"/>
          </a:xfrm>
        </p:spPr>
        <p:txBody>
          <a:bodyPr/>
          <a:lstStyle/>
          <a:p>
            <a:pPr eaLnBrk="1" hangingPunct="1">
              <a:lnSpc>
                <a:spcPct val="115000"/>
              </a:lnSpc>
              <a:spcBef>
                <a:spcPct val="0"/>
              </a:spcBef>
              <a:buClr>
                <a:srgbClr val="FFFFFF"/>
              </a:buClr>
              <a:buFont typeface="Roboto"/>
              <a:buNone/>
            </a:pPr>
            <a:endParaRPr lang="es-ES" sz="1100" smtClean="0">
              <a:solidFill>
                <a:srgbClr val="FFFFFF"/>
              </a:solidFill>
              <a:latin typeface="Roboto"/>
              <a:cs typeface="Arial" charset="0"/>
              <a:sym typeface="Roboto"/>
            </a:endParaRPr>
          </a:p>
          <a:p>
            <a:pPr eaLnBrk="1" hangingPunct="1">
              <a:lnSpc>
                <a:spcPct val="115000"/>
              </a:lnSpc>
              <a:spcBef>
                <a:spcPct val="0"/>
              </a:spcBef>
              <a:buClr>
                <a:srgbClr val="FFFFFF"/>
              </a:buClr>
              <a:buFont typeface="Roboto"/>
              <a:buNone/>
            </a:pPr>
            <a:r>
              <a:rPr lang="es-ES" sz="1800" smtClean="0">
                <a:solidFill>
                  <a:srgbClr val="FFFFFF"/>
                </a:solidFill>
                <a:latin typeface="Roboto"/>
                <a:cs typeface="Arial" charset="0"/>
                <a:sym typeface="Roboto"/>
              </a:rPr>
              <a:t>1.1 Observe y navegue por los siguientes sitios web.¿Qué siente al verlos? Describa con sus propias palabras, lo que resaltaría como negativo en cada uno de ellos. (5 minutos)</a:t>
            </a:r>
          </a:p>
          <a:p>
            <a:pPr eaLnBrk="1" hangingPunct="1">
              <a:lnSpc>
                <a:spcPct val="115000"/>
              </a:lnSpc>
              <a:spcBef>
                <a:spcPct val="0"/>
              </a:spcBef>
              <a:buClr>
                <a:srgbClr val="FFFFFF"/>
              </a:buClr>
              <a:buFont typeface="Roboto"/>
              <a:buNone/>
            </a:pPr>
            <a:r>
              <a:rPr lang="es-ES" sz="1800" u="sng" smtClean="0">
                <a:solidFill>
                  <a:schemeClr val="hlink"/>
                </a:solidFill>
                <a:latin typeface="Roboto"/>
                <a:cs typeface="Arial" charset="0"/>
                <a:sym typeface="Roboto"/>
                <a:hlinkClick r:id="rId3"/>
              </a:rPr>
              <a:t>http://art.yale.edu/</a:t>
            </a:r>
          </a:p>
          <a:p>
            <a:pPr eaLnBrk="1" hangingPunct="1">
              <a:lnSpc>
                <a:spcPct val="115000"/>
              </a:lnSpc>
              <a:spcBef>
                <a:spcPct val="0"/>
              </a:spcBef>
              <a:buClr>
                <a:srgbClr val="FFFFFF"/>
              </a:buClr>
              <a:buFont typeface="Roboto"/>
              <a:buNone/>
            </a:pPr>
            <a:r>
              <a:rPr lang="es-ES" sz="1800" u="sng" smtClean="0">
                <a:solidFill>
                  <a:schemeClr val="hlink"/>
                </a:solidFill>
                <a:latin typeface="Roboto"/>
                <a:cs typeface="Arial" charset="0"/>
                <a:sym typeface="Roboto"/>
                <a:hlinkClick r:id="rId4"/>
              </a:rPr>
              <a:t>http://w2.vatican.va/content/john-paul-ii/en.html</a:t>
            </a:r>
          </a:p>
          <a:p>
            <a:pPr eaLnBrk="1" hangingPunct="1">
              <a:lnSpc>
                <a:spcPct val="115000"/>
              </a:lnSpc>
              <a:spcBef>
                <a:spcPct val="0"/>
              </a:spcBef>
              <a:buClr>
                <a:srgbClr val="FFFFFF"/>
              </a:buClr>
              <a:buFont typeface="Roboto"/>
              <a:buNone/>
            </a:pPr>
            <a:endParaRPr lang="es-ES" sz="1800" smtClean="0">
              <a:solidFill>
                <a:srgbClr val="FFFFFF"/>
              </a:solidFill>
              <a:latin typeface="Roboto"/>
              <a:cs typeface="Arial" charset="0"/>
              <a:sym typeface="Roboto"/>
            </a:endParaRPr>
          </a:p>
          <a:p>
            <a:pPr eaLnBrk="1" hangingPunct="1">
              <a:lnSpc>
                <a:spcPct val="115000"/>
              </a:lnSpc>
              <a:spcBef>
                <a:spcPct val="0"/>
              </a:spcBef>
              <a:buClr>
                <a:srgbClr val="FFFFFF"/>
              </a:buClr>
              <a:buFont typeface="Roboto"/>
              <a:buNone/>
            </a:pPr>
            <a:r>
              <a:rPr lang="es-ES" sz="1800" smtClean="0">
                <a:solidFill>
                  <a:srgbClr val="FFFFFF"/>
                </a:solidFill>
                <a:latin typeface="Roboto"/>
                <a:cs typeface="Arial" charset="0"/>
                <a:sym typeface="Roboto"/>
              </a:rPr>
              <a:t>Guardar en actividad1_1.docx</a:t>
            </a:r>
          </a:p>
          <a:p>
            <a:pPr eaLnBrk="1" hangingPunct="1">
              <a:lnSpc>
                <a:spcPct val="115000"/>
              </a:lnSpc>
              <a:spcBef>
                <a:spcPct val="0"/>
              </a:spcBef>
              <a:buClr>
                <a:srgbClr val="FFFFFF"/>
              </a:buClr>
              <a:buFont typeface="Roboto"/>
              <a:buNone/>
            </a:pPr>
            <a:endParaRPr lang="es-ES" sz="1800" smtClean="0">
              <a:solidFill>
                <a:srgbClr val="FFFFFF"/>
              </a:solidFill>
              <a:latin typeface="Roboto"/>
              <a:cs typeface="Arial" charset="0"/>
              <a:sym typeface="Roboto"/>
            </a:endParaRPr>
          </a:p>
          <a:p>
            <a:pPr eaLnBrk="1" hangingPunct="1">
              <a:lnSpc>
                <a:spcPct val="115000"/>
              </a:lnSpc>
              <a:spcBef>
                <a:spcPct val="0"/>
              </a:spcBef>
              <a:buClr>
                <a:srgbClr val="FFFFFF"/>
              </a:buClr>
              <a:buFont typeface="Roboto"/>
              <a:buNone/>
            </a:pPr>
            <a:endParaRPr lang="es-ES" sz="1800" smtClean="0">
              <a:solidFill>
                <a:srgbClr val="FFFFFF"/>
              </a:solidFill>
              <a:latin typeface="Roboto"/>
              <a:cs typeface="Arial" charset="0"/>
              <a:sym typeface="Roboto"/>
            </a:endParaRPr>
          </a:p>
        </p:txBody>
      </p:sp>
      <p:sp>
        <p:nvSpPr>
          <p:cNvPr id="18434" name="Shape 75"/>
          <p:cNvSpPr txBox="1">
            <a:spLocks noGrp="1"/>
          </p:cNvSpPr>
          <p:nvPr>
            <p:ph type="title"/>
          </p:nvPr>
        </p:nvSpPr>
        <p:spPr>
          <a:xfrm>
            <a:off x="387350" y="458788"/>
            <a:ext cx="8369300" cy="685800"/>
          </a:xfrm>
        </p:spPr>
        <p:txBody>
          <a:bodyPr/>
          <a:lstStyle/>
          <a:p>
            <a:pPr eaLnBrk="1" hangingPunct="1">
              <a:spcBef>
                <a:spcPct val="0"/>
              </a:spcBef>
              <a:buClr>
                <a:srgbClr val="FFFFFF"/>
              </a:buClr>
              <a:buFont typeface="Roboto Slab"/>
              <a:buNone/>
            </a:pPr>
            <a:r>
              <a:rPr lang="es-ES" sz="3000" smtClean="0">
                <a:solidFill>
                  <a:srgbClr val="FFFFFF"/>
                </a:solidFill>
                <a:latin typeface="Roboto Slab"/>
                <a:cs typeface="Arial" charset="0"/>
                <a:sym typeface="Roboto Slab"/>
              </a:rPr>
              <a:t>Actividades Capítulo 1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hape 80"/>
          <p:cNvSpPr txBox="1">
            <a:spLocks noGrp="1"/>
          </p:cNvSpPr>
          <p:nvPr>
            <p:ph type="title"/>
          </p:nvPr>
        </p:nvSpPr>
        <p:spPr>
          <a:xfrm>
            <a:off x="352425" y="520700"/>
            <a:ext cx="8367713" cy="685800"/>
          </a:xfrm>
        </p:spPr>
        <p:txBody>
          <a:bodyPr/>
          <a:lstStyle/>
          <a:p>
            <a:pPr eaLnBrk="1" hangingPunct="1">
              <a:spcBef>
                <a:spcPct val="0"/>
              </a:spcBef>
              <a:buClr>
                <a:srgbClr val="FFFFFF"/>
              </a:buClr>
              <a:buFont typeface="Roboto Slab"/>
              <a:buNone/>
            </a:pPr>
            <a:r>
              <a:rPr lang="es-ES" sz="3000" smtClean="0">
                <a:solidFill>
                  <a:srgbClr val="FFFFFF"/>
                </a:solidFill>
                <a:latin typeface="Roboto Slab"/>
                <a:cs typeface="Arial" charset="0"/>
                <a:sym typeface="Roboto Slab"/>
              </a:rPr>
              <a:t>Actividades Capítulo 1 </a:t>
            </a:r>
          </a:p>
        </p:txBody>
      </p:sp>
      <p:sp>
        <p:nvSpPr>
          <p:cNvPr id="81" name="Shape 81"/>
          <p:cNvSpPr txBox="1">
            <a:spLocks noGrp="1"/>
          </p:cNvSpPr>
          <p:nvPr>
            <p:ph type="body" idx="1"/>
          </p:nvPr>
        </p:nvSpPr>
        <p:spPr>
          <a:xfrm>
            <a:off x="387350" y="1489075"/>
            <a:ext cx="8369300" cy="3079750"/>
          </a:xfrm>
        </p:spPr>
        <p:txBody>
          <a:bodyPr>
            <a:noAutofit/>
          </a:bodyPr>
          <a:lstStyle/>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1.2.Desde el punto de vista de los colores, fuentes e iconos, compare estos dos sitios web. Escriba al menos tres aspectos positivos y tres negativos de cada uno.(10 minutos)</a:t>
            </a: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	</a:t>
            </a:r>
            <a:r>
              <a:rPr lang="es" sz="1800" u="sng" dirty="0">
                <a:solidFill>
                  <a:schemeClr val="accent5"/>
                </a:solidFill>
                <a:latin typeface="Roboto"/>
                <a:ea typeface="Roboto"/>
                <a:cs typeface="Roboto"/>
                <a:sym typeface="Roboto"/>
                <a:hlinkClick r:id="rId3"/>
              </a:rPr>
              <a:t>http://www.lingscars.com</a:t>
            </a: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	</a:t>
            </a:r>
            <a:r>
              <a:rPr lang="es" sz="1800" u="sng" dirty="0">
                <a:solidFill>
                  <a:schemeClr val="hlink"/>
                </a:solidFill>
                <a:latin typeface="Roboto"/>
                <a:ea typeface="Roboto"/>
                <a:cs typeface="Roboto"/>
                <a:sym typeface="Roboto"/>
                <a:hlinkClick r:id="rId4"/>
              </a:rPr>
              <a:t>http://www.avis.es</a:t>
            </a:r>
          </a:p>
          <a:p>
            <a:pPr marL="914400" indent="4572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Guardar la actividad en: </a:t>
            </a:r>
            <a:r>
              <a:rPr lang="es" sz="1800" u="sng" dirty="0">
                <a:solidFill>
                  <a:schemeClr val="dk1"/>
                </a:solidFill>
                <a:latin typeface="Roboto"/>
                <a:ea typeface="Roboto"/>
                <a:cs typeface="Roboto"/>
                <a:sym typeface="Roboto"/>
              </a:rPr>
              <a:t>Actividad1_2.docx</a:t>
            </a:r>
          </a:p>
          <a:p>
            <a:pPr eaLnBrk="1" fontAlgn="auto" hangingPunct="1">
              <a:lnSpc>
                <a:spcPct val="115000"/>
              </a:lnSpc>
              <a:spcAft>
                <a:spcPts val="1600"/>
              </a:spcAft>
              <a:buClr>
                <a:schemeClr val="dk1"/>
              </a:buClr>
              <a:buSzPct val="100000"/>
              <a:buFont typeface="Roboto"/>
              <a:buNone/>
              <a:defRPr/>
            </a:pPr>
            <a:endParaRPr sz="1800" dirty="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hape 86"/>
          <p:cNvSpPr txBox="1">
            <a:spLocks noGrp="1"/>
          </p:cNvSpPr>
          <p:nvPr>
            <p:ph type="title"/>
          </p:nvPr>
        </p:nvSpPr>
        <p:spPr>
          <a:xfrm>
            <a:off x="387350" y="458788"/>
            <a:ext cx="8369300" cy="685800"/>
          </a:xfrm>
        </p:spPr>
        <p:txBody>
          <a:bodyPr/>
          <a:lstStyle/>
          <a:p>
            <a:pPr eaLnBrk="1" hangingPunct="1">
              <a:spcBef>
                <a:spcPct val="0"/>
              </a:spcBef>
              <a:buClr>
                <a:srgbClr val="FFFFFF"/>
              </a:buClr>
              <a:buFont typeface="Roboto Slab"/>
              <a:buNone/>
            </a:pPr>
            <a:r>
              <a:rPr lang="es-ES" sz="3000" smtClean="0">
                <a:solidFill>
                  <a:srgbClr val="FFFFFF"/>
                </a:solidFill>
                <a:latin typeface="Roboto Slab"/>
                <a:cs typeface="Arial" charset="0"/>
                <a:sym typeface="Roboto Slab"/>
              </a:rPr>
              <a:t>Actividades Capítulo 1 </a:t>
            </a:r>
          </a:p>
        </p:txBody>
      </p:sp>
      <p:sp>
        <p:nvSpPr>
          <p:cNvPr id="22530" name="Shape 87"/>
          <p:cNvSpPr txBox="1">
            <a:spLocks noGrp="1"/>
          </p:cNvSpPr>
          <p:nvPr>
            <p:ph type="body" idx="1"/>
          </p:nvPr>
        </p:nvSpPr>
        <p:spPr>
          <a:xfrm>
            <a:off x="387350" y="1223963"/>
            <a:ext cx="8369300" cy="4084637"/>
          </a:xfrm>
        </p:spPr>
        <p:txBody>
          <a:bodyPr/>
          <a:lstStyle/>
          <a:p>
            <a:pPr marL="914400" eaLnBrk="1" hangingPunct="1">
              <a:lnSpc>
                <a:spcPct val="115000"/>
              </a:lnSpc>
              <a:spcBef>
                <a:spcPct val="0"/>
              </a:spcBef>
              <a:buClr>
                <a:srgbClr val="FFFFFF"/>
              </a:buClr>
              <a:buFont typeface="Roboto"/>
              <a:buNone/>
            </a:pPr>
            <a:r>
              <a:rPr lang="es-ES" sz="1800" smtClean="0">
                <a:solidFill>
                  <a:srgbClr val="FFFFFF"/>
                </a:solidFill>
                <a:latin typeface="Roboto"/>
                <a:cs typeface="Arial" charset="0"/>
                <a:sym typeface="Roboto"/>
              </a:rPr>
              <a:t>1.3.Analice los siguientes sitios web desde el punto de vista de la navegación,¿Como de fácil es moverse por el sitio?.</a:t>
            </a:r>
          </a:p>
          <a:p>
            <a:pPr marL="914400" eaLnBrk="1" hangingPunct="1">
              <a:lnSpc>
                <a:spcPct val="115000"/>
              </a:lnSpc>
              <a:spcBef>
                <a:spcPct val="0"/>
              </a:spcBef>
              <a:buClr>
                <a:srgbClr val="FFFFFF"/>
              </a:buClr>
              <a:buFont typeface="Roboto"/>
              <a:buNone/>
            </a:pPr>
            <a:r>
              <a:rPr lang="es-ES" sz="1800" smtClean="0">
                <a:solidFill>
                  <a:srgbClr val="FFFFFF"/>
                </a:solidFill>
                <a:latin typeface="Roboto"/>
                <a:cs typeface="Arial" charset="0"/>
                <a:sym typeface="Roboto"/>
              </a:rPr>
              <a:t>	Guardar la actividad en: </a:t>
            </a:r>
            <a:r>
              <a:rPr lang="es-ES" sz="1800" u="sng" smtClean="0">
                <a:solidFill>
                  <a:srgbClr val="FFFFFF"/>
                </a:solidFill>
                <a:latin typeface="Roboto"/>
                <a:cs typeface="Arial" charset="0"/>
                <a:sym typeface="Roboto"/>
              </a:rPr>
              <a:t>Navegación.docx</a:t>
            </a:r>
          </a:p>
          <a:p>
            <a:pPr marL="914400" eaLnBrk="1" hangingPunct="1">
              <a:lnSpc>
                <a:spcPct val="115000"/>
              </a:lnSpc>
              <a:spcBef>
                <a:spcPct val="0"/>
              </a:spcBef>
              <a:buClr>
                <a:srgbClr val="FFFFFF"/>
              </a:buClr>
              <a:buFont typeface="Roboto"/>
              <a:buNone/>
            </a:pPr>
            <a:r>
              <a:rPr lang="es-ES" sz="1800" u="sng" smtClean="0">
                <a:solidFill>
                  <a:srgbClr val="FFFFFF"/>
                </a:solidFill>
                <a:latin typeface="Roboto"/>
                <a:cs typeface="Arial" charset="0"/>
                <a:sym typeface="Roboto"/>
              </a:rPr>
              <a:t>	</a:t>
            </a:r>
            <a:r>
              <a:rPr lang="es-ES" sz="1600" u="sng" smtClean="0">
                <a:solidFill>
                  <a:schemeClr val="hlink"/>
                </a:solidFill>
                <a:latin typeface="Roboto"/>
                <a:cs typeface="Arial" charset="0"/>
                <a:sym typeface="Roboto"/>
                <a:hlinkClick r:id="rId3"/>
              </a:rPr>
              <a:t>http://www.zincbistroaz.com</a:t>
            </a:r>
          </a:p>
          <a:p>
            <a:pPr marL="914400" eaLnBrk="1" hangingPunct="1">
              <a:lnSpc>
                <a:spcPct val="115000"/>
              </a:lnSpc>
              <a:spcBef>
                <a:spcPct val="0"/>
              </a:spcBef>
              <a:buClr>
                <a:srgbClr val="FFFFFF"/>
              </a:buClr>
              <a:buFont typeface="Roboto"/>
              <a:buNone/>
            </a:pPr>
            <a:r>
              <a:rPr lang="es-ES" sz="1600" u="sng" smtClean="0">
                <a:solidFill>
                  <a:srgbClr val="FFFFFF"/>
                </a:solidFill>
                <a:latin typeface="Roboto"/>
                <a:cs typeface="Arial" charset="0"/>
                <a:sym typeface="Roboto"/>
              </a:rPr>
              <a:t>	</a:t>
            </a:r>
            <a:r>
              <a:rPr lang="es-ES" sz="1600" u="sng" smtClean="0">
                <a:solidFill>
                  <a:schemeClr val="hlink"/>
                </a:solidFill>
                <a:latin typeface="Roboto"/>
                <a:cs typeface="Arial" charset="0"/>
                <a:sym typeface="Roboto"/>
                <a:hlinkClick r:id="rId4"/>
              </a:rPr>
              <a:t>http://www.williamsoncountycasa.org</a:t>
            </a:r>
          </a:p>
          <a:p>
            <a:pPr marL="914400" eaLnBrk="1" hangingPunct="1">
              <a:lnSpc>
                <a:spcPct val="115000"/>
              </a:lnSpc>
              <a:spcBef>
                <a:spcPct val="0"/>
              </a:spcBef>
              <a:buClr>
                <a:srgbClr val="FFFFFF"/>
              </a:buClr>
              <a:buFont typeface="Roboto"/>
              <a:buNone/>
            </a:pPr>
            <a:r>
              <a:rPr lang="es-ES" sz="1600" u="sng" smtClean="0">
                <a:solidFill>
                  <a:srgbClr val="FFFFFF"/>
                </a:solidFill>
                <a:latin typeface="Roboto"/>
                <a:cs typeface="Arial" charset="0"/>
                <a:sym typeface="Roboto"/>
              </a:rPr>
              <a:t>	</a:t>
            </a:r>
            <a:r>
              <a:rPr lang="es-ES" sz="1600" u="sng" smtClean="0">
                <a:solidFill>
                  <a:srgbClr val="FFFFFF"/>
                </a:solidFill>
                <a:latin typeface="Roboto"/>
                <a:cs typeface="Arial" charset="0"/>
                <a:sym typeface="Roboto"/>
                <a:hlinkClick r:id="rId5"/>
              </a:rPr>
              <a:t>http://goldnuggetwebs.com/peorpagweb</a:t>
            </a:r>
            <a:endParaRPr lang="es-ES" sz="1600" u="sng" smtClean="0">
              <a:solidFill>
                <a:srgbClr val="FFFFFF"/>
              </a:solidFill>
              <a:latin typeface="Roboto"/>
              <a:cs typeface="Arial" charset="0"/>
              <a:sym typeface="Roboto"/>
            </a:endParaRPr>
          </a:p>
          <a:p>
            <a:pPr marL="914400" eaLnBrk="1" hangingPunct="1">
              <a:lnSpc>
                <a:spcPct val="115000"/>
              </a:lnSpc>
              <a:spcBef>
                <a:spcPct val="0"/>
              </a:spcBef>
              <a:buClr>
                <a:srgbClr val="FFFFFF"/>
              </a:buClr>
              <a:buFont typeface="Roboto"/>
              <a:buNone/>
            </a:pPr>
            <a:r>
              <a:rPr lang="es-ES" sz="1600" u="sng" smtClean="0">
                <a:solidFill>
                  <a:schemeClr val="hlink"/>
                </a:solidFill>
                <a:latin typeface="Roboto"/>
                <a:cs typeface="Arial" charset="0"/>
                <a:sym typeface="Roboto"/>
                <a:hlinkClick r:id="rId6"/>
              </a:rPr>
              <a:t>	http://www.ucm.es</a:t>
            </a:r>
          </a:p>
          <a:p>
            <a:pPr marL="914400" eaLnBrk="1" hangingPunct="1">
              <a:lnSpc>
                <a:spcPct val="115000"/>
              </a:lnSpc>
              <a:spcBef>
                <a:spcPct val="0"/>
              </a:spcBef>
              <a:buClr>
                <a:srgbClr val="FFFFFF"/>
              </a:buClr>
              <a:buFont typeface="Roboto"/>
              <a:buNone/>
            </a:pPr>
            <a:r>
              <a:rPr lang="es-ES" sz="1600" u="sng" smtClean="0">
                <a:solidFill>
                  <a:schemeClr val="hlink"/>
                </a:solidFill>
                <a:latin typeface="Roboto"/>
                <a:cs typeface="Arial" charset="0"/>
                <a:sym typeface="Roboto"/>
                <a:hlinkClick r:id="rId6"/>
              </a:rPr>
              <a:t>	</a:t>
            </a:r>
            <a:r>
              <a:rPr lang="es-ES" sz="1600" u="sng" smtClean="0">
                <a:solidFill>
                  <a:schemeClr val="hlink"/>
                </a:solidFill>
                <a:latin typeface="Roboto"/>
                <a:cs typeface="Arial" charset="0"/>
                <a:sym typeface="Roboto"/>
                <a:hlinkClick r:id="rId7"/>
              </a:rPr>
              <a:t>http://es.privalia.com</a:t>
            </a:r>
            <a:endParaRPr lang="es-ES" sz="1600" u="sng" smtClean="0">
              <a:solidFill>
                <a:schemeClr val="hlink"/>
              </a:solidFill>
              <a:latin typeface="Roboto"/>
              <a:cs typeface="Arial" charset="0"/>
              <a:sym typeface="Roboto"/>
            </a:endParaRPr>
          </a:p>
          <a:p>
            <a:pPr marL="914400" eaLnBrk="1" hangingPunct="1">
              <a:lnSpc>
                <a:spcPct val="115000"/>
              </a:lnSpc>
              <a:spcBef>
                <a:spcPct val="0"/>
              </a:spcBef>
              <a:buClr>
                <a:srgbClr val="FFFFFF"/>
              </a:buClr>
              <a:buFont typeface="Roboto"/>
              <a:buNone/>
            </a:pPr>
            <a:r>
              <a:rPr lang="es-ES" sz="1600" u="sng" smtClean="0">
                <a:solidFill>
                  <a:schemeClr val="hlink"/>
                </a:solidFill>
                <a:latin typeface="Roboto"/>
                <a:cs typeface="Arial" charset="0"/>
                <a:sym typeface="Roboto"/>
              </a:rPr>
              <a:t>	http://www.coches.com</a:t>
            </a:r>
          </a:p>
          <a:p>
            <a:pPr marL="914400" eaLnBrk="1" hangingPunct="1">
              <a:lnSpc>
                <a:spcPct val="115000"/>
              </a:lnSpc>
              <a:spcBef>
                <a:spcPct val="0"/>
              </a:spcBef>
              <a:buClr>
                <a:srgbClr val="FFFFFF"/>
              </a:buClr>
              <a:buFont typeface="Roboto"/>
              <a:buNone/>
            </a:pPr>
            <a:r>
              <a:rPr lang="es-ES" sz="1600" u="sng" smtClean="0">
                <a:solidFill>
                  <a:schemeClr val="hlink"/>
                </a:solidFill>
                <a:latin typeface="Roboto"/>
                <a:cs typeface="Arial" charset="0"/>
                <a:sym typeface="Roboto"/>
              </a:rPr>
              <a:t>	http://www.carrefour.es</a:t>
            </a:r>
          </a:p>
          <a:p>
            <a:pPr marL="914400" eaLnBrk="1" hangingPunct="1">
              <a:lnSpc>
                <a:spcPct val="115000"/>
              </a:lnSpc>
              <a:spcBef>
                <a:spcPct val="0"/>
              </a:spcBef>
              <a:buClr>
                <a:srgbClr val="FFFFFF"/>
              </a:buClr>
              <a:buFont typeface="Roboto"/>
              <a:buNone/>
            </a:pPr>
            <a:r>
              <a:rPr lang="es-ES" sz="1600" u="sng" smtClean="0">
                <a:solidFill>
                  <a:schemeClr val="hlink"/>
                </a:solidFill>
                <a:latin typeface="Roboto"/>
                <a:cs typeface="Arial" charset="0"/>
                <a:sym typeface="Roboto"/>
              </a:rPr>
              <a:t>	http://www.paypal.com</a:t>
            </a:r>
          </a:p>
          <a:p>
            <a:pPr marL="914400" eaLnBrk="1" hangingPunct="1">
              <a:lnSpc>
                <a:spcPct val="115000"/>
              </a:lnSpc>
              <a:spcBef>
                <a:spcPct val="0"/>
              </a:spcBef>
              <a:buClr>
                <a:srgbClr val="FFFFFF"/>
              </a:buClr>
              <a:buFont typeface="Roboto"/>
              <a:buNone/>
            </a:pPr>
            <a:r>
              <a:rPr lang="es-ES" sz="1600" u="sng" smtClean="0">
                <a:solidFill>
                  <a:schemeClr val="hlink"/>
                </a:solidFill>
                <a:latin typeface="Roboto"/>
                <a:cs typeface="Arial" charset="0"/>
                <a:sym typeface="Roboto"/>
              </a:rPr>
              <a:t>	</a:t>
            </a:r>
            <a:r>
              <a:rPr lang="es-ES" sz="1600" u="sng" smtClean="0">
                <a:solidFill>
                  <a:schemeClr val="hlink"/>
                </a:solidFill>
                <a:latin typeface="Roboto"/>
                <a:cs typeface="Arial" charset="0"/>
                <a:sym typeface="Roboto"/>
                <a:hlinkClick r:id="rId8"/>
              </a:rPr>
              <a:t>http://arngren.net/</a:t>
            </a:r>
            <a:endParaRPr lang="es-ES" sz="1600" u="sng" smtClean="0">
              <a:solidFill>
                <a:schemeClr val="hlink"/>
              </a:solidFill>
              <a:latin typeface="Roboto"/>
              <a:cs typeface="Arial" charset="0"/>
              <a:sym typeface="Roboto"/>
            </a:endParaRPr>
          </a:p>
          <a:p>
            <a:pPr marL="914400" eaLnBrk="1" hangingPunct="1">
              <a:lnSpc>
                <a:spcPct val="115000"/>
              </a:lnSpc>
              <a:spcBef>
                <a:spcPct val="0"/>
              </a:spcBef>
              <a:buClr>
                <a:srgbClr val="FFFFFF"/>
              </a:buClr>
              <a:buFont typeface="Roboto"/>
              <a:buNone/>
            </a:pPr>
            <a:r>
              <a:rPr lang="es-ES" sz="1600" u="sng" smtClean="0">
                <a:solidFill>
                  <a:schemeClr val="hlink"/>
                </a:solidFill>
                <a:latin typeface="Roboto"/>
                <a:cs typeface="Arial" charset="0"/>
                <a:sym typeface="Roboto"/>
              </a:rPr>
              <a:t>	http://www.gio.upm.es/</a:t>
            </a:r>
          </a:p>
          <a:p>
            <a:pPr marL="914400" eaLnBrk="1" hangingPunct="1">
              <a:lnSpc>
                <a:spcPct val="115000"/>
              </a:lnSpc>
              <a:spcBef>
                <a:spcPct val="0"/>
              </a:spcBef>
              <a:buClr>
                <a:srgbClr val="FFFFFF"/>
              </a:buClr>
              <a:buFont typeface="Roboto"/>
              <a:buNone/>
            </a:pPr>
            <a:endParaRPr lang="es-ES" sz="1600" u="sng" smtClean="0">
              <a:solidFill>
                <a:schemeClr val="hlink"/>
              </a:solidFill>
              <a:latin typeface="Roboto"/>
              <a:cs typeface="Arial" charset="0"/>
              <a:sym typeface="Roboto"/>
            </a:endParaRPr>
          </a:p>
          <a:p>
            <a:pPr marL="914400" eaLnBrk="1" hangingPunct="1">
              <a:lnSpc>
                <a:spcPct val="115000"/>
              </a:lnSpc>
              <a:spcBef>
                <a:spcPct val="0"/>
              </a:spcBef>
              <a:buClr>
                <a:srgbClr val="FFFFFF"/>
              </a:buClr>
              <a:buFont typeface="Roboto"/>
              <a:buNone/>
            </a:pPr>
            <a:endParaRPr lang="es-ES" sz="1800" smtClean="0">
              <a:solidFill>
                <a:srgbClr val="FFFFFF"/>
              </a:solidFill>
              <a:latin typeface="Roboto"/>
              <a:cs typeface="Arial" charset="0"/>
              <a:sym typeface="Roboto"/>
            </a:endParaRPr>
          </a:p>
          <a:p>
            <a:pPr marL="914400" eaLnBrk="1" hangingPunct="1">
              <a:lnSpc>
                <a:spcPct val="115000"/>
              </a:lnSpc>
              <a:spcBef>
                <a:spcPct val="0"/>
              </a:spcBef>
              <a:spcAft>
                <a:spcPts val="1600"/>
              </a:spcAft>
              <a:buClr>
                <a:srgbClr val="FFFFFF"/>
              </a:buClr>
              <a:buFont typeface="Roboto"/>
              <a:buNone/>
            </a:pPr>
            <a:endParaRPr lang="es-ES" sz="1800" smtClean="0">
              <a:solidFill>
                <a:srgbClr val="FFFFFF"/>
              </a:solidFill>
              <a:latin typeface="Roboto"/>
              <a:cs typeface="Arial" charset="0"/>
              <a:sym typeface="Roboto"/>
            </a:endParaRPr>
          </a:p>
          <a:p>
            <a:pPr marL="914400" eaLnBrk="1" hangingPunct="1">
              <a:lnSpc>
                <a:spcPct val="115000"/>
              </a:lnSpc>
              <a:spcBef>
                <a:spcPct val="0"/>
              </a:spcBef>
              <a:spcAft>
                <a:spcPts val="1600"/>
              </a:spcAft>
              <a:buClr>
                <a:srgbClr val="FFFFFF"/>
              </a:buClr>
              <a:buFont typeface="Roboto"/>
              <a:buNone/>
            </a:pPr>
            <a:endParaRPr lang="es-ES" sz="1800" smtClean="0">
              <a:solidFill>
                <a:srgbClr val="FFFFFF"/>
              </a:solidFill>
              <a:latin typeface="Roboto"/>
              <a:cs typeface="Arial" charset="0"/>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hape 92"/>
          <p:cNvSpPr txBox="1">
            <a:spLocks noGrp="1"/>
          </p:cNvSpPr>
          <p:nvPr>
            <p:ph type="title"/>
          </p:nvPr>
        </p:nvSpPr>
        <p:spPr>
          <a:xfrm>
            <a:off x="387350" y="458788"/>
            <a:ext cx="8369300" cy="685800"/>
          </a:xfrm>
        </p:spPr>
        <p:txBody>
          <a:bodyPr/>
          <a:lstStyle/>
          <a:p>
            <a:pPr eaLnBrk="1" hangingPunct="1">
              <a:spcBef>
                <a:spcPct val="0"/>
              </a:spcBef>
              <a:buClr>
                <a:srgbClr val="FFFFFF"/>
              </a:buClr>
              <a:buFont typeface="Roboto Slab"/>
              <a:buNone/>
            </a:pPr>
            <a:r>
              <a:rPr lang="es-ES" sz="3000" smtClean="0">
                <a:solidFill>
                  <a:srgbClr val="FFFFFF"/>
                </a:solidFill>
                <a:latin typeface="Roboto Slab"/>
                <a:cs typeface="Arial" charset="0"/>
                <a:sym typeface="Roboto Slab"/>
              </a:rPr>
              <a:t>Actividades Capítulo 1 </a:t>
            </a:r>
          </a:p>
        </p:txBody>
      </p:sp>
      <p:sp>
        <p:nvSpPr>
          <p:cNvPr id="93" name="Shape 93"/>
          <p:cNvSpPr txBox="1">
            <a:spLocks noGrp="1"/>
          </p:cNvSpPr>
          <p:nvPr>
            <p:ph type="body" idx="1"/>
          </p:nvPr>
        </p:nvSpPr>
        <p:spPr>
          <a:xfrm>
            <a:off x="387350" y="1489075"/>
            <a:ext cx="8369300" cy="3536950"/>
          </a:xfrm>
        </p:spPr>
        <p:txBody>
          <a:bodyPr>
            <a:noAutofit/>
          </a:bodyPr>
          <a:lstStyle/>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1.4.Identifica en estos sitios web los componentes;</a:t>
            </a: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sistema de navegación, cabecera,cuerpo, pie... (10 minutos)</a:t>
            </a: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	</a:t>
            </a:r>
            <a:r>
              <a:rPr lang="es" sz="1800" u="sng" dirty="0">
                <a:solidFill>
                  <a:schemeClr val="hlink"/>
                </a:solidFill>
                <a:latin typeface="Roboto"/>
                <a:ea typeface="Roboto"/>
                <a:cs typeface="Roboto"/>
                <a:sym typeface="Roboto"/>
                <a:hlinkClick r:id="rId3"/>
              </a:rPr>
              <a:t>http://stonelab.osu.edu</a:t>
            </a:r>
            <a:r>
              <a:rPr lang="es" sz="1800" dirty="0">
                <a:solidFill>
                  <a:schemeClr val="dk1"/>
                </a:solidFill>
                <a:latin typeface="Roboto"/>
                <a:ea typeface="Roboto"/>
                <a:cs typeface="Roboto"/>
                <a:sym typeface="Roboto"/>
              </a:rPr>
              <a:t> Universidad de Ohio</a:t>
            </a: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	</a:t>
            </a:r>
            <a:r>
              <a:rPr lang="es" sz="1800" u="sng" dirty="0">
                <a:solidFill>
                  <a:schemeClr val="hlink"/>
                </a:solidFill>
                <a:latin typeface="Roboto"/>
                <a:ea typeface="Roboto"/>
                <a:cs typeface="Roboto"/>
                <a:sym typeface="Roboto"/>
                <a:hlinkClick r:id="rId4"/>
              </a:rPr>
              <a:t>http://www.educa.jccm.es</a:t>
            </a:r>
            <a:r>
              <a:rPr lang="es" sz="1800" dirty="0">
                <a:solidFill>
                  <a:schemeClr val="dk1"/>
                </a:solidFill>
                <a:latin typeface="Roboto"/>
                <a:ea typeface="Roboto"/>
                <a:cs typeface="Roboto"/>
                <a:sym typeface="Roboto"/>
              </a:rPr>
              <a:t> Consejeria de educación CLM</a:t>
            </a: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	</a:t>
            </a:r>
            <a:r>
              <a:rPr lang="es" sz="1800" u="sng" dirty="0">
                <a:solidFill>
                  <a:schemeClr val="hlink"/>
                </a:solidFill>
                <a:latin typeface="Roboto"/>
                <a:ea typeface="Roboto"/>
                <a:cs typeface="Roboto"/>
                <a:sym typeface="Roboto"/>
                <a:hlinkClick r:id="rId5"/>
              </a:rPr>
              <a:t>http://www.gio.upm.es</a:t>
            </a:r>
            <a:r>
              <a:rPr lang="es" sz="1800" dirty="0">
                <a:solidFill>
                  <a:schemeClr val="dk1"/>
                </a:solidFill>
                <a:latin typeface="Roboto"/>
                <a:ea typeface="Roboto"/>
                <a:cs typeface="Roboto"/>
                <a:sym typeface="Roboto"/>
              </a:rPr>
              <a:t> Universidad politécnica de M</a:t>
            </a: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	</a:t>
            </a:r>
            <a:r>
              <a:rPr lang="es" sz="1800" u="sng" dirty="0">
                <a:solidFill>
                  <a:schemeClr val="hlink"/>
                </a:solidFill>
                <a:latin typeface="Roboto"/>
                <a:ea typeface="Roboto"/>
                <a:cs typeface="Roboto"/>
                <a:sym typeface="Roboto"/>
                <a:hlinkClick r:id="rId6"/>
              </a:rPr>
              <a:t>http://www.zara.com</a:t>
            </a:r>
            <a:r>
              <a:rPr lang="es" sz="1800" dirty="0">
                <a:solidFill>
                  <a:schemeClr val="dk1"/>
                </a:solidFill>
                <a:latin typeface="Roboto"/>
                <a:ea typeface="Roboto"/>
                <a:cs typeface="Roboto"/>
                <a:sym typeface="Roboto"/>
              </a:rPr>
              <a:t> Tiendas Zara</a:t>
            </a: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	</a:t>
            </a:r>
          </a:p>
          <a:p>
            <a:pPr marL="914400" indent="4572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Guardar la actividad en: </a:t>
            </a:r>
            <a:r>
              <a:rPr lang="es" sz="1800" u="sng" dirty="0">
                <a:solidFill>
                  <a:schemeClr val="dk1"/>
                </a:solidFill>
                <a:latin typeface="Roboto"/>
                <a:ea typeface="Roboto"/>
                <a:cs typeface="Roboto"/>
                <a:sym typeface="Roboto"/>
              </a:rPr>
              <a:t>Componentes.docx</a:t>
            </a:r>
          </a:p>
          <a:p>
            <a:pPr marL="457200" eaLnBrk="1" fontAlgn="auto" hangingPunct="1">
              <a:lnSpc>
                <a:spcPct val="115000"/>
              </a:lnSpc>
              <a:spcAft>
                <a:spcPts val="0"/>
              </a:spcAft>
              <a:buClr>
                <a:schemeClr val="dk1"/>
              </a:buClr>
              <a:buSzPct val="100000"/>
              <a:buFont typeface="Roboto"/>
              <a:buNone/>
              <a:defRPr/>
            </a:pPr>
            <a:endParaRPr sz="1800" dirty="0">
              <a:solidFill>
                <a:schemeClr val="dk1"/>
              </a:solidFill>
              <a:latin typeface="Roboto"/>
              <a:ea typeface="Roboto"/>
              <a:cs typeface="Roboto"/>
              <a:sym typeface="Roboto"/>
            </a:endParaRPr>
          </a:p>
          <a:p>
            <a:pPr eaLnBrk="1" fontAlgn="auto" hangingPunct="1">
              <a:lnSpc>
                <a:spcPct val="115000"/>
              </a:lnSpc>
              <a:spcAft>
                <a:spcPts val="1600"/>
              </a:spcAft>
              <a:buClr>
                <a:schemeClr val="dk1"/>
              </a:buClr>
              <a:buSzPct val="100000"/>
              <a:buFont typeface="Roboto"/>
              <a:buNone/>
              <a:defRPr/>
            </a:pPr>
            <a:endParaRPr sz="1800" dirty="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hape 98"/>
          <p:cNvSpPr txBox="1">
            <a:spLocks noGrp="1"/>
          </p:cNvSpPr>
          <p:nvPr>
            <p:ph type="title"/>
          </p:nvPr>
        </p:nvSpPr>
        <p:spPr>
          <a:xfrm>
            <a:off x="387350" y="458788"/>
            <a:ext cx="8369300" cy="685800"/>
          </a:xfrm>
        </p:spPr>
        <p:txBody>
          <a:bodyPr/>
          <a:lstStyle/>
          <a:p>
            <a:pPr eaLnBrk="1" hangingPunct="1">
              <a:spcBef>
                <a:spcPct val="0"/>
              </a:spcBef>
              <a:buClr>
                <a:srgbClr val="FFFFFF"/>
              </a:buClr>
              <a:buFont typeface="Roboto Slab"/>
              <a:buNone/>
            </a:pPr>
            <a:r>
              <a:rPr lang="es-ES" sz="3000" smtClean="0">
                <a:solidFill>
                  <a:srgbClr val="FFFFFF"/>
                </a:solidFill>
                <a:latin typeface="Roboto Slab"/>
                <a:cs typeface="Arial" charset="0"/>
                <a:sym typeface="Roboto Slab"/>
              </a:rPr>
              <a:t>Actividades Capítulo 1 </a:t>
            </a:r>
          </a:p>
        </p:txBody>
      </p:sp>
      <p:sp>
        <p:nvSpPr>
          <p:cNvPr id="99" name="Shape 99"/>
          <p:cNvSpPr txBox="1">
            <a:spLocks noGrp="1"/>
          </p:cNvSpPr>
          <p:nvPr>
            <p:ph type="body" idx="1"/>
          </p:nvPr>
        </p:nvSpPr>
        <p:spPr>
          <a:xfrm>
            <a:off x="387350" y="1489075"/>
            <a:ext cx="8369300" cy="3536950"/>
          </a:xfrm>
        </p:spPr>
        <p:txBody>
          <a:bodyPr>
            <a:noAutofit/>
          </a:bodyPr>
          <a:lstStyle/>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1.5.Acceda a las guías de estilos de los siguientes sitios web y haga una lista de los elementos comunes que reflejan todas ellas (15 minutos)</a:t>
            </a: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	</a:t>
            </a:r>
            <a:r>
              <a:rPr lang="es" sz="1800" u="sng" dirty="0">
                <a:solidFill>
                  <a:schemeClr val="hlink"/>
                </a:solidFill>
                <a:latin typeface="Roboto"/>
                <a:ea typeface="Roboto"/>
                <a:cs typeface="Roboto"/>
                <a:sym typeface="Roboto"/>
                <a:hlinkClick r:id="rId3"/>
              </a:rPr>
              <a:t>http://si.ua.es/es/guia-estilo/</a:t>
            </a: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	</a:t>
            </a:r>
            <a:r>
              <a:rPr lang="es" sz="1800" u="sng" dirty="0">
                <a:solidFill>
                  <a:schemeClr val="hlink"/>
                </a:solidFill>
                <a:latin typeface="Roboto"/>
                <a:ea typeface="Roboto"/>
                <a:cs typeface="Roboto"/>
                <a:sym typeface="Roboto"/>
                <a:hlinkClick r:id="rId4"/>
              </a:rPr>
              <a:t>http://es.wikipedia.org/wiki/Wikipedia:Manual_de_estilo</a:t>
            </a: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	</a:t>
            </a:r>
            <a:r>
              <a:rPr lang="es-ES" sz="1800" u="sng" dirty="0" smtClean="0">
                <a:solidFill>
                  <a:schemeClr val="hlink"/>
                </a:solidFill>
                <a:latin typeface="Roboto"/>
                <a:ea typeface="Roboto"/>
                <a:cs typeface="Roboto"/>
                <a:sym typeface="Roboto"/>
                <a:hlinkClick r:id="rId5"/>
              </a:rPr>
              <a:t>http://www.upv.es/entidades/ASIC/manuales/guia_estilos_upv.pdf</a:t>
            </a:r>
            <a:endParaRPr lang="es" sz="1800" u="sng" dirty="0">
              <a:solidFill>
                <a:schemeClr val="hlink"/>
              </a:solidFill>
              <a:latin typeface="Roboto"/>
              <a:ea typeface="Roboto"/>
              <a:cs typeface="Roboto"/>
              <a:sym typeface="Roboto"/>
              <a:hlinkClick r:id="rId5"/>
            </a:endParaRP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	</a:t>
            </a:r>
          </a:p>
          <a:p>
            <a:pPr marL="914400" indent="4572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Guardar la actividad en: </a:t>
            </a:r>
            <a:r>
              <a:rPr lang="es" sz="1800" u="sng" dirty="0">
                <a:solidFill>
                  <a:schemeClr val="dk1"/>
                </a:solidFill>
                <a:latin typeface="Roboto"/>
                <a:ea typeface="Roboto"/>
                <a:cs typeface="Roboto"/>
                <a:sym typeface="Roboto"/>
              </a:rPr>
              <a:t>Actividad1_5.docx</a:t>
            </a:r>
          </a:p>
          <a:p>
            <a:pPr marL="457200" eaLnBrk="1" fontAlgn="auto" hangingPunct="1">
              <a:lnSpc>
                <a:spcPct val="115000"/>
              </a:lnSpc>
              <a:spcAft>
                <a:spcPts val="0"/>
              </a:spcAft>
              <a:buClr>
                <a:schemeClr val="dk1"/>
              </a:buClr>
              <a:buSzPct val="100000"/>
              <a:buFont typeface="Roboto"/>
              <a:buNone/>
              <a:defRPr/>
            </a:pPr>
            <a:endParaRPr sz="1800" dirty="0">
              <a:solidFill>
                <a:schemeClr val="dk1"/>
              </a:solidFill>
              <a:latin typeface="Roboto"/>
              <a:ea typeface="Roboto"/>
              <a:cs typeface="Roboto"/>
              <a:sym typeface="Roboto"/>
            </a:endParaRPr>
          </a:p>
          <a:p>
            <a:pPr eaLnBrk="1" fontAlgn="auto" hangingPunct="1">
              <a:lnSpc>
                <a:spcPct val="115000"/>
              </a:lnSpc>
              <a:spcAft>
                <a:spcPts val="1600"/>
              </a:spcAft>
              <a:buClr>
                <a:schemeClr val="dk1"/>
              </a:buClr>
              <a:buSzPct val="100000"/>
              <a:buFont typeface="Roboto"/>
              <a:buNone/>
              <a:defRPr/>
            </a:pPr>
            <a:endParaRPr sz="1800" dirty="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hape 104"/>
          <p:cNvSpPr txBox="1">
            <a:spLocks noGrp="1"/>
          </p:cNvSpPr>
          <p:nvPr>
            <p:ph type="title"/>
          </p:nvPr>
        </p:nvSpPr>
        <p:spPr>
          <a:xfrm>
            <a:off x="387350" y="458788"/>
            <a:ext cx="8369300" cy="685800"/>
          </a:xfrm>
        </p:spPr>
        <p:txBody>
          <a:bodyPr/>
          <a:lstStyle/>
          <a:p>
            <a:pPr eaLnBrk="1" hangingPunct="1">
              <a:spcBef>
                <a:spcPct val="0"/>
              </a:spcBef>
              <a:buClr>
                <a:srgbClr val="FFFFFF"/>
              </a:buClr>
              <a:buFont typeface="Roboto Slab"/>
              <a:buNone/>
            </a:pPr>
            <a:r>
              <a:rPr lang="es-ES" sz="3000" smtClean="0">
                <a:solidFill>
                  <a:srgbClr val="FFFFFF"/>
                </a:solidFill>
                <a:latin typeface="Roboto Slab"/>
                <a:cs typeface="Arial" charset="0"/>
                <a:sym typeface="Roboto Slab"/>
              </a:rPr>
              <a:t>Actividades Capítulo 1 </a:t>
            </a:r>
          </a:p>
        </p:txBody>
      </p:sp>
      <p:sp>
        <p:nvSpPr>
          <p:cNvPr id="105" name="Shape 105"/>
          <p:cNvSpPr txBox="1">
            <a:spLocks noGrp="1"/>
          </p:cNvSpPr>
          <p:nvPr>
            <p:ph type="body" idx="1"/>
          </p:nvPr>
        </p:nvSpPr>
        <p:spPr>
          <a:xfrm>
            <a:off x="387350" y="1489075"/>
            <a:ext cx="8369300" cy="3536950"/>
          </a:xfrm>
        </p:spPr>
        <p:txBody>
          <a:bodyPr>
            <a:noAutofit/>
          </a:bodyPr>
          <a:lstStyle/>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1.6.Acceda a los siguientes portales de centros educativos hechos con Joomla, y saque al menos 5 elementos comunes en todos ellos. (10 minutos) en grupos de 2</a:t>
            </a: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hlinkClick r:id="rId3"/>
              </a:rPr>
              <a:t>	</a:t>
            </a:r>
            <a:r>
              <a:rPr lang="es" sz="1800" u="sng" dirty="0" smtClean="0">
                <a:solidFill>
                  <a:schemeClr val="hlink"/>
                </a:solidFill>
                <a:latin typeface="Roboto"/>
                <a:ea typeface="Roboto"/>
                <a:cs typeface="Roboto"/>
                <a:sym typeface="Roboto"/>
                <a:hlinkClick r:id="rId3"/>
              </a:rPr>
              <a:t>http</a:t>
            </a:r>
            <a:r>
              <a:rPr lang="es" sz="1800" u="sng" dirty="0">
                <a:solidFill>
                  <a:schemeClr val="hlink"/>
                </a:solidFill>
                <a:latin typeface="Roboto"/>
                <a:ea typeface="Roboto"/>
                <a:cs typeface="Roboto"/>
                <a:sym typeface="Roboto"/>
                <a:hlinkClick r:id="rId3"/>
              </a:rPr>
              <a:t>://ies-losbatanes.centros.castillalamancha.es/</a:t>
            </a: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hlinkClick r:id="rId4"/>
              </a:rPr>
              <a:t>	</a:t>
            </a:r>
            <a:r>
              <a:rPr lang="es" sz="1800" u="sng" dirty="0" smtClean="0">
                <a:solidFill>
                  <a:schemeClr val="hlink"/>
                </a:solidFill>
                <a:latin typeface="Roboto"/>
                <a:ea typeface="Roboto"/>
                <a:cs typeface="Roboto"/>
                <a:sym typeface="Roboto"/>
                <a:hlinkClick r:id="rId4"/>
              </a:rPr>
              <a:t>http</a:t>
            </a:r>
            <a:r>
              <a:rPr lang="es" sz="1800" u="sng" dirty="0">
                <a:solidFill>
                  <a:schemeClr val="hlink"/>
                </a:solidFill>
                <a:latin typeface="Roboto"/>
                <a:ea typeface="Roboto"/>
                <a:cs typeface="Roboto"/>
                <a:sym typeface="Roboto"/>
                <a:hlinkClick r:id="rId4"/>
              </a:rPr>
              <a:t>://ceip-jacintoguerrero.centros.castillalamancha.es/</a:t>
            </a: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hlinkClick r:id="rId5"/>
              </a:rPr>
              <a:t>	</a:t>
            </a:r>
            <a:r>
              <a:rPr lang="es" sz="1800" u="sng" dirty="0" smtClean="0">
                <a:solidFill>
                  <a:schemeClr val="hlink"/>
                </a:solidFill>
                <a:latin typeface="Roboto"/>
                <a:ea typeface="Roboto"/>
                <a:cs typeface="Roboto"/>
                <a:sym typeface="Roboto"/>
                <a:hlinkClick r:id="rId5"/>
              </a:rPr>
              <a:t>http</a:t>
            </a:r>
            <a:r>
              <a:rPr lang="es" sz="1800" u="sng" dirty="0">
                <a:solidFill>
                  <a:schemeClr val="hlink"/>
                </a:solidFill>
                <a:latin typeface="Roboto"/>
                <a:ea typeface="Roboto"/>
                <a:cs typeface="Roboto"/>
                <a:sym typeface="Roboto"/>
                <a:hlinkClick r:id="rId5"/>
              </a:rPr>
              <a:t>://www.iesleonardodavinci.com/</a:t>
            </a: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	</a:t>
            </a:r>
          </a:p>
          <a:p>
            <a:pPr marL="914400" indent="4572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Guardar la actividad en: </a:t>
            </a:r>
            <a:r>
              <a:rPr lang="es" sz="1800" u="sng" dirty="0">
                <a:solidFill>
                  <a:schemeClr val="dk1"/>
                </a:solidFill>
                <a:latin typeface="Roboto"/>
                <a:ea typeface="Roboto"/>
                <a:cs typeface="Roboto"/>
                <a:sym typeface="Roboto"/>
              </a:rPr>
              <a:t>Actividad1_6.docx</a:t>
            </a:r>
          </a:p>
          <a:p>
            <a:pPr marL="457200" eaLnBrk="1" fontAlgn="auto" hangingPunct="1">
              <a:lnSpc>
                <a:spcPct val="115000"/>
              </a:lnSpc>
              <a:spcAft>
                <a:spcPts val="0"/>
              </a:spcAft>
              <a:buClr>
                <a:schemeClr val="dk1"/>
              </a:buClr>
              <a:buSzPct val="100000"/>
              <a:buFont typeface="Roboto"/>
              <a:buNone/>
              <a:defRPr/>
            </a:pPr>
            <a:endParaRPr sz="1800" dirty="0">
              <a:solidFill>
                <a:schemeClr val="dk1"/>
              </a:solidFill>
              <a:latin typeface="Roboto"/>
              <a:ea typeface="Roboto"/>
              <a:cs typeface="Roboto"/>
              <a:sym typeface="Roboto"/>
            </a:endParaRPr>
          </a:p>
          <a:p>
            <a:pPr eaLnBrk="1" fontAlgn="auto" hangingPunct="1">
              <a:lnSpc>
                <a:spcPct val="115000"/>
              </a:lnSpc>
              <a:spcAft>
                <a:spcPts val="1600"/>
              </a:spcAft>
              <a:buClr>
                <a:schemeClr val="dk1"/>
              </a:buClr>
              <a:buSzPct val="100000"/>
              <a:buFont typeface="Roboto"/>
              <a:buNone/>
              <a:defRPr/>
            </a:pPr>
            <a:endParaRPr sz="1800" dirty="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hape 110"/>
          <p:cNvSpPr txBox="1">
            <a:spLocks noGrp="1"/>
          </p:cNvSpPr>
          <p:nvPr>
            <p:ph type="title"/>
          </p:nvPr>
        </p:nvSpPr>
        <p:spPr>
          <a:xfrm>
            <a:off x="387350" y="458788"/>
            <a:ext cx="8369300" cy="685800"/>
          </a:xfrm>
        </p:spPr>
        <p:txBody>
          <a:bodyPr/>
          <a:lstStyle/>
          <a:p>
            <a:pPr eaLnBrk="1" hangingPunct="1">
              <a:spcBef>
                <a:spcPct val="0"/>
              </a:spcBef>
              <a:buClr>
                <a:srgbClr val="FFFFFF"/>
              </a:buClr>
              <a:buFont typeface="Roboto Slab"/>
              <a:buNone/>
            </a:pPr>
            <a:r>
              <a:rPr lang="es-ES" sz="3000" smtClean="0">
                <a:solidFill>
                  <a:srgbClr val="FFFFFF"/>
                </a:solidFill>
                <a:latin typeface="Roboto Slab"/>
                <a:cs typeface="Arial" charset="0"/>
                <a:sym typeface="Roboto Slab"/>
              </a:rPr>
              <a:t>Actividades Capítulo 1 </a:t>
            </a:r>
          </a:p>
        </p:txBody>
      </p:sp>
      <p:sp>
        <p:nvSpPr>
          <p:cNvPr id="111" name="Shape 111"/>
          <p:cNvSpPr txBox="1">
            <a:spLocks noGrp="1"/>
          </p:cNvSpPr>
          <p:nvPr>
            <p:ph type="body" idx="1"/>
          </p:nvPr>
        </p:nvSpPr>
        <p:spPr>
          <a:xfrm>
            <a:off x="387350" y="1489075"/>
            <a:ext cx="8369300" cy="3536950"/>
          </a:xfrm>
        </p:spPr>
        <p:txBody>
          <a:bodyPr>
            <a:noAutofit/>
          </a:bodyPr>
          <a:lstStyle/>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1.7.Busque en un motor de búsqueda las palabras “plantillas diseño web html5” y encuentre 2 plantillas que le gusten, que se puedan descargar gratuitamente, y 2 de pago</a:t>
            </a:r>
          </a:p>
          <a:p>
            <a:pPr marL="9144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	</a:t>
            </a:r>
          </a:p>
          <a:p>
            <a:pPr marL="914400" indent="457200" eaLnBrk="1" fontAlgn="auto" hangingPunct="1">
              <a:lnSpc>
                <a:spcPct val="115000"/>
              </a:lnSpc>
              <a:spcAft>
                <a:spcPts val="0"/>
              </a:spcAft>
              <a:buClr>
                <a:schemeClr val="dk1"/>
              </a:buClr>
              <a:buSzPct val="100000"/>
              <a:buFont typeface="Roboto"/>
              <a:buNone/>
              <a:defRPr/>
            </a:pPr>
            <a:r>
              <a:rPr lang="es" sz="1800" dirty="0">
                <a:solidFill>
                  <a:schemeClr val="dk1"/>
                </a:solidFill>
                <a:latin typeface="Roboto"/>
                <a:ea typeface="Roboto"/>
                <a:cs typeface="Roboto"/>
                <a:sym typeface="Roboto"/>
              </a:rPr>
              <a:t>Guardar las plantillas en una carpeta llamada /PlantillasHTML5/</a:t>
            </a:r>
          </a:p>
          <a:p>
            <a:pPr marL="457200" eaLnBrk="1" fontAlgn="auto" hangingPunct="1">
              <a:lnSpc>
                <a:spcPct val="115000"/>
              </a:lnSpc>
              <a:spcAft>
                <a:spcPts val="0"/>
              </a:spcAft>
              <a:buClr>
                <a:schemeClr val="dk1"/>
              </a:buClr>
              <a:buSzPct val="100000"/>
              <a:buFont typeface="Roboto"/>
              <a:buNone/>
              <a:defRPr/>
            </a:pPr>
            <a:endParaRPr sz="1800" dirty="0">
              <a:solidFill>
                <a:schemeClr val="dk1"/>
              </a:solidFill>
              <a:latin typeface="Roboto"/>
              <a:ea typeface="Roboto"/>
              <a:cs typeface="Roboto"/>
              <a:sym typeface="Roboto"/>
            </a:endParaRPr>
          </a:p>
          <a:p>
            <a:pPr eaLnBrk="1" fontAlgn="auto" hangingPunct="1">
              <a:lnSpc>
                <a:spcPct val="115000"/>
              </a:lnSpc>
              <a:spcAft>
                <a:spcPts val="1600"/>
              </a:spcAft>
              <a:buClr>
                <a:schemeClr val="dk1"/>
              </a:buClr>
              <a:buSzPct val="100000"/>
              <a:buFont typeface="Roboto"/>
              <a:buNone/>
              <a:defRPr/>
            </a:pPr>
            <a:endParaRPr sz="1800" dirty="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746</Words>
  <Application>Microsoft Office PowerPoint</Application>
  <PresentationFormat>Presentación en pantalla (16:9)</PresentationFormat>
  <Paragraphs>77</Paragraphs>
  <Slides>15</Slides>
  <Notes>15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Roboto Slab</vt:lpstr>
      <vt:lpstr>Roboto</vt:lpstr>
      <vt:lpstr>marina</vt:lpstr>
      <vt:lpstr>Capitulo1: Planificación de interfaces gráficas</vt:lpstr>
      <vt:lpstr>Crea la ruta siguiente anidada en carpeta del usuario de la máquina real:  1Trimestre/Ejercicios/Capitulo1   </vt:lpstr>
      <vt:lpstr>Actividades Capítulo 1 </vt:lpstr>
      <vt:lpstr>Actividades Capítulo 1 </vt:lpstr>
      <vt:lpstr>Actividades Capítulo 1 </vt:lpstr>
      <vt:lpstr>Actividades Capítulo 1 </vt:lpstr>
      <vt:lpstr>Actividades Capítulo 1 </vt:lpstr>
      <vt:lpstr>Actividades Capítulo 1 </vt:lpstr>
      <vt:lpstr>Actividades Capítulo 1 </vt:lpstr>
      <vt:lpstr>Ejercicios</vt:lpstr>
      <vt:lpstr>Ejercicios</vt:lpstr>
      <vt:lpstr>Ejercicios</vt:lpstr>
      <vt:lpstr>Ejercicios</vt:lpstr>
      <vt:lpstr>Ejercicios</vt:lpstr>
      <vt:lpstr>Test de conocimientos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Capitulo1: Planificación de interfaces gráficas</dc:title>
  <dc:creator>Roberto Marin</dc:creator>
  <cp:lastModifiedBy>rmarin</cp:lastModifiedBy>
  <cp:revision>25</cp:revision>
  <dcterms:modified xsi:type="dcterms:W3CDTF">2017-09-19T13:39:00Z</dcterms:modified>
</cp:coreProperties>
</file>