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46" r:id="rId3"/>
    <p:sldId id="284" r:id="rId4"/>
    <p:sldId id="376" r:id="rId5"/>
    <p:sldId id="385" r:id="rId6"/>
    <p:sldId id="388" r:id="rId7"/>
    <p:sldId id="347" r:id="rId8"/>
    <p:sldId id="283" r:id="rId9"/>
    <p:sldId id="389" r:id="rId10"/>
    <p:sldId id="274" r:id="rId11"/>
    <p:sldId id="398" r:id="rId12"/>
    <p:sldId id="275" r:id="rId13"/>
    <p:sldId id="462" r:id="rId14"/>
    <p:sldId id="427" r:id="rId15"/>
    <p:sldId id="416" r:id="rId16"/>
    <p:sldId id="428" r:id="rId17"/>
    <p:sldId id="486" r:id="rId18"/>
    <p:sldId id="483" r:id="rId19"/>
    <p:sldId id="287" r:id="rId20"/>
    <p:sldId id="477" r:id="rId21"/>
    <p:sldId id="391" r:id="rId22"/>
    <p:sldId id="392" r:id="rId23"/>
    <p:sldId id="393" r:id="rId24"/>
    <p:sldId id="481" r:id="rId25"/>
    <p:sldId id="4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 Maria Herrera Marimon" userId="ec91813b-a46b-450e-90f5-79432b30d154" providerId="ADAL" clId="{AE4944AB-48C7-4701-BE45-74CF79279177}"/>
    <pc:docChg chg="undo custSel addSld delSld modSld">
      <pc:chgData name="Josep Maria Herrera Marimon" userId="ec91813b-a46b-450e-90f5-79432b30d154" providerId="ADAL" clId="{AE4944AB-48C7-4701-BE45-74CF79279177}" dt="2023-06-09T07:16:28.253" v="43" actId="47"/>
      <pc:docMkLst>
        <pc:docMk/>
      </pc:docMkLst>
      <pc:sldChg chg="modSp mod">
        <pc:chgData name="Josep Maria Herrera Marimon" userId="ec91813b-a46b-450e-90f5-79432b30d154" providerId="ADAL" clId="{AE4944AB-48C7-4701-BE45-74CF79279177}" dt="2023-06-09T07:15:02.826" v="11" actId="20577"/>
        <pc:sldMkLst>
          <pc:docMk/>
          <pc:sldMk cId="1942183190" sldId="256"/>
        </pc:sldMkLst>
      </pc:sldChg>
      <pc:sldChg chg="del">
        <pc:chgData name="Josep Maria Herrera Marimon" userId="ec91813b-a46b-450e-90f5-79432b30d154" providerId="ADAL" clId="{AE4944AB-48C7-4701-BE45-74CF79279177}" dt="2023-06-09T07:15:08.724" v="12" actId="47"/>
        <pc:sldMkLst>
          <pc:docMk/>
          <pc:sldMk cId="3044182988" sldId="257"/>
        </pc:sldMkLst>
      </pc:sldChg>
      <pc:sldChg chg="del">
        <pc:chgData name="Josep Maria Herrera Marimon" userId="ec91813b-a46b-450e-90f5-79432b30d154" providerId="ADAL" clId="{AE4944AB-48C7-4701-BE45-74CF79279177}" dt="2023-06-09T07:15:25.423" v="13" actId="47"/>
        <pc:sldMkLst>
          <pc:docMk/>
          <pc:sldMk cId="2053424092" sldId="262"/>
        </pc:sldMkLst>
      </pc:sldChg>
      <pc:sldChg chg="del">
        <pc:chgData name="Josep Maria Herrera Marimon" userId="ec91813b-a46b-450e-90f5-79432b30d154" providerId="ADAL" clId="{AE4944AB-48C7-4701-BE45-74CF79279177}" dt="2023-06-09T07:15:08.724" v="12" actId="47"/>
        <pc:sldMkLst>
          <pc:docMk/>
          <pc:sldMk cId="492019113" sldId="274"/>
        </pc:sldMkLst>
      </pc:sldChg>
      <pc:sldChg chg="del">
        <pc:chgData name="Josep Maria Herrera Marimon" userId="ec91813b-a46b-450e-90f5-79432b30d154" providerId="ADAL" clId="{AE4944AB-48C7-4701-BE45-74CF79279177}" dt="2023-06-09T07:15:08.724" v="12" actId="47"/>
        <pc:sldMkLst>
          <pc:docMk/>
          <pc:sldMk cId="1487464807" sldId="275"/>
        </pc:sldMkLst>
      </pc:sldChg>
      <pc:sldChg chg="del">
        <pc:chgData name="Josep Maria Herrera Marimon" userId="ec91813b-a46b-450e-90f5-79432b30d154" providerId="ADAL" clId="{AE4944AB-48C7-4701-BE45-74CF79279177}" dt="2023-06-09T07:15:08.724" v="12" actId="47"/>
        <pc:sldMkLst>
          <pc:docMk/>
          <pc:sldMk cId="4207688934" sldId="281"/>
        </pc:sldMkLst>
      </pc:sldChg>
      <pc:sldChg chg="del">
        <pc:chgData name="Josep Maria Herrera Marimon" userId="ec91813b-a46b-450e-90f5-79432b30d154" providerId="ADAL" clId="{AE4944AB-48C7-4701-BE45-74CF79279177}" dt="2023-06-09T07:15:25.423" v="13" actId="47"/>
        <pc:sldMkLst>
          <pc:docMk/>
          <pc:sldMk cId="796518760" sldId="287"/>
        </pc:sldMkLst>
      </pc:sldChg>
      <pc:sldChg chg="add del">
        <pc:chgData name="Josep Maria Herrera Marimon" userId="ec91813b-a46b-450e-90f5-79432b30d154" providerId="ADAL" clId="{AE4944AB-48C7-4701-BE45-74CF79279177}" dt="2023-06-09T07:16:12.574" v="40" actId="47"/>
        <pc:sldMkLst>
          <pc:docMk/>
          <pc:sldMk cId="1217379116" sldId="288"/>
        </pc:sldMkLst>
      </pc:sldChg>
      <pc:sldChg chg="add del">
        <pc:chgData name="Josep Maria Herrera Marimon" userId="ec91813b-a46b-450e-90f5-79432b30d154" providerId="ADAL" clId="{AE4944AB-48C7-4701-BE45-74CF79279177}" dt="2023-06-09T07:16:22.760" v="41" actId="47"/>
        <pc:sldMkLst>
          <pc:docMk/>
          <pc:sldMk cId="1494541756" sldId="289"/>
        </pc:sldMkLst>
      </pc:sldChg>
      <pc:sldChg chg="del">
        <pc:chgData name="Josep Maria Herrera Marimon" userId="ec91813b-a46b-450e-90f5-79432b30d154" providerId="ADAL" clId="{AE4944AB-48C7-4701-BE45-74CF79279177}" dt="2023-06-09T07:15:25.423" v="13" actId="47"/>
        <pc:sldMkLst>
          <pc:docMk/>
          <pc:sldMk cId="3609321729" sldId="290"/>
        </pc:sldMkLst>
      </pc:sldChg>
      <pc:sldChg chg="del">
        <pc:chgData name="Josep Maria Herrera Marimon" userId="ec91813b-a46b-450e-90f5-79432b30d154" providerId="ADAL" clId="{AE4944AB-48C7-4701-BE45-74CF79279177}" dt="2023-06-09T07:15:25.423" v="13" actId="47"/>
        <pc:sldMkLst>
          <pc:docMk/>
          <pc:sldMk cId="2760488417" sldId="291"/>
        </pc:sldMkLst>
      </pc:sldChg>
      <pc:sldChg chg="del">
        <pc:chgData name="Josep Maria Herrera Marimon" userId="ec91813b-a46b-450e-90f5-79432b30d154" providerId="ADAL" clId="{AE4944AB-48C7-4701-BE45-74CF79279177}" dt="2023-06-09T07:15:25.423" v="13" actId="47"/>
        <pc:sldMkLst>
          <pc:docMk/>
          <pc:sldMk cId="1850839270" sldId="292"/>
        </pc:sldMkLst>
      </pc:sldChg>
      <pc:sldChg chg="del">
        <pc:chgData name="Josep Maria Herrera Marimon" userId="ec91813b-a46b-450e-90f5-79432b30d154" providerId="ADAL" clId="{AE4944AB-48C7-4701-BE45-74CF79279177}" dt="2023-06-09T07:15:29.147" v="14" actId="47"/>
        <pc:sldMkLst>
          <pc:docMk/>
          <pc:sldMk cId="396725004" sldId="293"/>
        </pc:sldMkLst>
      </pc:sldChg>
      <pc:sldChg chg="del">
        <pc:chgData name="Josep Maria Herrera Marimon" userId="ec91813b-a46b-450e-90f5-79432b30d154" providerId="ADAL" clId="{AE4944AB-48C7-4701-BE45-74CF79279177}" dt="2023-06-09T07:15:29.147" v="14" actId="47"/>
        <pc:sldMkLst>
          <pc:docMk/>
          <pc:sldMk cId="1655275264" sldId="294"/>
        </pc:sldMkLst>
      </pc:sldChg>
      <pc:sldChg chg="del">
        <pc:chgData name="Josep Maria Herrera Marimon" userId="ec91813b-a46b-450e-90f5-79432b30d154" providerId="ADAL" clId="{AE4944AB-48C7-4701-BE45-74CF79279177}" dt="2023-06-09T07:15:29.147" v="14" actId="47"/>
        <pc:sldMkLst>
          <pc:docMk/>
          <pc:sldMk cId="2401027557" sldId="295"/>
        </pc:sldMkLst>
      </pc:sldChg>
      <pc:sldChg chg="del">
        <pc:chgData name="Josep Maria Herrera Marimon" userId="ec91813b-a46b-450e-90f5-79432b30d154" providerId="ADAL" clId="{AE4944AB-48C7-4701-BE45-74CF79279177}" dt="2023-06-09T07:15:29.147" v="14" actId="47"/>
        <pc:sldMkLst>
          <pc:docMk/>
          <pc:sldMk cId="78872398" sldId="296"/>
        </pc:sldMkLst>
      </pc:sldChg>
      <pc:sldChg chg="del">
        <pc:chgData name="Josep Maria Herrera Marimon" userId="ec91813b-a46b-450e-90f5-79432b30d154" providerId="ADAL" clId="{AE4944AB-48C7-4701-BE45-74CF79279177}" dt="2023-06-09T07:15:39.157" v="15" actId="47"/>
        <pc:sldMkLst>
          <pc:docMk/>
          <pc:sldMk cId="3104846191" sldId="297"/>
        </pc:sldMkLst>
      </pc:sldChg>
      <pc:sldChg chg="del">
        <pc:chgData name="Josep Maria Herrera Marimon" userId="ec91813b-a46b-450e-90f5-79432b30d154" providerId="ADAL" clId="{AE4944AB-48C7-4701-BE45-74CF79279177}" dt="2023-06-09T07:16:02.769" v="26" actId="47"/>
        <pc:sldMkLst>
          <pc:docMk/>
          <pc:sldMk cId="286046674" sldId="298"/>
        </pc:sldMkLst>
      </pc:sldChg>
      <pc:sldChg chg="del">
        <pc:chgData name="Josep Maria Herrera Marimon" userId="ec91813b-a46b-450e-90f5-79432b30d154" providerId="ADAL" clId="{AE4944AB-48C7-4701-BE45-74CF79279177}" dt="2023-06-09T07:15:40.976" v="16" actId="47"/>
        <pc:sldMkLst>
          <pc:docMk/>
          <pc:sldMk cId="2214270807" sldId="299"/>
        </pc:sldMkLst>
      </pc:sldChg>
      <pc:sldChg chg="del">
        <pc:chgData name="Josep Maria Herrera Marimon" userId="ec91813b-a46b-450e-90f5-79432b30d154" providerId="ADAL" clId="{AE4944AB-48C7-4701-BE45-74CF79279177}" dt="2023-06-09T07:16:01.353" v="23" actId="47"/>
        <pc:sldMkLst>
          <pc:docMk/>
          <pc:sldMk cId="1464641979" sldId="300"/>
        </pc:sldMkLst>
      </pc:sldChg>
      <pc:sldChg chg="del">
        <pc:chgData name="Josep Maria Herrera Marimon" userId="ec91813b-a46b-450e-90f5-79432b30d154" providerId="ADAL" clId="{AE4944AB-48C7-4701-BE45-74CF79279177}" dt="2023-06-09T07:16:02.096" v="24" actId="47"/>
        <pc:sldMkLst>
          <pc:docMk/>
          <pc:sldMk cId="3476855435" sldId="301"/>
        </pc:sldMkLst>
      </pc:sldChg>
      <pc:sldChg chg="del">
        <pc:chgData name="Josep Maria Herrera Marimon" userId="ec91813b-a46b-450e-90f5-79432b30d154" providerId="ADAL" clId="{AE4944AB-48C7-4701-BE45-74CF79279177}" dt="2023-06-09T07:16:02.472" v="25" actId="47"/>
        <pc:sldMkLst>
          <pc:docMk/>
          <pc:sldMk cId="894525879" sldId="302"/>
        </pc:sldMkLst>
      </pc:sldChg>
      <pc:sldChg chg="del">
        <pc:chgData name="Josep Maria Herrera Marimon" userId="ec91813b-a46b-450e-90f5-79432b30d154" providerId="ADAL" clId="{AE4944AB-48C7-4701-BE45-74CF79279177}" dt="2023-06-09T07:16:03.379" v="28" actId="47"/>
        <pc:sldMkLst>
          <pc:docMk/>
          <pc:sldMk cId="637227487" sldId="303"/>
        </pc:sldMkLst>
      </pc:sldChg>
      <pc:sldChg chg="del">
        <pc:chgData name="Josep Maria Herrera Marimon" userId="ec91813b-a46b-450e-90f5-79432b30d154" providerId="ADAL" clId="{AE4944AB-48C7-4701-BE45-74CF79279177}" dt="2023-06-09T07:16:04.956" v="33" actId="47"/>
        <pc:sldMkLst>
          <pc:docMk/>
          <pc:sldMk cId="2001640094" sldId="304"/>
        </pc:sldMkLst>
      </pc:sldChg>
      <pc:sldChg chg="del">
        <pc:chgData name="Josep Maria Herrera Marimon" userId="ec91813b-a46b-450e-90f5-79432b30d154" providerId="ADAL" clId="{AE4944AB-48C7-4701-BE45-74CF79279177}" dt="2023-06-09T07:16:05.211" v="34" actId="47"/>
        <pc:sldMkLst>
          <pc:docMk/>
          <pc:sldMk cId="3311874055" sldId="305"/>
        </pc:sldMkLst>
      </pc:sldChg>
      <pc:sldChg chg="del">
        <pc:chgData name="Josep Maria Herrera Marimon" userId="ec91813b-a46b-450e-90f5-79432b30d154" providerId="ADAL" clId="{AE4944AB-48C7-4701-BE45-74CF79279177}" dt="2023-06-09T07:16:05.520" v="35" actId="47"/>
        <pc:sldMkLst>
          <pc:docMk/>
          <pc:sldMk cId="113792955" sldId="306"/>
        </pc:sldMkLst>
      </pc:sldChg>
      <pc:sldChg chg="del">
        <pc:chgData name="Josep Maria Herrera Marimon" userId="ec91813b-a46b-450e-90f5-79432b30d154" providerId="ADAL" clId="{AE4944AB-48C7-4701-BE45-74CF79279177}" dt="2023-06-09T07:16:06.162" v="36" actId="47"/>
        <pc:sldMkLst>
          <pc:docMk/>
          <pc:sldMk cId="4273026588" sldId="307"/>
        </pc:sldMkLst>
      </pc:sldChg>
      <pc:sldChg chg="add del">
        <pc:chgData name="Josep Maria Herrera Marimon" userId="ec91813b-a46b-450e-90f5-79432b30d154" providerId="ADAL" clId="{AE4944AB-48C7-4701-BE45-74CF79279177}" dt="2023-06-09T07:16:28.253" v="43" actId="47"/>
        <pc:sldMkLst>
          <pc:docMk/>
          <pc:sldMk cId="583477465" sldId="308"/>
        </pc:sldMkLst>
      </pc:sldChg>
      <pc:sldChg chg="del">
        <pc:chgData name="Josep Maria Herrera Marimon" userId="ec91813b-a46b-450e-90f5-79432b30d154" providerId="ADAL" clId="{AE4944AB-48C7-4701-BE45-74CF79279177}" dt="2023-06-09T07:16:03.032" v="27" actId="47"/>
        <pc:sldMkLst>
          <pc:docMk/>
          <pc:sldMk cId="3018376454" sldId="309"/>
        </pc:sldMkLst>
      </pc:sldChg>
      <pc:sldChg chg="del">
        <pc:chgData name="Josep Maria Herrera Marimon" userId="ec91813b-a46b-450e-90f5-79432b30d154" providerId="ADAL" clId="{AE4944AB-48C7-4701-BE45-74CF79279177}" dt="2023-06-09T07:16:04.493" v="31" actId="47"/>
        <pc:sldMkLst>
          <pc:docMk/>
          <pc:sldMk cId="805640535" sldId="311"/>
        </pc:sldMkLst>
      </pc:sldChg>
      <pc:sldChg chg="del">
        <pc:chgData name="Josep Maria Herrera Marimon" userId="ec91813b-a46b-450e-90f5-79432b30d154" providerId="ADAL" clId="{AE4944AB-48C7-4701-BE45-74CF79279177}" dt="2023-06-09T07:16:03.990" v="30" actId="47"/>
        <pc:sldMkLst>
          <pc:docMk/>
          <pc:sldMk cId="646219748" sldId="312"/>
        </pc:sldMkLst>
      </pc:sldChg>
      <pc:sldChg chg="del">
        <pc:chgData name="Josep Maria Herrera Marimon" userId="ec91813b-a46b-450e-90f5-79432b30d154" providerId="ADAL" clId="{AE4944AB-48C7-4701-BE45-74CF79279177}" dt="2023-06-09T07:16:04.725" v="32" actId="47"/>
        <pc:sldMkLst>
          <pc:docMk/>
          <pc:sldMk cId="753231097" sldId="313"/>
        </pc:sldMkLst>
      </pc:sldChg>
      <pc:sldChg chg="del">
        <pc:chgData name="Josep Maria Herrera Marimon" userId="ec91813b-a46b-450e-90f5-79432b30d154" providerId="ADAL" clId="{AE4944AB-48C7-4701-BE45-74CF79279177}" dt="2023-06-09T07:16:03.777" v="29" actId="47"/>
        <pc:sldMkLst>
          <pc:docMk/>
          <pc:sldMk cId="4203510878" sldId="314"/>
        </pc:sldMkLst>
      </pc:sldChg>
      <pc:sldChg chg="del">
        <pc:chgData name="Josep Maria Herrera Marimon" userId="ec91813b-a46b-450e-90f5-79432b30d154" providerId="ADAL" clId="{AE4944AB-48C7-4701-BE45-74CF79279177}" dt="2023-06-09T07:15:44.690" v="17" actId="47"/>
        <pc:sldMkLst>
          <pc:docMk/>
          <pc:sldMk cId="827427953" sldId="315"/>
        </pc:sldMkLst>
      </pc:sldChg>
      <pc:sldChg chg="del">
        <pc:chgData name="Josep Maria Herrera Marimon" userId="ec91813b-a46b-450e-90f5-79432b30d154" providerId="ADAL" clId="{AE4944AB-48C7-4701-BE45-74CF79279177}" dt="2023-06-09T07:15:51.332" v="19" actId="47"/>
        <pc:sldMkLst>
          <pc:docMk/>
          <pc:sldMk cId="3552784406" sldId="317"/>
        </pc:sldMkLst>
      </pc:sldChg>
      <pc:sldChg chg="del">
        <pc:chgData name="Josep Maria Herrera Marimon" userId="ec91813b-a46b-450e-90f5-79432b30d154" providerId="ADAL" clId="{AE4944AB-48C7-4701-BE45-74CF79279177}" dt="2023-06-09T07:15:54.584" v="20" actId="47"/>
        <pc:sldMkLst>
          <pc:docMk/>
          <pc:sldMk cId="3181760124" sldId="318"/>
        </pc:sldMkLst>
      </pc:sldChg>
      <pc:sldChg chg="del">
        <pc:chgData name="Josep Maria Herrera Marimon" userId="ec91813b-a46b-450e-90f5-79432b30d154" providerId="ADAL" clId="{AE4944AB-48C7-4701-BE45-74CF79279177}" dt="2023-06-09T07:15:55.417" v="21" actId="47"/>
        <pc:sldMkLst>
          <pc:docMk/>
          <pc:sldMk cId="451996062" sldId="319"/>
        </pc:sldMkLst>
      </pc:sldChg>
      <pc:sldChg chg="del">
        <pc:chgData name="Josep Maria Herrera Marimon" userId="ec91813b-a46b-450e-90f5-79432b30d154" providerId="ADAL" clId="{AE4944AB-48C7-4701-BE45-74CF79279177}" dt="2023-06-09T07:15:59.663" v="22" actId="47"/>
        <pc:sldMkLst>
          <pc:docMk/>
          <pc:sldMk cId="3843718708" sldId="320"/>
        </pc:sldMkLst>
      </pc:sldChg>
      <pc:sldChg chg="del">
        <pc:chgData name="Josep Maria Herrera Marimon" userId="ec91813b-a46b-450e-90f5-79432b30d154" providerId="ADAL" clId="{AE4944AB-48C7-4701-BE45-74CF79279177}" dt="2023-06-09T07:15:45.573" v="18" actId="47"/>
        <pc:sldMkLst>
          <pc:docMk/>
          <pc:sldMk cId="3600052845" sldId="321"/>
        </pc:sldMkLst>
      </pc:sldChg>
    </pc:docChg>
  </pc:docChgLst>
  <pc:docChgLst>
    <pc:chgData name="Josep Maria Herrera Marimon" userId="ec91813b-a46b-450e-90f5-79432b30d154" providerId="ADAL" clId="{03C7CFA4-1D6A-4E34-A62C-8211EDCFF5A9}"/>
    <pc:docChg chg="undo custSel addSld delSld modSld sldOrd">
      <pc:chgData name="Josep Maria Herrera Marimon" userId="ec91813b-a46b-450e-90f5-79432b30d154" providerId="ADAL" clId="{03C7CFA4-1D6A-4E34-A62C-8211EDCFF5A9}" dt="2023-10-03T19:03:09.338" v="2420" actId="1076"/>
      <pc:docMkLst>
        <pc:docMk/>
      </pc:docMkLst>
      <pc:sldChg chg="modSp mod">
        <pc:chgData name="Josep Maria Herrera Marimon" userId="ec91813b-a46b-450e-90f5-79432b30d154" providerId="ADAL" clId="{03C7CFA4-1D6A-4E34-A62C-8211EDCFF5A9}" dt="2023-09-19T18:09:33.610" v="12" actId="20577"/>
        <pc:sldMkLst>
          <pc:docMk/>
          <pc:sldMk cId="3307480244" sldId="283"/>
        </pc:sldMkLst>
      </pc:sldChg>
      <pc:sldChg chg="modSp mod">
        <pc:chgData name="Josep Maria Herrera Marimon" userId="ec91813b-a46b-450e-90f5-79432b30d154" providerId="ADAL" clId="{03C7CFA4-1D6A-4E34-A62C-8211EDCFF5A9}" dt="2023-09-26T18:21:39.715" v="107" actId="1076"/>
        <pc:sldMkLst>
          <pc:docMk/>
          <pc:sldMk cId="1083683955" sldId="412"/>
        </pc:sldMkLst>
      </pc:sldChg>
      <pc:sldChg chg="addSp modSp mod">
        <pc:chgData name="Josep Maria Herrera Marimon" userId="ec91813b-a46b-450e-90f5-79432b30d154" providerId="ADAL" clId="{03C7CFA4-1D6A-4E34-A62C-8211EDCFF5A9}" dt="2023-09-26T08:51:57.605" v="42" actId="1076"/>
        <pc:sldMkLst>
          <pc:docMk/>
          <pc:sldMk cId="2764355645" sldId="422"/>
        </pc:sldMkLst>
      </pc:sldChg>
      <pc:sldChg chg="addSp delSp modSp mod">
        <pc:chgData name="Josep Maria Herrera Marimon" userId="ec91813b-a46b-450e-90f5-79432b30d154" providerId="ADAL" clId="{03C7CFA4-1D6A-4E34-A62C-8211EDCFF5A9}" dt="2023-09-26T08:35:44.209" v="31" actId="14100"/>
        <pc:sldMkLst>
          <pc:docMk/>
          <pc:sldMk cId="776674572" sldId="440"/>
        </pc:sldMkLst>
      </pc:sldChg>
      <pc:sldChg chg="modSp mod">
        <pc:chgData name="Josep Maria Herrera Marimon" userId="ec91813b-a46b-450e-90f5-79432b30d154" providerId="ADAL" clId="{03C7CFA4-1D6A-4E34-A62C-8211EDCFF5A9}" dt="2023-09-26T08:26:57.560" v="20" actId="20577"/>
        <pc:sldMkLst>
          <pc:docMk/>
          <pc:sldMk cId="2458016184" sldId="452"/>
        </pc:sldMkLst>
      </pc:sldChg>
      <pc:sldChg chg="modSp mod">
        <pc:chgData name="Josep Maria Herrera Marimon" userId="ec91813b-a46b-450e-90f5-79432b30d154" providerId="ADAL" clId="{03C7CFA4-1D6A-4E34-A62C-8211EDCFF5A9}" dt="2023-10-02T09:03:06.939" v="2260" actId="20577"/>
        <pc:sldMkLst>
          <pc:docMk/>
          <pc:sldMk cId="4041387428" sldId="456"/>
        </pc:sldMkLst>
      </pc:sldChg>
      <pc:sldChg chg="modSp mod">
        <pc:chgData name="Josep Maria Herrera Marimon" userId="ec91813b-a46b-450e-90f5-79432b30d154" providerId="ADAL" clId="{03C7CFA4-1D6A-4E34-A62C-8211EDCFF5A9}" dt="2023-10-03T19:02:07.427" v="2357" actId="20577"/>
        <pc:sldMkLst>
          <pc:docMk/>
          <pc:sldMk cId="2931003349" sldId="457"/>
        </pc:sldMkLst>
      </pc:sldChg>
      <pc:sldChg chg="modSp mod">
        <pc:chgData name="Josep Maria Herrera Marimon" userId="ec91813b-a46b-450e-90f5-79432b30d154" providerId="ADAL" clId="{03C7CFA4-1D6A-4E34-A62C-8211EDCFF5A9}" dt="2023-10-03T19:02:12.079" v="2359" actId="20577"/>
        <pc:sldMkLst>
          <pc:docMk/>
          <pc:sldMk cId="668223248" sldId="458"/>
        </pc:sldMkLst>
      </pc:sldChg>
      <pc:sldChg chg="del">
        <pc:chgData name="Josep Maria Herrera Marimon" userId="ec91813b-a46b-450e-90f5-79432b30d154" providerId="ADAL" clId="{03C7CFA4-1D6A-4E34-A62C-8211EDCFF5A9}" dt="2023-09-20T17:57:52.242" v="13" actId="47"/>
        <pc:sldMkLst>
          <pc:docMk/>
          <pc:sldMk cId="2090144454" sldId="460"/>
        </pc:sldMkLst>
      </pc:sldChg>
      <pc:sldChg chg="addSp delSp modSp add mod setBg">
        <pc:chgData name="Josep Maria Herrera Marimon" userId="ec91813b-a46b-450e-90f5-79432b30d154" providerId="ADAL" clId="{03C7CFA4-1D6A-4E34-A62C-8211EDCFF5A9}" dt="2023-09-27T08:46:46.353" v="190" actId="6549"/>
        <pc:sldMkLst>
          <pc:docMk/>
          <pc:sldMk cId="2469029640" sldId="463"/>
        </pc:sldMkLst>
      </pc:sldChg>
      <pc:sldChg chg="delSp modSp add mod">
        <pc:chgData name="Josep Maria Herrera Marimon" userId="ec91813b-a46b-450e-90f5-79432b30d154" providerId="ADAL" clId="{03C7CFA4-1D6A-4E34-A62C-8211EDCFF5A9}" dt="2023-09-27T08:43:51.313" v="142" actId="15"/>
        <pc:sldMkLst>
          <pc:docMk/>
          <pc:sldMk cId="3236135027" sldId="464"/>
        </pc:sldMkLst>
      </pc:sldChg>
      <pc:sldChg chg="addSp modSp add mod ord">
        <pc:chgData name="Josep Maria Herrera Marimon" userId="ec91813b-a46b-450e-90f5-79432b30d154" providerId="ADAL" clId="{03C7CFA4-1D6A-4E34-A62C-8211EDCFF5A9}" dt="2023-09-27T09:12:23.626" v="863" actId="1076"/>
        <pc:sldMkLst>
          <pc:docMk/>
          <pc:sldMk cId="3722655817" sldId="465"/>
        </pc:sldMkLst>
      </pc:sldChg>
      <pc:sldChg chg="addSp modSp add mod">
        <pc:chgData name="Josep Maria Herrera Marimon" userId="ec91813b-a46b-450e-90f5-79432b30d154" providerId="ADAL" clId="{03C7CFA4-1D6A-4E34-A62C-8211EDCFF5A9}" dt="2023-09-27T08:59:50.799" v="612" actId="1076"/>
        <pc:sldMkLst>
          <pc:docMk/>
          <pc:sldMk cId="2022026658" sldId="466"/>
        </pc:sldMkLst>
      </pc:sldChg>
      <pc:sldChg chg="addSp delSp modSp add mod">
        <pc:chgData name="Josep Maria Herrera Marimon" userId="ec91813b-a46b-450e-90f5-79432b30d154" providerId="ADAL" clId="{03C7CFA4-1D6A-4E34-A62C-8211EDCFF5A9}" dt="2023-09-27T09:20:20.906" v="1294" actId="20577"/>
        <pc:sldMkLst>
          <pc:docMk/>
          <pc:sldMk cId="2135918341" sldId="467"/>
        </pc:sldMkLst>
      </pc:sldChg>
      <pc:sldChg chg="delSp modSp add mod">
        <pc:chgData name="Josep Maria Herrera Marimon" userId="ec91813b-a46b-450e-90f5-79432b30d154" providerId="ADAL" clId="{03C7CFA4-1D6A-4E34-A62C-8211EDCFF5A9}" dt="2023-09-27T09:21:18.534" v="1372" actId="20577"/>
        <pc:sldMkLst>
          <pc:docMk/>
          <pc:sldMk cId="1205810816" sldId="468"/>
        </pc:sldMkLst>
      </pc:sldChg>
      <pc:sldChg chg="addSp delSp modSp add mod">
        <pc:chgData name="Josep Maria Herrera Marimon" userId="ec91813b-a46b-450e-90f5-79432b30d154" providerId="ADAL" clId="{03C7CFA4-1D6A-4E34-A62C-8211EDCFF5A9}" dt="2023-09-27T11:06:55.111" v="1667" actId="478"/>
        <pc:sldMkLst>
          <pc:docMk/>
          <pc:sldMk cId="3222348994" sldId="469"/>
        </pc:sldMkLst>
      </pc:sldChg>
      <pc:sldChg chg="addSp delSp modSp add mod">
        <pc:chgData name="Josep Maria Herrera Marimon" userId="ec91813b-a46b-450e-90f5-79432b30d154" providerId="ADAL" clId="{03C7CFA4-1D6A-4E34-A62C-8211EDCFF5A9}" dt="2023-09-27T11:31:17.294" v="1952" actId="20577"/>
        <pc:sldMkLst>
          <pc:docMk/>
          <pc:sldMk cId="2639562663" sldId="470"/>
        </pc:sldMkLst>
      </pc:sldChg>
      <pc:sldChg chg="delSp modSp add mod">
        <pc:chgData name="Josep Maria Herrera Marimon" userId="ec91813b-a46b-450e-90f5-79432b30d154" providerId="ADAL" clId="{03C7CFA4-1D6A-4E34-A62C-8211EDCFF5A9}" dt="2023-09-27T11:19:28.815" v="1684" actId="478"/>
        <pc:sldMkLst>
          <pc:docMk/>
          <pc:sldMk cId="3137595583" sldId="471"/>
        </pc:sldMkLst>
      </pc:sldChg>
      <pc:sldChg chg="delSp modSp add mod">
        <pc:chgData name="Josep Maria Herrera Marimon" userId="ec91813b-a46b-450e-90f5-79432b30d154" providerId="ADAL" clId="{03C7CFA4-1D6A-4E34-A62C-8211EDCFF5A9}" dt="2023-09-27T11:33:00.849" v="2258" actId="1076"/>
        <pc:sldMkLst>
          <pc:docMk/>
          <pc:sldMk cId="118295799" sldId="472"/>
        </pc:sldMkLst>
      </pc:sldChg>
      <pc:sldChg chg="addSp delSp modSp add mod">
        <pc:chgData name="Josep Maria Herrera Marimon" userId="ec91813b-a46b-450e-90f5-79432b30d154" providerId="ADAL" clId="{03C7CFA4-1D6A-4E34-A62C-8211EDCFF5A9}" dt="2023-10-03T16:31:34.457" v="2276" actId="1076"/>
        <pc:sldMkLst>
          <pc:docMk/>
          <pc:sldMk cId="3245292302" sldId="473"/>
        </pc:sldMkLst>
      </pc:sldChg>
      <pc:sldChg chg="addSp delSp modSp add mod">
        <pc:chgData name="Josep Maria Herrera Marimon" userId="ec91813b-a46b-450e-90f5-79432b30d154" providerId="ADAL" clId="{03C7CFA4-1D6A-4E34-A62C-8211EDCFF5A9}" dt="2023-10-03T19:03:09.338" v="2420" actId="1076"/>
        <pc:sldMkLst>
          <pc:docMk/>
          <pc:sldMk cId="4243112618" sldId="474"/>
        </pc:sldMkLst>
      </pc:sldChg>
    </pc:docChg>
  </pc:docChgLst>
  <pc:docChgLst>
    <pc:chgData name="Josep Maria Herrera Marimon" userId="ec91813b-a46b-450e-90f5-79432b30d154" providerId="ADAL" clId="{A1143D61-EF04-4489-B786-2AA3A943072C}"/>
    <pc:docChg chg="custSel modSld">
      <pc:chgData name="Josep Maria Herrera Marimon" userId="ec91813b-a46b-450e-90f5-79432b30d154" providerId="ADAL" clId="{A1143D61-EF04-4489-B786-2AA3A943072C}" dt="2022-09-11T07:17:14.051" v="52" actId="20577"/>
      <pc:docMkLst>
        <pc:docMk/>
      </pc:docMkLst>
      <pc:sldChg chg="modSp mod">
        <pc:chgData name="Josep Maria Herrera Marimon" userId="ec91813b-a46b-450e-90f5-79432b30d154" providerId="ADAL" clId="{A1143D61-EF04-4489-B786-2AA3A943072C}" dt="2022-09-11T07:15:43.420" v="7" actId="27636"/>
        <pc:sldMkLst>
          <pc:docMk/>
          <pc:sldMk cId="4085468298" sldId="259"/>
        </pc:sldMkLst>
      </pc:sldChg>
      <pc:sldChg chg="modSp mod">
        <pc:chgData name="Josep Maria Herrera Marimon" userId="ec91813b-a46b-450e-90f5-79432b30d154" providerId="ADAL" clId="{A1143D61-EF04-4489-B786-2AA3A943072C}" dt="2022-09-11T07:17:14.051" v="52" actId="20577"/>
        <pc:sldMkLst>
          <pc:docMk/>
          <pc:sldMk cId="3375276284" sldId="260"/>
        </pc:sldMkLst>
      </pc:sldChg>
    </pc:docChg>
  </pc:docChgLst>
  <pc:docChgLst>
    <pc:chgData name="Josep Maria Herrera Marimon" userId="ec91813b-a46b-450e-90f5-79432b30d154" providerId="ADAL" clId="{7B07D691-3692-499E-8247-EE4588653D58}"/>
    <pc:docChg chg="undo custSel addSld delSld modSld">
      <pc:chgData name="Josep Maria Herrera Marimon" userId="ec91813b-a46b-450e-90f5-79432b30d154" providerId="ADAL" clId="{7B07D691-3692-499E-8247-EE4588653D58}" dt="2022-11-03T15:33:47.884" v="2434" actId="20577"/>
      <pc:docMkLst>
        <pc:docMk/>
      </pc:docMkLst>
      <pc:sldChg chg="addSp delSp modSp mod">
        <pc:chgData name="Josep Maria Herrera Marimon" userId="ec91813b-a46b-450e-90f5-79432b30d154" providerId="ADAL" clId="{7B07D691-3692-499E-8247-EE4588653D58}" dt="2022-11-03T15:33:47.884" v="2434" actId="20577"/>
        <pc:sldMkLst>
          <pc:docMk/>
          <pc:sldMk cId="1942183190" sldId="256"/>
        </pc:sldMkLst>
      </pc:sldChg>
      <pc:sldChg chg="addSp modSp mod">
        <pc:chgData name="Josep Maria Herrera Marimon" userId="ec91813b-a46b-450e-90f5-79432b30d154" providerId="ADAL" clId="{7B07D691-3692-499E-8247-EE4588653D58}" dt="2022-10-24T07:34:05.152" v="2406" actId="20577"/>
        <pc:sldMkLst>
          <pc:docMk/>
          <pc:sldMk cId="3044182988" sldId="257"/>
        </pc:sldMkLst>
      </pc:sldChg>
      <pc:sldChg chg="addSp delSp modSp del mod">
        <pc:chgData name="Josep Maria Herrera Marimon" userId="ec91813b-a46b-450e-90f5-79432b30d154" providerId="ADAL" clId="{7B07D691-3692-499E-8247-EE4588653D58}" dt="2022-10-01T17:36:10.419" v="124" actId="47"/>
        <pc:sldMkLst>
          <pc:docMk/>
          <pc:sldMk cId="4085468298" sldId="259"/>
        </pc:sldMkLst>
      </pc:sldChg>
      <pc:sldChg chg="del">
        <pc:chgData name="Josep Maria Herrera Marimon" userId="ec91813b-a46b-450e-90f5-79432b30d154" providerId="ADAL" clId="{7B07D691-3692-499E-8247-EE4588653D58}" dt="2022-10-24T07:33:46.939" v="2386" actId="47"/>
        <pc:sldMkLst>
          <pc:docMk/>
          <pc:sldMk cId="3375276284" sldId="260"/>
        </pc:sldMkLst>
      </pc:sldChg>
      <pc:sldChg chg="del">
        <pc:chgData name="Josep Maria Herrera Marimon" userId="ec91813b-a46b-450e-90f5-79432b30d154" providerId="ADAL" clId="{7B07D691-3692-499E-8247-EE4588653D58}" dt="2022-10-01T08:56:57.805" v="6" actId="47"/>
        <pc:sldMkLst>
          <pc:docMk/>
          <pc:sldMk cId="840770800" sldId="261"/>
        </pc:sldMkLst>
      </pc:sldChg>
      <pc:sldChg chg="delSp modSp mod">
        <pc:chgData name="Josep Maria Herrera Marimon" userId="ec91813b-a46b-450e-90f5-79432b30d154" providerId="ADAL" clId="{7B07D691-3692-499E-8247-EE4588653D58}" dt="2022-10-01T17:30:12.757" v="123" actId="20577"/>
        <pc:sldMkLst>
          <pc:docMk/>
          <pc:sldMk cId="2053424092" sldId="262"/>
        </pc:sldMkLst>
      </pc:sldChg>
      <pc:sldChg chg="del">
        <pc:chgData name="Josep Maria Herrera Marimon" userId="ec91813b-a46b-450e-90f5-79432b30d154" providerId="ADAL" clId="{7B07D691-3692-499E-8247-EE4588653D58}" dt="2022-10-01T08:56:52.554" v="2" actId="47"/>
        <pc:sldMkLst>
          <pc:docMk/>
          <pc:sldMk cId="464114118" sldId="264"/>
        </pc:sldMkLst>
      </pc:sldChg>
      <pc:sldChg chg="del">
        <pc:chgData name="Josep Maria Herrera Marimon" userId="ec91813b-a46b-450e-90f5-79432b30d154" providerId="ADAL" clId="{7B07D691-3692-499E-8247-EE4588653D58}" dt="2022-10-01T08:56:53.968" v="3" actId="47"/>
        <pc:sldMkLst>
          <pc:docMk/>
          <pc:sldMk cId="4200366489" sldId="265"/>
        </pc:sldMkLst>
      </pc:sldChg>
      <pc:sldChg chg="del">
        <pc:chgData name="Josep Maria Herrera Marimon" userId="ec91813b-a46b-450e-90f5-79432b30d154" providerId="ADAL" clId="{7B07D691-3692-499E-8247-EE4588653D58}" dt="2022-10-01T08:56:55.142" v="4" actId="47"/>
        <pc:sldMkLst>
          <pc:docMk/>
          <pc:sldMk cId="1700945982" sldId="266"/>
        </pc:sldMkLst>
      </pc:sldChg>
      <pc:sldChg chg="del">
        <pc:chgData name="Josep Maria Herrera Marimon" userId="ec91813b-a46b-450e-90f5-79432b30d154" providerId="ADAL" clId="{7B07D691-3692-499E-8247-EE4588653D58}" dt="2022-10-01T08:56:55.813" v="5" actId="47"/>
        <pc:sldMkLst>
          <pc:docMk/>
          <pc:sldMk cId="4131219684" sldId="267"/>
        </pc:sldMkLst>
      </pc:sldChg>
      <pc:sldChg chg="add">
        <pc:chgData name="Josep Maria Herrera Marimon" userId="ec91813b-a46b-450e-90f5-79432b30d154" providerId="ADAL" clId="{7B07D691-3692-499E-8247-EE4588653D58}" dt="2022-10-01T17:02:31.726" v="10"/>
        <pc:sldMkLst>
          <pc:docMk/>
          <pc:sldMk cId="492019113" sldId="274"/>
        </pc:sldMkLst>
      </pc:sldChg>
      <pc:sldChg chg="add">
        <pc:chgData name="Josep Maria Herrera Marimon" userId="ec91813b-a46b-450e-90f5-79432b30d154" providerId="ADAL" clId="{7B07D691-3692-499E-8247-EE4588653D58}" dt="2022-10-01T17:02:39.220" v="11"/>
        <pc:sldMkLst>
          <pc:docMk/>
          <pc:sldMk cId="1487464807" sldId="275"/>
        </pc:sldMkLst>
      </pc:sldChg>
      <pc:sldChg chg="modSp add del mod">
        <pc:chgData name="Josep Maria Herrera Marimon" userId="ec91813b-a46b-450e-90f5-79432b30d154" providerId="ADAL" clId="{7B07D691-3692-499E-8247-EE4588653D58}" dt="2022-10-01T17:05:37.019" v="21" actId="27636"/>
        <pc:sldMkLst>
          <pc:docMk/>
          <pc:sldMk cId="1661475989" sldId="276"/>
        </pc:sldMkLst>
      </pc:sldChg>
      <pc:sldChg chg="modSp add del mod">
        <pc:chgData name="Josep Maria Herrera Marimon" userId="ec91813b-a46b-450e-90f5-79432b30d154" providerId="ADAL" clId="{7B07D691-3692-499E-8247-EE4588653D58}" dt="2022-10-01T17:05:00.619" v="16" actId="47"/>
        <pc:sldMkLst>
          <pc:docMk/>
          <pc:sldMk cId="25959668" sldId="279"/>
        </pc:sldMkLst>
      </pc:sldChg>
      <pc:sldChg chg="add">
        <pc:chgData name="Josep Maria Herrera Marimon" userId="ec91813b-a46b-450e-90f5-79432b30d154" providerId="ADAL" clId="{7B07D691-3692-499E-8247-EE4588653D58}" dt="2022-10-01T17:02:21.028" v="9"/>
        <pc:sldMkLst>
          <pc:docMk/>
          <pc:sldMk cId="4207688934" sldId="281"/>
        </pc:sldMkLst>
      </pc:sldChg>
      <pc:sldChg chg="add">
        <pc:chgData name="Josep Maria Herrera Marimon" userId="ec91813b-a46b-450e-90f5-79432b30d154" providerId="ADAL" clId="{7B07D691-3692-499E-8247-EE4588653D58}" dt="2022-10-01T17:05:14.183" v="18"/>
        <pc:sldMkLst>
          <pc:docMk/>
          <pc:sldMk cId="1893778504" sldId="283"/>
        </pc:sldMkLst>
      </pc:sldChg>
      <pc:sldChg chg="add">
        <pc:chgData name="Josep Maria Herrera Marimon" userId="ec91813b-a46b-450e-90f5-79432b30d154" providerId="ADAL" clId="{7B07D691-3692-499E-8247-EE4588653D58}" dt="2022-10-01T17:05:08.161" v="17"/>
        <pc:sldMkLst>
          <pc:docMk/>
          <pc:sldMk cId="1611998026" sldId="284"/>
        </pc:sldMkLst>
      </pc:sldChg>
      <pc:sldChg chg="modSp add mod">
        <pc:chgData name="Josep Maria Herrera Marimon" userId="ec91813b-a46b-450e-90f5-79432b30d154" providerId="ADAL" clId="{7B07D691-3692-499E-8247-EE4588653D58}" dt="2022-10-01T17:05:36.985" v="20" actId="27636"/>
        <pc:sldMkLst>
          <pc:docMk/>
          <pc:sldMk cId="507864118" sldId="285"/>
        </pc:sldMkLst>
      </pc:sldChg>
      <pc:sldChg chg="add">
        <pc:chgData name="Josep Maria Herrera Marimon" userId="ec91813b-a46b-450e-90f5-79432b30d154" providerId="ADAL" clId="{7B07D691-3692-499E-8247-EE4588653D58}" dt="2022-10-01T17:05:36.915" v="19"/>
        <pc:sldMkLst>
          <pc:docMk/>
          <pc:sldMk cId="3532836991" sldId="286"/>
        </pc:sldMkLst>
      </pc:sldChg>
      <pc:sldChg chg="modSp add mod">
        <pc:chgData name="Josep Maria Herrera Marimon" userId="ec91813b-a46b-450e-90f5-79432b30d154" providerId="ADAL" clId="{7B07D691-3692-499E-8247-EE4588653D58}" dt="2022-10-01T17:47:16.965" v="222" actId="20577"/>
        <pc:sldMkLst>
          <pc:docMk/>
          <pc:sldMk cId="796518760" sldId="287"/>
        </pc:sldMkLst>
      </pc:sldChg>
      <pc:sldChg chg="add del">
        <pc:chgData name="Josep Maria Herrera Marimon" userId="ec91813b-a46b-450e-90f5-79432b30d154" providerId="ADAL" clId="{7B07D691-3692-499E-8247-EE4588653D58}" dt="2022-10-01T17:40:32.500" v="126" actId="47"/>
        <pc:sldMkLst>
          <pc:docMk/>
          <pc:sldMk cId="2437239095" sldId="287"/>
        </pc:sldMkLst>
      </pc:sldChg>
      <pc:sldChg chg="add">
        <pc:chgData name="Josep Maria Herrera Marimon" userId="ec91813b-a46b-450e-90f5-79432b30d154" providerId="ADAL" clId="{7B07D691-3692-499E-8247-EE4588653D58}" dt="2022-10-01T18:00:17.036" v="223"/>
        <pc:sldMkLst>
          <pc:docMk/>
          <pc:sldMk cId="1217379116" sldId="288"/>
        </pc:sldMkLst>
      </pc:sldChg>
      <pc:sldChg chg="modSp add mod">
        <pc:chgData name="Josep Maria Herrera Marimon" userId="ec91813b-a46b-450e-90f5-79432b30d154" providerId="ADAL" clId="{7B07D691-3692-499E-8247-EE4588653D58}" dt="2022-10-01T18:14:49.463" v="225" actId="1076"/>
        <pc:sldMkLst>
          <pc:docMk/>
          <pc:sldMk cId="1494541756" sldId="289"/>
        </pc:sldMkLst>
      </pc:sldChg>
      <pc:sldChg chg="modSp add mod">
        <pc:chgData name="Josep Maria Herrera Marimon" userId="ec91813b-a46b-450e-90f5-79432b30d154" providerId="ADAL" clId="{7B07D691-3692-499E-8247-EE4588653D58}" dt="2022-10-01T18:18:28.348" v="442" actId="20577"/>
        <pc:sldMkLst>
          <pc:docMk/>
          <pc:sldMk cId="3609321729" sldId="290"/>
        </pc:sldMkLst>
      </pc:sldChg>
      <pc:sldChg chg="addSp delSp modSp add mod">
        <pc:chgData name="Josep Maria Herrera Marimon" userId="ec91813b-a46b-450e-90f5-79432b30d154" providerId="ADAL" clId="{7B07D691-3692-499E-8247-EE4588653D58}" dt="2022-10-01T18:20:51.445" v="466" actId="113"/>
        <pc:sldMkLst>
          <pc:docMk/>
          <pc:sldMk cId="2760488417" sldId="291"/>
        </pc:sldMkLst>
      </pc:sldChg>
      <pc:sldChg chg="addSp modSp add mod">
        <pc:chgData name="Josep Maria Herrera Marimon" userId="ec91813b-a46b-450e-90f5-79432b30d154" providerId="ADAL" clId="{7B07D691-3692-499E-8247-EE4588653D58}" dt="2022-10-01T18:22:57.716" v="495" actId="403"/>
        <pc:sldMkLst>
          <pc:docMk/>
          <pc:sldMk cId="1850839270" sldId="292"/>
        </pc:sldMkLst>
      </pc:sldChg>
      <pc:sldChg chg="addSp modSp add mod">
        <pc:chgData name="Josep Maria Herrera Marimon" userId="ec91813b-a46b-450e-90f5-79432b30d154" providerId="ADAL" clId="{7B07D691-3692-499E-8247-EE4588653D58}" dt="2022-10-01T18:33:18.638" v="516" actId="14100"/>
        <pc:sldMkLst>
          <pc:docMk/>
          <pc:sldMk cId="396725004" sldId="293"/>
        </pc:sldMkLst>
      </pc:sldChg>
      <pc:sldChg chg="addSp modSp add mod">
        <pc:chgData name="Josep Maria Herrera Marimon" userId="ec91813b-a46b-450e-90f5-79432b30d154" providerId="ADAL" clId="{7B07D691-3692-499E-8247-EE4588653D58}" dt="2022-10-01T18:35:30.531" v="558" actId="1076"/>
        <pc:sldMkLst>
          <pc:docMk/>
          <pc:sldMk cId="1655275264" sldId="294"/>
        </pc:sldMkLst>
      </pc:sldChg>
      <pc:sldChg chg="addSp modSp add mod">
        <pc:chgData name="Josep Maria Herrera Marimon" userId="ec91813b-a46b-450e-90f5-79432b30d154" providerId="ADAL" clId="{7B07D691-3692-499E-8247-EE4588653D58}" dt="2022-10-01T18:35:53.194" v="567" actId="14100"/>
        <pc:sldMkLst>
          <pc:docMk/>
          <pc:sldMk cId="2401027557" sldId="295"/>
        </pc:sldMkLst>
      </pc:sldChg>
      <pc:sldChg chg="addSp modSp add mod">
        <pc:chgData name="Josep Maria Herrera Marimon" userId="ec91813b-a46b-450e-90f5-79432b30d154" providerId="ADAL" clId="{7B07D691-3692-499E-8247-EE4588653D58}" dt="2022-10-01T18:48:17.267" v="579" actId="1076"/>
        <pc:sldMkLst>
          <pc:docMk/>
          <pc:sldMk cId="78872398" sldId="296"/>
        </pc:sldMkLst>
      </pc:sldChg>
      <pc:sldChg chg="addSp modSp add mod">
        <pc:chgData name="Josep Maria Herrera Marimon" userId="ec91813b-a46b-450e-90f5-79432b30d154" providerId="ADAL" clId="{7B07D691-3692-499E-8247-EE4588653D58}" dt="2022-10-02T05:38:32.633" v="620" actId="1076"/>
        <pc:sldMkLst>
          <pc:docMk/>
          <pc:sldMk cId="3104846191" sldId="297"/>
        </pc:sldMkLst>
      </pc:sldChg>
      <pc:sldChg chg="addSp delSp modSp add mod">
        <pc:chgData name="Josep Maria Herrera Marimon" userId="ec91813b-a46b-450e-90f5-79432b30d154" providerId="ADAL" clId="{7B07D691-3692-499E-8247-EE4588653D58}" dt="2022-10-02T06:07:51.174" v="1104" actId="1076"/>
        <pc:sldMkLst>
          <pc:docMk/>
          <pc:sldMk cId="286046674" sldId="298"/>
        </pc:sldMkLst>
      </pc:sldChg>
      <pc:sldChg chg="addSp delSp modSp add mod">
        <pc:chgData name="Josep Maria Herrera Marimon" userId="ec91813b-a46b-450e-90f5-79432b30d154" providerId="ADAL" clId="{7B07D691-3692-499E-8247-EE4588653D58}" dt="2022-10-05T19:44:26.734" v="2017" actId="1076"/>
        <pc:sldMkLst>
          <pc:docMk/>
          <pc:sldMk cId="2214270807" sldId="299"/>
        </pc:sldMkLst>
      </pc:sldChg>
      <pc:sldChg chg="addSp modSp add mod">
        <pc:chgData name="Josep Maria Herrera Marimon" userId="ec91813b-a46b-450e-90f5-79432b30d154" providerId="ADAL" clId="{7B07D691-3692-499E-8247-EE4588653D58}" dt="2022-10-02T05:57:01.738" v="956" actId="20577"/>
        <pc:sldMkLst>
          <pc:docMk/>
          <pc:sldMk cId="1464641979" sldId="300"/>
        </pc:sldMkLst>
      </pc:sldChg>
      <pc:sldChg chg="addSp modSp add mod">
        <pc:chgData name="Josep Maria Herrera Marimon" userId="ec91813b-a46b-450e-90f5-79432b30d154" providerId="ADAL" clId="{7B07D691-3692-499E-8247-EE4588653D58}" dt="2022-10-02T05:59:09.182" v="992" actId="1076"/>
        <pc:sldMkLst>
          <pc:docMk/>
          <pc:sldMk cId="3476855435" sldId="301"/>
        </pc:sldMkLst>
      </pc:sldChg>
      <pc:sldChg chg="addSp modSp add mod">
        <pc:chgData name="Josep Maria Herrera Marimon" userId="ec91813b-a46b-450e-90f5-79432b30d154" providerId="ADAL" clId="{7B07D691-3692-499E-8247-EE4588653D58}" dt="2022-10-02T05:59:43.800" v="1023" actId="1076"/>
        <pc:sldMkLst>
          <pc:docMk/>
          <pc:sldMk cId="894525879" sldId="302"/>
        </pc:sldMkLst>
      </pc:sldChg>
      <pc:sldChg chg="add">
        <pc:chgData name="Josep Maria Herrera Marimon" userId="ec91813b-a46b-450e-90f5-79432b30d154" providerId="ADAL" clId="{7B07D691-3692-499E-8247-EE4588653D58}" dt="2022-10-02T06:08:46.268" v="1105"/>
        <pc:sldMkLst>
          <pc:docMk/>
          <pc:sldMk cId="637227487" sldId="303"/>
        </pc:sldMkLst>
      </pc:sldChg>
      <pc:sldChg chg="add">
        <pc:chgData name="Josep Maria Herrera Marimon" userId="ec91813b-a46b-450e-90f5-79432b30d154" providerId="ADAL" clId="{7B07D691-3692-499E-8247-EE4588653D58}" dt="2022-10-02T06:08:52.067" v="1106"/>
        <pc:sldMkLst>
          <pc:docMk/>
          <pc:sldMk cId="2001640094" sldId="304"/>
        </pc:sldMkLst>
      </pc:sldChg>
      <pc:sldChg chg="modSp add mod">
        <pc:chgData name="Josep Maria Herrera Marimon" userId="ec91813b-a46b-450e-90f5-79432b30d154" providerId="ADAL" clId="{7B07D691-3692-499E-8247-EE4588653D58}" dt="2022-10-02T06:08:59.418" v="1108" actId="27636"/>
        <pc:sldMkLst>
          <pc:docMk/>
          <pc:sldMk cId="3311874055" sldId="305"/>
        </pc:sldMkLst>
      </pc:sldChg>
      <pc:sldChg chg="add">
        <pc:chgData name="Josep Maria Herrera Marimon" userId="ec91813b-a46b-450e-90f5-79432b30d154" providerId="ADAL" clId="{7B07D691-3692-499E-8247-EE4588653D58}" dt="2022-10-02T06:09:03.308" v="1109"/>
        <pc:sldMkLst>
          <pc:docMk/>
          <pc:sldMk cId="113792955" sldId="306"/>
        </pc:sldMkLst>
      </pc:sldChg>
      <pc:sldChg chg="add">
        <pc:chgData name="Josep Maria Herrera Marimon" userId="ec91813b-a46b-450e-90f5-79432b30d154" providerId="ADAL" clId="{7B07D691-3692-499E-8247-EE4588653D58}" dt="2022-10-02T06:09:11.459" v="1110"/>
        <pc:sldMkLst>
          <pc:docMk/>
          <pc:sldMk cId="4273026588" sldId="307"/>
        </pc:sldMkLst>
      </pc:sldChg>
      <pc:sldChg chg="addSp delSp modSp add mod">
        <pc:chgData name="Josep Maria Herrera Marimon" userId="ec91813b-a46b-450e-90f5-79432b30d154" providerId="ADAL" clId="{7B07D691-3692-499E-8247-EE4588653D58}" dt="2022-10-02T15:21:14.797" v="1987" actId="1076"/>
        <pc:sldMkLst>
          <pc:docMk/>
          <pc:sldMk cId="583477465" sldId="308"/>
        </pc:sldMkLst>
      </pc:sldChg>
      <pc:sldChg chg="addSp delSp modSp add mod">
        <pc:chgData name="Josep Maria Herrera Marimon" userId="ec91813b-a46b-450e-90f5-79432b30d154" providerId="ADAL" clId="{7B07D691-3692-499E-8247-EE4588653D58}" dt="2022-10-02T06:14:35.200" v="1136" actId="1076"/>
        <pc:sldMkLst>
          <pc:docMk/>
          <pc:sldMk cId="3018376454" sldId="309"/>
        </pc:sldMkLst>
      </pc:sldChg>
      <pc:sldChg chg="addSp delSp modSp add del mod">
        <pc:chgData name="Josep Maria Herrera Marimon" userId="ec91813b-a46b-450e-90f5-79432b30d154" providerId="ADAL" clId="{7B07D691-3692-499E-8247-EE4588653D58}" dt="2022-10-02T06:48:40.994" v="1524" actId="47"/>
        <pc:sldMkLst>
          <pc:docMk/>
          <pc:sldMk cId="4049484546" sldId="310"/>
        </pc:sldMkLst>
      </pc:sldChg>
      <pc:sldChg chg="addSp delSp modSp add mod">
        <pc:chgData name="Josep Maria Herrera Marimon" userId="ec91813b-a46b-450e-90f5-79432b30d154" providerId="ADAL" clId="{7B07D691-3692-499E-8247-EE4588653D58}" dt="2022-10-02T06:45:59.336" v="1522" actId="1076"/>
        <pc:sldMkLst>
          <pc:docMk/>
          <pc:sldMk cId="805640535" sldId="311"/>
        </pc:sldMkLst>
      </pc:sldChg>
      <pc:sldChg chg="add">
        <pc:chgData name="Josep Maria Herrera Marimon" userId="ec91813b-a46b-450e-90f5-79432b30d154" providerId="ADAL" clId="{7B07D691-3692-499E-8247-EE4588653D58}" dt="2022-10-02T06:48:38.860" v="1523"/>
        <pc:sldMkLst>
          <pc:docMk/>
          <pc:sldMk cId="646219748" sldId="312"/>
        </pc:sldMkLst>
      </pc:sldChg>
      <pc:sldChg chg="addSp delSp modSp add mod">
        <pc:chgData name="Josep Maria Herrera Marimon" userId="ec91813b-a46b-450e-90f5-79432b30d154" providerId="ADAL" clId="{7B07D691-3692-499E-8247-EE4588653D58}" dt="2022-10-25T14:26:30.642" v="2411" actId="14100"/>
        <pc:sldMkLst>
          <pc:docMk/>
          <pc:sldMk cId="753231097" sldId="313"/>
        </pc:sldMkLst>
      </pc:sldChg>
      <pc:sldChg chg="add del">
        <pc:chgData name="Josep Maria Herrera Marimon" userId="ec91813b-a46b-450e-90f5-79432b30d154" providerId="ADAL" clId="{7B07D691-3692-499E-8247-EE4588653D58}" dt="2022-10-02T06:50:04.954" v="1526"/>
        <pc:sldMkLst>
          <pc:docMk/>
          <pc:sldMk cId="2437146036" sldId="313"/>
        </pc:sldMkLst>
      </pc:sldChg>
      <pc:sldChg chg="addSp delSp modSp add mod">
        <pc:chgData name="Josep Maria Herrera Marimon" userId="ec91813b-a46b-450e-90f5-79432b30d154" providerId="ADAL" clId="{7B07D691-3692-499E-8247-EE4588653D58}" dt="2022-10-02T07:41:18.618" v="1651" actId="20577"/>
        <pc:sldMkLst>
          <pc:docMk/>
          <pc:sldMk cId="4203510878" sldId="314"/>
        </pc:sldMkLst>
      </pc:sldChg>
      <pc:sldChg chg="addSp delSp modSp add mod">
        <pc:chgData name="Josep Maria Herrera Marimon" userId="ec91813b-a46b-450e-90f5-79432b30d154" providerId="ADAL" clId="{7B07D691-3692-499E-8247-EE4588653D58}" dt="2022-10-12T20:12:14.777" v="2150" actId="1076"/>
        <pc:sldMkLst>
          <pc:docMk/>
          <pc:sldMk cId="827427953" sldId="315"/>
        </pc:sldMkLst>
      </pc:sldChg>
      <pc:sldChg chg="delSp modSp add del mod">
        <pc:chgData name="Josep Maria Herrera Marimon" userId="ec91813b-a46b-450e-90f5-79432b30d154" providerId="ADAL" clId="{7B07D691-3692-499E-8247-EE4588653D58}" dt="2022-10-05T19:47:48.398" v="2099" actId="47"/>
        <pc:sldMkLst>
          <pc:docMk/>
          <pc:sldMk cId="49326280" sldId="316"/>
        </pc:sldMkLst>
      </pc:sldChg>
      <pc:sldChg chg="modSp add mod">
        <pc:chgData name="Josep Maria Herrera Marimon" userId="ec91813b-a46b-450e-90f5-79432b30d154" providerId="ADAL" clId="{7B07D691-3692-499E-8247-EE4588653D58}" dt="2022-10-05T19:48:27.409" v="2118" actId="20577"/>
        <pc:sldMkLst>
          <pc:docMk/>
          <pc:sldMk cId="3552784406" sldId="317"/>
        </pc:sldMkLst>
      </pc:sldChg>
      <pc:sldChg chg="add">
        <pc:chgData name="Josep Maria Herrera Marimon" userId="ec91813b-a46b-450e-90f5-79432b30d154" providerId="ADAL" clId="{7B07D691-3692-499E-8247-EE4588653D58}" dt="2022-10-05T19:47:45.254" v="2098"/>
        <pc:sldMkLst>
          <pc:docMk/>
          <pc:sldMk cId="3181760124" sldId="318"/>
        </pc:sldMkLst>
      </pc:sldChg>
      <pc:sldChg chg="add">
        <pc:chgData name="Josep Maria Herrera Marimon" userId="ec91813b-a46b-450e-90f5-79432b30d154" providerId="ADAL" clId="{7B07D691-3692-499E-8247-EE4588653D58}" dt="2022-10-05T19:47:45.254" v="2098"/>
        <pc:sldMkLst>
          <pc:docMk/>
          <pc:sldMk cId="451996062" sldId="319"/>
        </pc:sldMkLst>
      </pc:sldChg>
      <pc:sldChg chg="modSp add mod">
        <pc:chgData name="Josep Maria Herrera Marimon" userId="ec91813b-a46b-450e-90f5-79432b30d154" providerId="ADAL" clId="{7B07D691-3692-499E-8247-EE4588653D58}" dt="2022-10-27T14:49:26.126" v="2414" actId="5793"/>
        <pc:sldMkLst>
          <pc:docMk/>
          <pc:sldMk cId="3843718708" sldId="320"/>
        </pc:sldMkLst>
      </pc:sldChg>
      <pc:sldChg chg="delSp add mod">
        <pc:chgData name="Josep Maria Herrera Marimon" userId="ec91813b-a46b-450e-90f5-79432b30d154" providerId="ADAL" clId="{7B07D691-3692-499E-8247-EE4588653D58}" dt="2022-10-12T20:10:32.510" v="2137" actId="478"/>
        <pc:sldMkLst>
          <pc:docMk/>
          <pc:sldMk cId="3600052845" sldId="321"/>
        </pc:sldMkLst>
      </pc:sldChg>
      <pc:sldChg chg="modSp add del mod">
        <pc:chgData name="Josep Maria Herrera Marimon" userId="ec91813b-a46b-450e-90f5-79432b30d154" providerId="ADAL" clId="{7B07D691-3692-499E-8247-EE4588653D58}" dt="2022-10-24T07:32:03.181" v="2273" actId="47"/>
        <pc:sldMkLst>
          <pc:docMk/>
          <pc:sldMk cId="1587109924" sldId="322"/>
        </pc:sldMkLst>
      </pc:sldChg>
    </pc:docChg>
  </pc:docChgLst>
  <pc:docChgLst>
    <pc:chgData name="Josep Maria Herrera Marimon" userId="ec91813b-a46b-450e-90f5-79432b30d154" providerId="ADAL" clId="{7EED7AF2-00AE-42B1-96DD-0B15C439963F}"/>
    <pc:docChg chg="undo custSel addSld delSld modSld">
      <pc:chgData name="Josep Maria Herrera Marimon" userId="ec91813b-a46b-450e-90f5-79432b30d154" providerId="ADAL" clId="{7EED7AF2-00AE-42B1-96DD-0B15C439963F}" dt="2024-10-11T16:13:21.092" v="2825" actId="47"/>
      <pc:docMkLst>
        <pc:docMk/>
      </pc:docMkLst>
      <pc:sldChg chg="delSp modSp mod">
        <pc:chgData name="Josep Maria Herrera Marimon" userId="ec91813b-a46b-450e-90f5-79432b30d154" providerId="ADAL" clId="{7EED7AF2-00AE-42B1-96DD-0B15C439963F}" dt="2024-09-26T15:38:02.788" v="928" actId="6549"/>
        <pc:sldMkLst>
          <pc:docMk/>
          <pc:sldMk cId="1661475989" sldId="276"/>
        </pc:sldMkLst>
      </pc:sldChg>
      <pc:sldChg chg="addSp delSp modSp mod">
        <pc:chgData name="Josep Maria Herrera Marimon" userId="ec91813b-a46b-450e-90f5-79432b30d154" providerId="ADAL" clId="{7EED7AF2-00AE-42B1-96DD-0B15C439963F}" dt="2024-09-26T15:45:01.429" v="953"/>
        <pc:sldMkLst>
          <pc:docMk/>
          <pc:sldMk cId="1217379116" sldId="285"/>
        </pc:sldMkLst>
      </pc:sldChg>
      <pc:sldChg chg="modSp mod">
        <pc:chgData name="Josep Maria Herrera Marimon" userId="ec91813b-a46b-450e-90f5-79432b30d154" providerId="ADAL" clId="{7EED7AF2-00AE-42B1-96DD-0B15C439963F}" dt="2024-10-04T17:16:45.165" v="2713" actId="1076"/>
        <pc:sldMkLst>
          <pc:docMk/>
          <pc:sldMk cId="3857266141" sldId="286"/>
        </pc:sldMkLst>
      </pc:sldChg>
      <pc:sldChg chg="addSp delSp modSp mod">
        <pc:chgData name="Josep Maria Herrera Marimon" userId="ec91813b-a46b-450e-90f5-79432b30d154" providerId="ADAL" clId="{7EED7AF2-00AE-42B1-96DD-0B15C439963F}" dt="2024-09-24T08:05:34.172" v="30" actId="478"/>
        <pc:sldMkLst>
          <pc:docMk/>
          <pc:sldMk cId="4196699948" sldId="287"/>
        </pc:sldMkLst>
      </pc:sldChg>
      <pc:sldChg chg="modSp mod">
        <pc:chgData name="Josep Maria Herrera Marimon" userId="ec91813b-a46b-450e-90f5-79432b30d154" providerId="ADAL" clId="{7EED7AF2-00AE-42B1-96DD-0B15C439963F}" dt="2024-09-20T07:42:31.463" v="1" actId="20577"/>
        <pc:sldMkLst>
          <pc:docMk/>
          <pc:sldMk cId="654608868" sldId="376"/>
        </pc:sldMkLst>
      </pc:sldChg>
      <pc:sldChg chg="modSp mod">
        <pc:chgData name="Josep Maria Herrera Marimon" userId="ec91813b-a46b-450e-90f5-79432b30d154" providerId="ADAL" clId="{7EED7AF2-00AE-42B1-96DD-0B15C439963F}" dt="2024-09-27T15:38:05.429" v="2697" actId="20577"/>
        <pc:sldMkLst>
          <pc:docMk/>
          <pc:sldMk cId="2525408418" sldId="390"/>
        </pc:sldMkLst>
      </pc:sldChg>
      <pc:sldChg chg="addSp delSp mod">
        <pc:chgData name="Josep Maria Herrera Marimon" userId="ec91813b-a46b-450e-90f5-79432b30d154" providerId="ADAL" clId="{7EED7AF2-00AE-42B1-96DD-0B15C439963F}" dt="2024-09-24T19:34:39.760" v="234" actId="478"/>
        <pc:sldMkLst>
          <pc:docMk/>
          <pc:sldMk cId="388397622" sldId="393"/>
        </pc:sldMkLst>
      </pc:sldChg>
      <pc:sldChg chg="modSp mod">
        <pc:chgData name="Josep Maria Herrera Marimon" userId="ec91813b-a46b-450e-90f5-79432b30d154" providerId="ADAL" clId="{7EED7AF2-00AE-42B1-96DD-0B15C439963F}" dt="2024-09-25T17:57:00.874" v="684" actId="14100"/>
        <pc:sldMkLst>
          <pc:docMk/>
          <pc:sldMk cId="70409061" sldId="395"/>
        </pc:sldMkLst>
      </pc:sldChg>
      <pc:sldChg chg="modSp mod">
        <pc:chgData name="Josep Maria Herrera Marimon" userId="ec91813b-a46b-450e-90f5-79432b30d154" providerId="ADAL" clId="{7EED7AF2-00AE-42B1-96DD-0B15C439963F}" dt="2024-09-25T09:12:23.696" v="405" actId="14100"/>
        <pc:sldMkLst>
          <pc:docMk/>
          <pc:sldMk cId="227195369" sldId="418"/>
        </pc:sldMkLst>
      </pc:sldChg>
      <pc:sldChg chg="modSp mod">
        <pc:chgData name="Josep Maria Herrera Marimon" userId="ec91813b-a46b-450e-90f5-79432b30d154" providerId="ADAL" clId="{7EED7AF2-00AE-42B1-96DD-0B15C439963F}" dt="2024-09-25T17:57:25.676" v="712" actId="20577"/>
        <pc:sldMkLst>
          <pc:docMk/>
          <pc:sldMk cId="743164043" sldId="430"/>
        </pc:sldMkLst>
      </pc:sldChg>
      <pc:sldChg chg="modSp mod">
        <pc:chgData name="Josep Maria Herrera Marimon" userId="ec91813b-a46b-450e-90f5-79432b30d154" providerId="ADAL" clId="{7EED7AF2-00AE-42B1-96DD-0B15C439963F}" dt="2024-10-04T13:16:38.555" v="2707" actId="13926"/>
        <pc:sldMkLst>
          <pc:docMk/>
          <pc:sldMk cId="1592848847" sldId="448"/>
        </pc:sldMkLst>
      </pc:sldChg>
      <pc:sldChg chg="modSp mod">
        <pc:chgData name="Josep Maria Herrera Marimon" userId="ec91813b-a46b-450e-90f5-79432b30d154" providerId="ADAL" clId="{7EED7AF2-00AE-42B1-96DD-0B15C439963F}" dt="2024-10-11T09:19:12.511" v="2787" actId="20577"/>
        <pc:sldMkLst>
          <pc:docMk/>
          <pc:sldMk cId="2458016184" sldId="452"/>
        </pc:sldMkLst>
      </pc:sldChg>
      <pc:sldChg chg="modSp mod">
        <pc:chgData name="Josep Maria Herrera Marimon" userId="ec91813b-a46b-450e-90f5-79432b30d154" providerId="ADAL" clId="{7EED7AF2-00AE-42B1-96DD-0B15C439963F}" dt="2024-10-04T13:16:33.863" v="2706" actId="13926"/>
        <pc:sldMkLst>
          <pc:docMk/>
          <pc:sldMk cId="514975812" sldId="453"/>
        </pc:sldMkLst>
      </pc:sldChg>
      <pc:sldChg chg="modSp mod">
        <pc:chgData name="Josep Maria Herrera Marimon" userId="ec91813b-a46b-450e-90f5-79432b30d154" providerId="ADAL" clId="{7EED7AF2-00AE-42B1-96DD-0B15C439963F}" dt="2024-10-04T13:11:30.658" v="2702" actId="1076"/>
        <pc:sldMkLst>
          <pc:docMk/>
          <pc:sldMk cId="1476887883" sldId="454"/>
        </pc:sldMkLst>
      </pc:sldChg>
      <pc:sldChg chg="modSp mod">
        <pc:chgData name="Josep Maria Herrera Marimon" userId="ec91813b-a46b-450e-90f5-79432b30d154" providerId="ADAL" clId="{7EED7AF2-00AE-42B1-96DD-0B15C439963F}" dt="2024-10-04T13:12:51.422" v="2705" actId="1076"/>
        <pc:sldMkLst>
          <pc:docMk/>
          <pc:sldMk cId="606407850" sldId="455"/>
        </pc:sldMkLst>
      </pc:sldChg>
      <pc:sldChg chg="modSp mod">
        <pc:chgData name="Josep Maria Herrera Marimon" userId="ec91813b-a46b-450e-90f5-79432b30d154" providerId="ADAL" clId="{7EED7AF2-00AE-42B1-96DD-0B15C439963F}" dt="2024-10-11T09:23:40.031" v="2791" actId="6549"/>
        <pc:sldMkLst>
          <pc:docMk/>
          <pc:sldMk cId="4041387428" sldId="456"/>
        </pc:sldMkLst>
      </pc:sldChg>
      <pc:sldChg chg="delSp modSp mod">
        <pc:chgData name="Josep Maria Herrera Marimon" userId="ec91813b-a46b-450e-90f5-79432b30d154" providerId="ADAL" clId="{7EED7AF2-00AE-42B1-96DD-0B15C439963F}" dt="2024-10-11T09:23:32.860" v="2789" actId="6549"/>
        <pc:sldMkLst>
          <pc:docMk/>
          <pc:sldMk cId="2931003349" sldId="457"/>
        </pc:sldMkLst>
      </pc:sldChg>
      <pc:sldChg chg="del">
        <pc:chgData name="Josep Maria Herrera Marimon" userId="ec91813b-a46b-450e-90f5-79432b30d154" providerId="ADAL" clId="{7EED7AF2-00AE-42B1-96DD-0B15C439963F}" dt="2024-10-11T09:23:35.055" v="2790" actId="47"/>
        <pc:sldMkLst>
          <pc:docMk/>
          <pc:sldMk cId="668223248" sldId="458"/>
        </pc:sldMkLst>
      </pc:sldChg>
      <pc:sldChg chg="modSp mod">
        <pc:chgData name="Josep Maria Herrera Marimon" userId="ec91813b-a46b-450e-90f5-79432b30d154" providerId="ADAL" clId="{7EED7AF2-00AE-42B1-96DD-0B15C439963F}" dt="2024-10-11T09:56:30.730" v="2793" actId="13926"/>
        <pc:sldMkLst>
          <pc:docMk/>
          <pc:sldMk cId="3830757283" sldId="461"/>
        </pc:sldMkLst>
      </pc:sldChg>
      <pc:sldChg chg="modSp del mod">
        <pc:chgData name="Josep Maria Herrera Marimon" userId="ec91813b-a46b-450e-90f5-79432b30d154" providerId="ADAL" clId="{7EED7AF2-00AE-42B1-96DD-0B15C439963F}" dt="2024-10-11T16:13:21.092" v="2825" actId="47"/>
        <pc:sldMkLst>
          <pc:docMk/>
          <pc:sldMk cId="2469029640" sldId="463"/>
        </pc:sldMkLst>
      </pc:sldChg>
      <pc:sldChg chg="modSp mod">
        <pc:chgData name="Josep Maria Herrera Marimon" userId="ec91813b-a46b-450e-90f5-79432b30d154" providerId="ADAL" clId="{7EED7AF2-00AE-42B1-96DD-0B15C439963F}" dt="2024-10-11T11:33:21.075" v="2821" actId="13926"/>
        <pc:sldMkLst>
          <pc:docMk/>
          <pc:sldMk cId="2022026658" sldId="466"/>
        </pc:sldMkLst>
      </pc:sldChg>
      <pc:sldChg chg="modSp">
        <pc:chgData name="Josep Maria Herrera Marimon" userId="ec91813b-a46b-450e-90f5-79432b30d154" providerId="ADAL" clId="{7EED7AF2-00AE-42B1-96DD-0B15C439963F}" dt="2024-10-11T11:22:45.113" v="2820" actId="20578"/>
        <pc:sldMkLst>
          <pc:docMk/>
          <pc:sldMk cId="2135918341" sldId="467"/>
        </pc:sldMkLst>
      </pc:sldChg>
      <pc:sldChg chg="addSp mod">
        <pc:chgData name="Josep Maria Herrera Marimon" userId="ec91813b-a46b-450e-90f5-79432b30d154" providerId="ADAL" clId="{7EED7AF2-00AE-42B1-96DD-0B15C439963F}" dt="2024-10-11T11:34:38.106" v="2822" actId="11529"/>
        <pc:sldMkLst>
          <pc:docMk/>
          <pc:sldMk cId="1205810816" sldId="468"/>
        </pc:sldMkLst>
      </pc:sldChg>
      <pc:sldChg chg="modSp mod">
        <pc:chgData name="Josep Maria Herrera Marimon" userId="ec91813b-a46b-450e-90f5-79432b30d154" providerId="ADAL" clId="{7EED7AF2-00AE-42B1-96DD-0B15C439963F}" dt="2024-10-11T11:35:49.087" v="2824" actId="13926"/>
        <pc:sldMkLst>
          <pc:docMk/>
          <pc:sldMk cId="3137595583" sldId="471"/>
        </pc:sldMkLst>
      </pc:sldChg>
      <pc:sldChg chg="addSp delSp modSp add mod">
        <pc:chgData name="Josep Maria Herrera Marimon" userId="ec91813b-a46b-450e-90f5-79432b30d154" providerId="ADAL" clId="{7EED7AF2-00AE-42B1-96DD-0B15C439963F}" dt="2024-09-24T08:06:37.017" v="44" actId="11529"/>
        <pc:sldMkLst>
          <pc:docMk/>
          <pc:sldMk cId="765832598" sldId="477"/>
        </pc:sldMkLst>
      </pc:sldChg>
      <pc:sldChg chg="addSp delSp modSp add mod">
        <pc:chgData name="Josep Maria Herrera Marimon" userId="ec91813b-a46b-450e-90f5-79432b30d154" providerId="ADAL" clId="{7EED7AF2-00AE-42B1-96DD-0B15C439963F}" dt="2024-09-26T15:46:02.005" v="965" actId="1076"/>
        <pc:sldMkLst>
          <pc:docMk/>
          <pc:sldMk cId="1568960941" sldId="478"/>
        </pc:sldMkLst>
      </pc:sldChg>
      <pc:sldChg chg="addSp delSp modSp add mod">
        <pc:chgData name="Josep Maria Herrera Marimon" userId="ec91813b-a46b-450e-90f5-79432b30d154" providerId="ADAL" clId="{7EED7AF2-00AE-42B1-96DD-0B15C439963F}" dt="2024-09-25T08:44:53.626" v="244" actId="12"/>
        <pc:sldMkLst>
          <pc:docMk/>
          <pc:sldMk cId="4057799405" sldId="479"/>
        </pc:sldMkLst>
      </pc:sldChg>
      <pc:sldChg chg="addSp delSp modSp add mod">
        <pc:chgData name="Josep Maria Herrera Marimon" userId="ec91813b-a46b-450e-90f5-79432b30d154" providerId="ADAL" clId="{7EED7AF2-00AE-42B1-96DD-0B15C439963F}" dt="2024-09-25T09:10:06.057" v="286" actId="478"/>
        <pc:sldMkLst>
          <pc:docMk/>
          <pc:sldMk cId="1121554648" sldId="480"/>
        </pc:sldMkLst>
      </pc:sldChg>
      <pc:sldChg chg="delSp modSp add mod">
        <pc:chgData name="Josep Maria Herrera Marimon" userId="ec91813b-a46b-450e-90f5-79432b30d154" providerId="ADAL" clId="{7EED7AF2-00AE-42B1-96DD-0B15C439963F}" dt="2024-09-24T19:34:48.372" v="237" actId="1076"/>
        <pc:sldMkLst>
          <pc:docMk/>
          <pc:sldMk cId="2418439724" sldId="481"/>
        </pc:sldMkLst>
      </pc:sldChg>
      <pc:sldChg chg="addSp delSp modSp add mod">
        <pc:chgData name="Josep Maria Herrera Marimon" userId="ec91813b-a46b-450e-90f5-79432b30d154" providerId="ADAL" clId="{7EED7AF2-00AE-42B1-96DD-0B15C439963F}" dt="2024-09-25T09:14:10.628" v="425" actId="14100"/>
        <pc:sldMkLst>
          <pc:docMk/>
          <pc:sldMk cId="3506135627" sldId="482"/>
        </pc:sldMkLst>
      </pc:sldChg>
      <pc:sldChg chg="addSp delSp modSp add mod">
        <pc:chgData name="Josep Maria Herrera Marimon" userId="ec91813b-a46b-450e-90f5-79432b30d154" providerId="ADAL" clId="{7EED7AF2-00AE-42B1-96DD-0B15C439963F}" dt="2024-09-25T09:56:24.402" v="574" actId="478"/>
        <pc:sldMkLst>
          <pc:docMk/>
          <pc:sldMk cId="1855680757" sldId="483"/>
        </pc:sldMkLst>
      </pc:sldChg>
      <pc:sldChg chg="delSp add mod">
        <pc:chgData name="Josep Maria Herrera Marimon" userId="ec91813b-a46b-450e-90f5-79432b30d154" providerId="ADAL" clId="{7EED7AF2-00AE-42B1-96DD-0B15C439963F}" dt="2024-09-25T09:56:30.955" v="576" actId="478"/>
        <pc:sldMkLst>
          <pc:docMk/>
          <pc:sldMk cId="901312318" sldId="484"/>
        </pc:sldMkLst>
      </pc:sldChg>
      <pc:sldChg chg="add">
        <pc:chgData name="Josep Maria Herrera Marimon" userId="ec91813b-a46b-450e-90f5-79432b30d154" providerId="ADAL" clId="{7EED7AF2-00AE-42B1-96DD-0B15C439963F}" dt="2024-09-25T17:57:12.458" v="685"/>
        <pc:sldMkLst>
          <pc:docMk/>
          <pc:sldMk cId="4169151468" sldId="485"/>
        </pc:sldMkLst>
      </pc:sldChg>
      <pc:sldChg chg="modSp add mod">
        <pc:chgData name="Josep Maria Herrera Marimon" userId="ec91813b-a46b-450e-90f5-79432b30d154" providerId="ADAL" clId="{7EED7AF2-00AE-42B1-96DD-0B15C439963F}" dt="2024-09-26T15:20:44.968" v="903" actId="20577"/>
        <pc:sldMkLst>
          <pc:docMk/>
          <pc:sldMk cId="4005202096" sldId="486"/>
        </pc:sldMkLst>
      </pc:sldChg>
      <pc:sldChg chg="addSp delSp modSp add mod">
        <pc:chgData name="Josep Maria Herrera Marimon" userId="ec91813b-a46b-450e-90f5-79432b30d154" providerId="ADAL" clId="{7EED7AF2-00AE-42B1-96DD-0B15C439963F}" dt="2024-09-26T15:41:47.701" v="952" actId="20577"/>
        <pc:sldMkLst>
          <pc:docMk/>
          <pc:sldMk cId="1671134841" sldId="487"/>
        </pc:sldMkLst>
      </pc:sldChg>
      <pc:sldChg chg="addSp modSp add mod">
        <pc:chgData name="Josep Maria Herrera Marimon" userId="ec91813b-a46b-450e-90f5-79432b30d154" providerId="ADAL" clId="{7EED7AF2-00AE-42B1-96DD-0B15C439963F}" dt="2024-09-26T16:03:51.907" v="1287" actId="13926"/>
        <pc:sldMkLst>
          <pc:docMk/>
          <pc:sldMk cId="1787834562" sldId="488"/>
        </pc:sldMkLst>
      </pc:sldChg>
      <pc:sldChg chg="addSp modSp add mod">
        <pc:chgData name="Josep Maria Herrera Marimon" userId="ec91813b-a46b-450e-90f5-79432b30d154" providerId="ADAL" clId="{7EED7AF2-00AE-42B1-96DD-0B15C439963F}" dt="2024-10-02T17:23:36.418" v="2700"/>
        <pc:sldMkLst>
          <pc:docMk/>
          <pc:sldMk cId="2247130029" sldId="489"/>
        </pc:sldMkLst>
      </pc:sldChg>
      <pc:sldChg chg="addSp modSp add mod">
        <pc:chgData name="Josep Maria Herrera Marimon" userId="ec91813b-a46b-450e-90f5-79432b30d154" providerId="ADAL" clId="{7EED7AF2-00AE-42B1-96DD-0B15C439963F}" dt="2024-09-26T16:07:31.547" v="1415" actId="1076"/>
        <pc:sldMkLst>
          <pc:docMk/>
          <pc:sldMk cId="1203401370" sldId="490"/>
        </pc:sldMkLst>
      </pc:sldChg>
      <pc:sldChg chg="addSp modSp add mod">
        <pc:chgData name="Josep Maria Herrera Marimon" userId="ec91813b-a46b-450e-90f5-79432b30d154" providerId="ADAL" clId="{7EED7AF2-00AE-42B1-96DD-0B15C439963F}" dt="2024-09-26T16:08:42.198" v="1495" actId="1076"/>
        <pc:sldMkLst>
          <pc:docMk/>
          <pc:sldMk cId="2480118162" sldId="491"/>
        </pc:sldMkLst>
      </pc:sldChg>
      <pc:sldChg chg="addSp modSp add mod">
        <pc:chgData name="Josep Maria Herrera Marimon" userId="ec91813b-a46b-450e-90f5-79432b30d154" providerId="ADAL" clId="{7EED7AF2-00AE-42B1-96DD-0B15C439963F}" dt="2024-09-26T16:11:34.232" v="1689" actId="11529"/>
        <pc:sldMkLst>
          <pc:docMk/>
          <pc:sldMk cId="4077302453" sldId="492"/>
        </pc:sldMkLst>
      </pc:sldChg>
      <pc:sldChg chg="addSp delSp modSp add mod">
        <pc:chgData name="Josep Maria Herrera Marimon" userId="ec91813b-a46b-450e-90f5-79432b30d154" providerId="ADAL" clId="{7EED7AF2-00AE-42B1-96DD-0B15C439963F}" dt="2024-09-26T16:14:16.487" v="1814" actId="20577"/>
        <pc:sldMkLst>
          <pc:docMk/>
          <pc:sldMk cId="2168155275" sldId="493"/>
        </pc:sldMkLst>
      </pc:sldChg>
      <pc:sldChg chg="addSp modSp add mod">
        <pc:chgData name="Josep Maria Herrera Marimon" userId="ec91813b-a46b-450e-90f5-79432b30d154" providerId="ADAL" clId="{7EED7AF2-00AE-42B1-96DD-0B15C439963F}" dt="2024-10-02T16:58:04.387" v="2699" actId="13926"/>
        <pc:sldMkLst>
          <pc:docMk/>
          <pc:sldMk cId="99481651" sldId="494"/>
        </pc:sldMkLst>
      </pc:sldChg>
      <pc:sldChg chg="addSp modSp add mod">
        <pc:chgData name="Josep Maria Herrera Marimon" userId="ec91813b-a46b-450e-90f5-79432b30d154" providerId="ADAL" clId="{7EED7AF2-00AE-42B1-96DD-0B15C439963F}" dt="2024-09-26T16:25:46.972" v="2366" actId="1076"/>
        <pc:sldMkLst>
          <pc:docMk/>
          <pc:sldMk cId="1310973324" sldId="495"/>
        </pc:sldMkLst>
      </pc:sldChg>
      <pc:sldChg chg="modSp add mod">
        <pc:chgData name="Josep Maria Herrera Marimon" userId="ec91813b-a46b-450e-90f5-79432b30d154" providerId="ADAL" clId="{7EED7AF2-00AE-42B1-96DD-0B15C439963F}" dt="2024-09-26T16:29:25.710" v="2436" actId="13926"/>
        <pc:sldMkLst>
          <pc:docMk/>
          <pc:sldMk cId="1775265781" sldId="496"/>
        </pc:sldMkLst>
      </pc:sldChg>
      <pc:sldChg chg="addSp modSp add mod">
        <pc:chgData name="Josep Maria Herrera Marimon" userId="ec91813b-a46b-450e-90f5-79432b30d154" providerId="ADAL" clId="{7EED7AF2-00AE-42B1-96DD-0B15C439963F}" dt="2024-10-05T08:06:53.014" v="2784" actId="1582"/>
        <pc:sldMkLst>
          <pc:docMk/>
          <pc:sldMk cId="710189927" sldId="497"/>
        </pc:sldMkLst>
      </pc:sldChg>
      <pc:sldChg chg="addSp modSp add mod">
        <pc:chgData name="Josep Maria Herrera Marimon" userId="ec91813b-a46b-450e-90f5-79432b30d154" providerId="ADAL" clId="{7EED7AF2-00AE-42B1-96DD-0B15C439963F}" dt="2024-09-26T16:31:51.777" v="2686" actId="1076"/>
        <pc:sldMkLst>
          <pc:docMk/>
          <pc:sldMk cId="1897084731" sldId="498"/>
        </pc:sldMkLst>
      </pc:sldChg>
      <pc:sldChg chg="delSp modSp add mod">
        <pc:chgData name="Josep Maria Herrera Marimon" userId="ec91813b-a46b-450e-90f5-79432b30d154" providerId="ADAL" clId="{7EED7AF2-00AE-42B1-96DD-0B15C439963F}" dt="2024-09-26T16:14:30.542" v="1842" actId="1076"/>
        <pc:sldMkLst>
          <pc:docMk/>
          <pc:sldMk cId="4172756216" sldId="499"/>
        </pc:sldMkLst>
      </pc:sldChg>
      <pc:sldChg chg="add">
        <pc:chgData name="Josep Maria Herrera Marimon" userId="ec91813b-a46b-450e-90f5-79432b30d154" providerId="ADAL" clId="{7EED7AF2-00AE-42B1-96DD-0B15C439963F}" dt="2024-10-11T09:59:35.752" v="2794"/>
        <pc:sldMkLst>
          <pc:docMk/>
          <pc:sldMk cId="949663895" sldId="500"/>
        </pc:sldMkLst>
      </pc:sldChg>
    </pc:docChg>
  </pc:docChgLst>
  <pc:docChgLst>
    <pc:chgData name="Josep Maria Herrera Marimon" userId="ec91813b-a46b-450e-90f5-79432b30d154" providerId="ADAL" clId="{994FCD35-C83C-4F9A-BEE8-B54E801B94E6}"/>
    <pc:docChg chg="delSld modSld">
      <pc:chgData name="Josep Maria Herrera Marimon" userId="ec91813b-a46b-450e-90f5-79432b30d154" providerId="ADAL" clId="{994FCD35-C83C-4F9A-BEE8-B54E801B94E6}" dt="2025-03-04T21:13:18.151" v="40" actId="47"/>
      <pc:docMkLst>
        <pc:docMk/>
      </pc:docMkLst>
      <pc:sldChg chg="del">
        <pc:chgData name="Josep Maria Herrera Marimon" userId="ec91813b-a46b-450e-90f5-79432b30d154" providerId="ADAL" clId="{994FCD35-C83C-4F9A-BEE8-B54E801B94E6}" dt="2025-03-04T21:12:37.934" v="32" actId="47"/>
        <pc:sldMkLst>
          <pc:docMk/>
          <pc:sldMk cId="1661475989" sldId="276"/>
        </pc:sldMkLst>
      </pc:sldChg>
      <pc:sldChg chg="modSp mod">
        <pc:chgData name="Josep Maria Herrera Marimon" userId="ec91813b-a46b-450e-90f5-79432b30d154" providerId="ADAL" clId="{994FCD35-C83C-4F9A-BEE8-B54E801B94E6}" dt="2025-03-04T21:11:24.716" v="18" actId="20577"/>
        <pc:sldMkLst>
          <pc:docMk/>
          <pc:sldMk cId="3307480244" sldId="283"/>
        </pc:sldMkLst>
        <pc:spChg chg="mod">
          <ac:chgData name="Josep Maria Herrera Marimon" userId="ec91813b-a46b-450e-90f5-79432b30d154" providerId="ADAL" clId="{994FCD35-C83C-4F9A-BEE8-B54E801B94E6}" dt="2025-03-04T21:11:24.716" v="18" actId="20577"/>
          <ac:spMkLst>
            <pc:docMk/>
            <pc:sldMk cId="3307480244" sldId="283"/>
            <ac:spMk id="4" creationId="{00000000-0000-0000-0000-000000000000}"/>
          </ac:spMkLst>
        </pc:spChg>
      </pc:sldChg>
      <pc:sldChg chg="del">
        <pc:chgData name="Josep Maria Herrera Marimon" userId="ec91813b-a46b-450e-90f5-79432b30d154" providerId="ADAL" clId="{994FCD35-C83C-4F9A-BEE8-B54E801B94E6}" dt="2025-03-04T21:12:43.974" v="37" actId="47"/>
        <pc:sldMkLst>
          <pc:docMk/>
          <pc:sldMk cId="1217379116" sldId="285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857266141" sldId="286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291680369" sldId="288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843718708" sldId="304"/>
        </pc:sldMkLst>
      </pc:sldChg>
      <pc:sldChg chg="del">
        <pc:chgData name="Josep Maria Herrera Marimon" userId="ec91813b-a46b-450e-90f5-79432b30d154" providerId="ADAL" clId="{994FCD35-C83C-4F9A-BEE8-B54E801B94E6}" dt="2025-03-04T21:10:55.192" v="0" actId="47"/>
        <pc:sldMkLst>
          <pc:docMk/>
          <pc:sldMk cId="3832800627" sldId="387"/>
        </pc:sldMkLst>
      </pc:sldChg>
      <pc:sldChg chg="del">
        <pc:chgData name="Josep Maria Herrera Marimon" userId="ec91813b-a46b-450e-90f5-79432b30d154" providerId="ADAL" clId="{994FCD35-C83C-4F9A-BEE8-B54E801B94E6}" dt="2025-03-04T21:11:33.829" v="19" actId="47"/>
        <pc:sldMkLst>
          <pc:docMk/>
          <pc:sldMk cId="2525408418" sldId="390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70409061" sldId="395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083683955" sldId="412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368794568" sldId="413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258461617" sldId="414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341423235" sldId="415"/>
        </pc:sldMkLst>
      </pc:sldChg>
      <pc:sldChg chg="del">
        <pc:chgData name="Josep Maria Herrera Marimon" userId="ec91813b-a46b-450e-90f5-79432b30d154" providerId="ADAL" clId="{994FCD35-C83C-4F9A-BEE8-B54E801B94E6}" dt="2025-03-04T21:11:57.871" v="22" actId="47"/>
        <pc:sldMkLst>
          <pc:docMk/>
          <pc:sldMk cId="1438217836" sldId="417"/>
        </pc:sldMkLst>
      </pc:sldChg>
      <pc:sldChg chg="del">
        <pc:chgData name="Josep Maria Herrera Marimon" userId="ec91813b-a46b-450e-90f5-79432b30d154" providerId="ADAL" clId="{994FCD35-C83C-4F9A-BEE8-B54E801B94E6}" dt="2025-03-04T21:11:59.130" v="23" actId="47"/>
        <pc:sldMkLst>
          <pc:docMk/>
          <pc:sldMk cId="227195369" sldId="418"/>
        </pc:sldMkLst>
      </pc:sldChg>
      <pc:sldChg chg="del">
        <pc:chgData name="Josep Maria Herrera Marimon" userId="ec91813b-a46b-450e-90f5-79432b30d154" providerId="ADAL" clId="{994FCD35-C83C-4F9A-BEE8-B54E801B94E6}" dt="2025-03-04T21:12:14.659" v="31" actId="47"/>
        <pc:sldMkLst>
          <pc:docMk/>
          <pc:sldMk cId="3357514590" sldId="419"/>
        </pc:sldMkLst>
      </pc:sldChg>
      <pc:sldChg chg="del">
        <pc:chgData name="Josep Maria Herrera Marimon" userId="ec91813b-a46b-450e-90f5-79432b30d154" providerId="ADAL" clId="{994FCD35-C83C-4F9A-BEE8-B54E801B94E6}" dt="2025-03-04T21:12:06.560" v="24" actId="47"/>
        <pc:sldMkLst>
          <pc:docMk/>
          <pc:sldMk cId="1016325114" sldId="420"/>
        </pc:sldMkLst>
      </pc:sldChg>
      <pc:sldChg chg="del">
        <pc:chgData name="Josep Maria Herrera Marimon" userId="ec91813b-a46b-450e-90f5-79432b30d154" providerId="ADAL" clId="{994FCD35-C83C-4F9A-BEE8-B54E801B94E6}" dt="2025-03-04T21:12:07.263" v="25" actId="47"/>
        <pc:sldMkLst>
          <pc:docMk/>
          <pc:sldMk cId="96474683" sldId="421"/>
        </pc:sldMkLst>
      </pc:sldChg>
      <pc:sldChg chg="del">
        <pc:chgData name="Josep Maria Herrera Marimon" userId="ec91813b-a46b-450e-90f5-79432b30d154" providerId="ADAL" clId="{994FCD35-C83C-4F9A-BEE8-B54E801B94E6}" dt="2025-03-04T21:12:08.188" v="26" actId="47"/>
        <pc:sldMkLst>
          <pc:docMk/>
          <pc:sldMk cId="2764355645" sldId="422"/>
        </pc:sldMkLst>
      </pc:sldChg>
      <pc:sldChg chg="del">
        <pc:chgData name="Josep Maria Herrera Marimon" userId="ec91813b-a46b-450e-90f5-79432b30d154" providerId="ADAL" clId="{994FCD35-C83C-4F9A-BEE8-B54E801B94E6}" dt="2025-03-04T21:12:09.046" v="27" actId="47"/>
        <pc:sldMkLst>
          <pc:docMk/>
          <pc:sldMk cId="1452393040" sldId="423"/>
        </pc:sldMkLst>
      </pc:sldChg>
      <pc:sldChg chg="del">
        <pc:chgData name="Josep Maria Herrera Marimon" userId="ec91813b-a46b-450e-90f5-79432b30d154" providerId="ADAL" clId="{994FCD35-C83C-4F9A-BEE8-B54E801B94E6}" dt="2025-03-04T21:12:09.793" v="28" actId="47"/>
        <pc:sldMkLst>
          <pc:docMk/>
          <pc:sldMk cId="913374407" sldId="424"/>
        </pc:sldMkLst>
      </pc:sldChg>
      <pc:sldChg chg="del">
        <pc:chgData name="Josep Maria Herrera Marimon" userId="ec91813b-a46b-450e-90f5-79432b30d154" providerId="ADAL" clId="{994FCD35-C83C-4F9A-BEE8-B54E801B94E6}" dt="2025-03-04T21:12:11.531" v="30" actId="47"/>
        <pc:sldMkLst>
          <pc:docMk/>
          <pc:sldMk cId="3064632979" sldId="425"/>
        </pc:sldMkLst>
      </pc:sldChg>
      <pc:sldChg chg="del">
        <pc:chgData name="Josep Maria Herrera Marimon" userId="ec91813b-a46b-450e-90f5-79432b30d154" providerId="ADAL" clId="{994FCD35-C83C-4F9A-BEE8-B54E801B94E6}" dt="2025-03-04T21:12:10.693" v="29" actId="47"/>
        <pc:sldMkLst>
          <pc:docMk/>
          <pc:sldMk cId="910669299" sldId="426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984428806" sldId="429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743164043" sldId="430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252739445" sldId="431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7218141" sldId="432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228756506" sldId="433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687114822" sldId="434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705927042" sldId="435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837458877" sldId="436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161819071" sldId="437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170302261" sldId="438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776674572" sldId="440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532007744" sldId="447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592848847" sldId="448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377860639" sldId="449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259852005" sldId="450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228856731" sldId="451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458016184" sldId="452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514975812" sldId="453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476887883" sldId="454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606407850" sldId="455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041387428" sldId="456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931003349" sldId="457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723117609" sldId="459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830757283" sldId="461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236135027" sldId="464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722655817" sldId="465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022026658" sldId="466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135918341" sldId="467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205810816" sldId="468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222348994" sldId="469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639562663" sldId="470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137595583" sldId="471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18295799" sldId="472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3245292302" sldId="473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243112618" sldId="474"/>
        </pc:sldMkLst>
      </pc:sldChg>
      <pc:sldChg chg="del">
        <pc:chgData name="Josep Maria Herrera Marimon" userId="ec91813b-a46b-450e-90f5-79432b30d154" providerId="ADAL" clId="{994FCD35-C83C-4F9A-BEE8-B54E801B94E6}" dt="2025-03-04T21:11:45.656" v="20" actId="47"/>
        <pc:sldMkLst>
          <pc:docMk/>
          <pc:sldMk cId="3246440331" sldId="475"/>
        </pc:sldMkLst>
      </pc:sldChg>
      <pc:sldChg chg="del">
        <pc:chgData name="Josep Maria Herrera Marimon" userId="ec91813b-a46b-450e-90f5-79432b30d154" providerId="ADAL" clId="{994FCD35-C83C-4F9A-BEE8-B54E801B94E6}" dt="2025-03-04T21:11:47.308" v="21" actId="47"/>
        <pc:sldMkLst>
          <pc:docMk/>
          <pc:sldMk cId="2877657399" sldId="476"/>
        </pc:sldMkLst>
      </pc:sldChg>
      <pc:sldChg chg="del">
        <pc:chgData name="Josep Maria Herrera Marimon" userId="ec91813b-a46b-450e-90f5-79432b30d154" providerId="ADAL" clId="{994FCD35-C83C-4F9A-BEE8-B54E801B94E6}" dt="2025-03-04T21:12:53.323" v="39" actId="47"/>
        <pc:sldMkLst>
          <pc:docMk/>
          <pc:sldMk cId="1568960941" sldId="478"/>
        </pc:sldMkLst>
      </pc:sldChg>
      <pc:sldChg chg="del">
        <pc:chgData name="Josep Maria Herrera Marimon" userId="ec91813b-a46b-450e-90f5-79432b30d154" providerId="ADAL" clId="{994FCD35-C83C-4F9A-BEE8-B54E801B94E6}" dt="2025-03-04T21:12:39.779" v="34" actId="47"/>
        <pc:sldMkLst>
          <pc:docMk/>
          <pc:sldMk cId="4057799405" sldId="479"/>
        </pc:sldMkLst>
      </pc:sldChg>
      <pc:sldChg chg="del">
        <pc:chgData name="Josep Maria Herrera Marimon" userId="ec91813b-a46b-450e-90f5-79432b30d154" providerId="ADAL" clId="{994FCD35-C83C-4F9A-BEE8-B54E801B94E6}" dt="2025-03-04T21:12:40.709" v="35" actId="47"/>
        <pc:sldMkLst>
          <pc:docMk/>
          <pc:sldMk cId="1121554648" sldId="480"/>
        </pc:sldMkLst>
      </pc:sldChg>
      <pc:sldChg chg="del">
        <pc:chgData name="Josep Maria Herrera Marimon" userId="ec91813b-a46b-450e-90f5-79432b30d154" providerId="ADAL" clId="{994FCD35-C83C-4F9A-BEE8-B54E801B94E6}" dt="2025-03-04T21:12:42.524" v="36" actId="47"/>
        <pc:sldMkLst>
          <pc:docMk/>
          <pc:sldMk cId="3506135627" sldId="482"/>
        </pc:sldMkLst>
      </pc:sldChg>
      <pc:sldChg chg="del">
        <pc:chgData name="Josep Maria Herrera Marimon" userId="ec91813b-a46b-450e-90f5-79432b30d154" providerId="ADAL" clId="{994FCD35-C83C-4F9A-BEE8-B54E801B94E6}" dt="2025-03-04T21:12:52.014" v="38" actId="47"/>
        <pc:sldMkLst>
          <pc:docMk/>
          <pc:sldMk cId="901312318" sldId="484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169151468" sldId="485"/>
        </pc:sldMkLst>
      </pc:sldChg>
      <pc:sldChg chg="del">
        <pc:chgData name="Josep Maria Herrera Marimon" userId="ec91813b-a46b-450e-90f5-79432b30d154" providerId="ADAL" clId="{994FCD35-C83C-4F9A-BEE8-B54E801B94E6}" dt="2025-03-04T21:12:38.946" v="33" actId="47"/>
        <pc:sldMkLst>
          <pc:docMk/>
          <pc:sldMk cId="1671134841" sldId="487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787834562" sldId="488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247130029" sldId="489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203401370" sldId="490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480118162" sldId="491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077302453" sldId="492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2168155275" sldId="493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99481651" sldId="494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310973324" sldId="495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775265781" sldId="496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710189927" sldId="497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1897084731" sldId="498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4172756216" sldId="499"/>
        </pc:sldMkLst>
      </pc:sldChg>
      <pc:sldChg chg="del">
        <pc:chgData name="Josep Maria Herrera Marimon" userId="ec91813b-a46b-450e-90f5-79432b30d154" providerId="ADAL" clId="{994FCD35-C83C-4F9A-BEE8-B54E801B94E6}" dt="2025-03-04T21:13:18.151" v="40" actId="47"/>
        <pc:sldMkLst>
          <pc:docMk/>
          <pc:sldMk cId="949663895" sldId="500"/>
        </pc:sldMkLst>
      </pc:sldChg>
    </pc:docChg>
  </pc:docChgLst>
  <pc:docChgLst>
    <pc:chgData name="Josep Maria Herrera Marimon" userId="ec91813b-a46b-450e-90f5-79432b30d154" providerId="ADAL" clId="{265EDE7E-8960-482E-BE3B-AB9358251C6F}"/>
    <pc:docChg chg="undo custSel addSld delSld modSld sldOrd">
      <pc:chgData name="Josep Maria Herrera Marimon" userId="ec91813b-a46b-450e-90f5-79432b30d154" providerId="ADAL" clId="{265EDE7E-8960-482E-BE3B-AB9358251C6F}" dt="2023-06-14T21:24:56.067" v="4518"/>
      <pc:docMkLst>
        <pc:docMk/>
      </pc:docMkLst>
      <pc:sldChg chg="modSp mod">
        <pc:chgData name="Josep Maria Herrera Marimon" userId="ec91813b-a46b-450e-90f5-79432b30d154" providerId="ADAL" clId="{265EDE7E-8960-482E-BE3B-AB9358251C6F}" dt="2023-06-12T20:25:47.265" v="43" actId="20577"/>
        <pc:sldMkLst>
          <pc:docMk/>
          <pc:sldMk cId="492019113" sldId="274"/>
        </pc:sldMkLst>
      </pc:sldChg>
      <pc:sldChg chg="addSp modSp mod">
        <pc:chgData name="Josep Maria Herrera Marimon" userId="ec91813b-a46b-450e-90f5-79432b30d154" providerId="ADAL" clId="{265EDE7E-8960-482E-BE3B-AB9358251C6F}" dt="2023-06-13T04:59:50.407" v="64"/>
        <pc:sldMkLst>
          <pc:docMk/>
          <pc:sldMk cId="1487464807" sldId="275"/>
        </pc:sldMkLst>
      </pc:sldChg>
      <pc:sldChg chg="del">
        <pc:chgData name="Josep Maria Herrera Marimon" userId="ec91813b-a46b-450e-90f5-79432b30d154" providerId="ADAL" clId="{265EDE7E-8960-482E-BE3B-AB9358251C6F}" dt="2023-06-09T11:50:39.316" v="4" actId="47"/>
        <pc:sldMkLst>
          <pc:docMk/>
          <pc:sldMk cId="1661475989" sldId="276"/>
        </pc:sldMkLst>
      </pc:sldChg>
      <pc:sldChg chg="del">
        <pc:chgData name="Josep Maria Herrera Marimon" userId="ec91813b-a46b-450e-90f5-79432b30d154" providerId="ADAL" clId="{265EDE7E-8960-482E-BE3B-AB9358251C6F}" dt="2023-06-09T11:50:24.142" v="1" actId="47"/>
        <pc:sldMkLst>
          <pc:docMk/>
          <pc:sldMk cId="1893778504" sldId="283"/>
        </pc:sldMkLst>
      </pc:sldChg>
      <pc:sldChg chg="modSp del mod">
        <pc:chgData name="Josep Maria Herrera Marimon" userId="ec91813b-a46b-450e-90f5-79432b30d154" providerId="ADAL" clId="{265EDE7E-8960-482E-BE3B-AB9358251C6F}" dt="2023-06-09T11:55:28.793" v="7" actId="20577"/>
        <pc:sldMkLst>
          <pc:docMk/>
          <pc:sldMk cId="1611998026" sldId="284"/>
        </pc:sldMkLst>
      </pc:sldChg>
      <pc:sldChg chg="del">
        <pc:chgData name="Josep Maria Herrera Marimon" userId="ec91813b-a46b-450e-90f5-79432b30d154" providerId="ADAL" clId="{265EDE7E-8960-482E-BE3B-AB9358251C6F}" dt="2023-06-09T11:50:28.681" v="2" actId="47"/>
        <pc:sldMkLst>
          <pc:docMk/>
          <pc:sldMk cId="507864118" sldId="285"/>
        </pc:sldMkLst>
      </pc:sldChg>
      <pc:sldChg chg="modSp del mod">
        <pc:chgData name="Josep Maria Herrera Marimon" userId="ec91813b-a46b-450e-90f5-79432b30d154" providerId="ADAL" clId="{265EDE7E-8960-482E-BE3B-AB9358251C6F}" dt="2023-06-13T11:54:30.508" v="1240" actId="2696"/>
        <pc:sldMkLst>
          <pc:docMk/>
          <pc:sldMk cId="1494541756" sldId="286"/>
        </pc:sldMkLst>
      </pc:sldChg>
      <pc:sldChg chg="del">
        <pc:chgData name="Josep Maria Herrera Marimon" userId="ec91813b-a46b-450e-90f5-79432b30d154" providerId="ADAL" clId="{265EDE7E-8960-482E-BE3B-AB9358251C6F}" dt="2023-06-09T11:50:35.523" v="3" actId="47"/>
        <pc:sldMkLst>
          <pc:docMk/>
          <pc:sldMk cId="3532836991" sldId="286"/>
        </pc:sldMkLst>
      </pc:sldChg>
      <pc:sldChg chg="add">
        <pc:chgData name="Josep Maria Herrera Marimon" userId="ec91813b-a46b-450e-90f5-79432b30d154" providerId="ADAL" clId="{265EDE7E-8960-482E-BE3B-AB9358251C6F}" dt="2023-06-13T11:54:34.338" v="1241"/>
        <pc:sldMkLst>
          <pc:docMk/>
          <pc:sldMk cId="3857266141" sldId="286"/>
        </pc:sldMkLst>
      </pc:sldChg>
      <pc:sldChg chg="del">
        <pc:chgData name="Josep Maria Herrera Marimon" userId="ec91813b-a46b-450e-90f5-79432b30d154" providerId="ADAL" clId="{265EDE7E-8960-482E-BE3B-AB9358251C6F}" dt="2023-06-09T12:02:58.953" v="8" actId="2696"/>
        <pc:sldMkLst>
          <pc:docMk/>
          <pc:sldMk cId="151221624" sldId="288"/>
        </pc:sldMkLst>
      </pc:sldChg>
      <pc:sldChg chg="add del">
        <pc:chgData name="Josep Maria Herrera Marimon" userId="ec91813b-a46b-450e-90f5-79432b30d154" providerId="ADAL" clId="{265EDE7E-8960-482E-BE3B-AB9358251C6F}" dt="2023-06-13T11:54:30.508" v="1240" actId="2696"/>
        <pc:sldMkLst>
          <pc:docMk/>
          <pc:sldMk cId="409168732" sldId="288"/>
        </pc:sldMkLst>
      </pc:sldChg>
      <pc:sldChg chg="del">
        <pc:chgData name="Josep Maria Herrera Marimon" userId="ec91813b-a46b-450e-90f5-79432b30d154" providerId="ADAL" clId="{265EDE7E-8960-482E-BE3B-AB9358251C6F}" dt="2023-06-09T11:50:42.361" v="5" actId="47"/>
        <pc:sldMkLst>
          <pc:docMk/>
          <pc:sldMk cId="1217379116" sldId="288"/>
        </pc:sldMkLst>
      </pc:sldChg>
      <pc:sldChg chg="add">
        <pc:chgData name="Josep Maria Herrera Marimon" userId="ec91813b-a46b-450e-90f5-79432b30d154" providerId="ADAL" clId="{265EDE7E-8960-482E-BE3B-AB9358251C6F}" dt="2023-06-13T11:54:34.338" v="1241"/>
        <pc:sldMkLst>
          <pc:docMk/>
          <pc:sldMk cId="4291680369" sldId="288"/>
        </pc:sldMkLst>
      </pc:sldChg>
      <pc:sldChg chg="del">
        <pc:chgData name="Josep Maria Herrera Marimon" userId="ec91813b-a46b-450e-90f5-79432b30d154" providerId="ADAL" clId="{265EDE7E-8960-482E-BE3B-AB9358251C6F}" dt="2023-06-09T11:50:47.695" v="6" actId="47"/>
        <pc:sldMkLst>
          <pc:docMk/>
          <pc:sldMk cId="1494541756" sldId="289"/>
        </pc:sldMkLst>
      </pc:sldChg>
      <pc:sldChg chg="add">
        <pc:chgData name="Josep Maria Herrera Marimon" userId="ec91813b-a46b-450e-90f5-79432b30d154" providerId="ADAL" clId="{265EDE7E-8960-482E-BE3B-AB9358251C6F}" dt="2023-06-13T05:02:19.371" v="68"/>
        <pc:sldMkLst>
          <pc:docMk/>
          <pc:sldMk cId="1521460865" sldId="416"/>
        </pc:sldMkLst>
      </pc:sldChg>
      <pc:sldChg chg="add del">
        <pc:chgData name="Josep Maria Herrera Marimon" userId="ec91813b-a46b-450e-90f5-79432b30d154" providerId="ADAL" clId="{265EDE7E-8960-482E-BE3B-AB9358251C6F}" dt="2023-06-13T05:02:14.883" v="67" actId="2696"/>
        <pc:sldMkLst>
          <pc:docMk/>
          <pc:sldMk cId="1707375737" sldId="416"/>
        </pc:sldMkLst>
      </pc:sldChg>
      <pc:sldChg chg="del">
        <pc:chgData name="Josep Maria Herrera Marimon" userId="ec91813b-a46b-450e-90f5-79432b30d154" providerId="ADAL" clId="{265EDE7E-8960-482E-BE3B-AB9358251C6F}" dt="2023-06-13T05:01:56.535" v="65" actId="2696"/>
        <pc:sldMkLst>
          <pc:docMk/>
          <pc:sldMk cId="3839802053" sldId="416"/>
        </pc:sldMkLst>
      </pc:sldChg>
      <pc:sldChg chg="del">
        <pc:chgData name="Josep Maria Herrera Marimon" userId="ec91813b-a46b-450e-90f5-79432b30d154" providerId="ADAL" clId="{265EDE7E-8960-482E-BE3B-AB9358251C6F}" dt="2023-06-09T12:07:03.008" v="10" actId="2696"/>
        <pc:sldMkLst>
          <pc:docMk/>
          <pc:sldMk cId="1078710735" sldId="417"/>
        </pc:sldMkLst>
      </pc:sldChg>
      <pc:sldChg chg="addSp delSp modSp add mod">
        <pc:chgData name="Josep Maria Herrera Marimon" userId="ec91813b-a46b-450e-90f5-79432b30d154" providerId="ADAL" clId="{265EDE7E-8960-482E-BE3B-AB9358251C6F}" dt="2023-06-13T05:54:25.367" v="170" actId="20577"/>
        <pc:sldMkLst>
          <pc:docMk/>
          <pc:sldMk cId="1438217836" sldId="417"/>
        </pc:sldMkLst>
      </pc:sldChg>
      <pc:sldChg chg="addSp delSp modSp add mod">
        <pc:chgData name="Josep Maria Herrera Marimon" userId="ec91813b-a46b-450e-90f5-79432b30d154" providerId="ADAL" clId="{265EDE7E-8960-482E-BE3B-AB9358251C6F}" dt="2023-06-13T06:20:05.152" v="705" actId="14100"/>
        <pc:sldMkLst>
          <pc:docMk/>
          <pc:sldMk cId="227195369" sldId="418"/>
        </pc:sldMkLst>
      </pc:sldChg>
      <pc:sldChg chg="del">
        <pc:chgData name="Josep Maria Herrera Marimon" userId="ec91813b-a46b-450e-90f5-79432b30d154" providerId="ADAL" clId="{265EDE7E-8960-482E-BE3B-AB9358251C6F}" dt="2023-06-09T12:07:03.008" v="10" actId="2696"/>
        <pc:sldMkLst>
          <pc:docMk/>
          <pc:sldMk cId="4161381833" sldId="418"/>
        </pc:sldMkLst>
      </pc:sldChg>
      <pc:sldChg chg="addSp delSp modSp add mod">
        <pc:chgData name="Josep Maria Herrera Marimon" userId="ec91813b-a46b-450e-90f5-79432b30d154" providerId="ADAL" clId="{265EDE7E-8960-482E-BE3B-AB9358251C6F}" dt="2023-06-13T06:33:33.361" v="799" actId="12"/>
        <pc:sldMkLst>
          <pc:docMk/>
          <pc:sldMk cId="3357514590" sldId="419"/>
        </pc:sldMkLst>
      </pc:sldChg>
      <pc:sldChg chg="del">
        <pc:chgData name="Josep Maria Herrera Marimon" userId="ec91813b-a46b-450e-90f5-79432b30d154" providerId="ADAL" clId="{265EDE7E-8960-482E-BE3B-AB9358251C6F}" dt="2023-06-09T12:07:03.008" v="10" actId="2696"/>
        <pc:sldMkLst>
          <pc:docMk/>
          <pc:sldMk cId="4041687601" sldId="419"/>
        </pc:sldMkLst>
      </pc:sldChg>
      <pc:sldChg chg="addSp delSp modSp add mod">
        <pc:chgData name="Josep Maria Herrera Marimon" userId="ec91813b-a46b-450e-90f5-79432b30d154" providerId="ADAL" clId="{265EDE7E-8960-482E-BE3B-AB9358251C6F}" dt="2023-06-13T07:44:48.914" v="847" actId="20577"/>
        <pc:sldMkLst>
          <pc:docMk/>
          <pc:sldMk cId="1016325114" sldId="420"/>
        </pc:sldMkLst>
      </pc:sldChg>
      <pc:sldChg chg="del">
        <pc:chgData name="Josep Maria Herrera Marimon" userId="ec91813b-a46b-450e-90f5-79432b30d154" providerId="ADAL" clId="{265EDE7E-8960-482E-BE3B-AB9358251C6F}" dt="2023-06-09T12:07:03.008" v="10" actId="2696"/>
        <pc:sldMkLst>
          <pc:docMk/>
          <pc:sldMk cId="1304626465" sldId="420"/>
        </pc:sldMkLst>
      </pc:sldChg>
      <pc:sldChg chg="addSp delSp modSp add mod">
        <pc:chgData name="Josep Maria Herrera Marimon" userId="ec91813b-a46b-450e-90f5-79432b30d154" providerId="ADAL" clId="{265EDE7E-8960-482E-BE3B-AB9358251C6F}" dt="2023-06-13T07:48:17.318" v="863" actId="13926"/>
        <pc:sldMkLst>
          <pc:docMk/>
          <pc:sldMk cId="96474683" sldId="421"/>
        </pc:sldMkLst>
      </pc:sldChg>
      <pc:sldChg chg="addSp delSp modSp add mod">
        <pc:chgData name="Josep Maria Herrera Marimon" userId="ec91813b-a46b-450e-90f5-79432b30d154" providerId="ADAL" clId="{265EDE7E-8960-482E-BE3B-AB9358251C6F}" dt="2023-06-13T07:49:26.043" v="868" actId="478"/>
        <pc:sldMkLst>
          <pc:docMk/>
          <pc:sldMk cId="2764355645" sldId="422"/>
        </pc:sldMkLst>
      </pc:sldChg>
      <pc:sldChg chg="addSp delSp modSp add mod">
        <pc:chgData name="Josep Maria Herrera Marimon" userId="ec91813b-a46b-450e-90f5-79432b30d154" providerId="ADAL" clId="{265EDE7E-8960-482E-BE3B-AB9358251C6F}" dt="2023-06-13T07:51:49.891" v="933" actId="14100"/>
        <pc:sldMkLst>
          <pc:docMk/>
          <pc:sldMk cId="1452393040" sldId="423"/>
        </pc:sldMkLst>
      </pc:sldChg>
      <pc:sldChg chg="addSp delSp modSp add mod">
        <pc:chgData name="Josep Maria Herrera Marimon" userId="ec91813b-a46b-450e-90f5-79432b30d154" providerId="ADAL" clId="{265EDE7E-8960-482E-BE3B-AB9358251C6F}" dt="2023-06-13T07:54:17.487" v="1025" actId="1076"/>
        <pc:sldMkLst>
          <pc:docMk/>
          <pc:sldMk cId="913374407" sldId="424"/>
        </pc:sldMkLst>
      </pc:sldChg>
      <pc:sldChg chg="delSp modSp add mod">
        <pc:chgData name="Josep Maria Herrera Marimon" userId="ec91813b-a46b-450e-90f5-79432b30d154" providerId="ADAL" clId="{265EDE7E-8960-482E-BE3B-AB9358251C6F}" dt="2023-06-13T07:59:00.080" v="1126" actId="20577"/>
        <pc:sldMkLst>
          <pc:docMk/>
          <pc:sldMk cId="3064632979" sldId="425"/>
        </pc:sldMkLst>
      </pc:sldChg>
      <pc:sldChg chg="addSp delSp modSp add mod">
        <pc:chgData name="Josep Maria Herrera Marimon" userId="ec91813b-a46b-450e-90f5-79432b30d154" providerId="ADAL" clId="{265EDE7E-8960-482E-BE3B-AB9358251C6F}" dt="2023-06-13T08:11:42.549" v="1174" actId="1076"/>
        <pc:sldMkLst>
          <pc:docMk/>
          <pc:sldMk cId="910669299" sldId="426"/>
        </pc:sldMkLst>
      </pc:sldChg>
      <pc:sldChg chg="modSp add mod">
        <pc:chgData name="Josep Maria Herrera Marimon" userId="ec91813b-a46b-450e-90f5-79432b30d154" providerId="ADAL" clId="{265EDE7E-8960-482E-BE3B-AB9358251C6F}" dt="2023-06-13T11:52:50.390" v="1214" actId="20577"/>
        <pc:sldMkLst>
          <pc:docMk/>
          <pc:sldMk cId="3278387277" sldId="427"/>
        </pc:sldMkLst>
      </pc:sldChg>
      <pc:sldChg chg="modSp add mod">
        <pc:chgData name="Josep Maria Herrera Marimon" userId="ec91813b-a46b-450e-90f5-79432b30d154" providerId="ADAL" clId="{265EDE7E-8960-482E-BE3B-AB9358251C6F}" dt="2023-06-13T11:53:19.273" v="1227" actId="20577"/>
        <pc:sldMkLst>
          <pc:docMk/>
          <pc:sldMk cId="3535431228" sldId="428"/>
        </pc:sldMkLst>
      </pc:sldChg>
      <pc:sldChg chg="add">
        <pc:chgData name="Josep Maria Herrera Marimon" userId="ec91813b-a46b-450e-90f5-79432b30d154" providerId="ADAL" clId="{265EDE7E-8960-482E-BE3B-AB9358251C6F}" dt="2023-06-13T11:54:34.338" v="1241"/>
        <pc:sldMkLst>
          <pc:docMk/>
          <pc:sldMk cId="984428806" sldId="429"/>
        </pc:sldMkLst>
      </pc:sldChg>
      <pc:sldChg chg="modSp add del mod">
        <pc:chgData name="Josep Maria Herrera Marimon" userId="ec91813b-a46b-450e-90f5-79432b30d154" providerId="ADAL" clId="{265EDE7E-8960-482E-BE3B-AB9358251C6F}" dt="2023-06-13T11:54:30.508" v="1240" actId="2696"/>
        <pc:sldMkLst>
          <pc:docMk/>
          <pc:sldMk cId="1070033722" sldId="429"/>
        </pc:sldMkLst>
      </pc:sldChg>
      <pc:sldChg chg="modSp add mod">
        <pc:chgData name="Josep Maria Herrera Marimon" userId="ec91813b-a46b-450e-90f5-79432b30d154" providerId="ADAL" clId="{265EDE7E-8960-482E-BE3B-AB9358251C6F}" dt="2023-06-13T11:53:59.408" v="1239" actId="20577"/>
        <pc:sldMkLst>
          <pc:docMk/>
          <pc:sldMk cId="743164043" sldId="430"/>
        </pc:sldMkLst>
      </pc:sldChg>
      <pc:sldChg chg="modSp add mod">
        <pc:chgData name="Josep Maria Herrera Marimon" userId="ec91813b-a46b-450e-90f5-79432b30d154" providerId="ADAL" clId="{265EDE7E-8960-482E-BE3B-AB9358251C6F}" dt="2023-06-13T12:47:54.562" v="1273" actId="20577"/>
        <pc:sldMkLst>
          <pc:docMk/>
          <pc:sldMk cId="3252739445" sldId="431"/>
        </pc:sldMkLst>
      </pc:sldChg>
      <pc:sldChg chg="modSp add mod">
        <pc:chgData name="Josep Maria Herrera Marimon" userId="ec91813b-a46b-450e-90f5-79432b30d154" providerId="ADAL" clId="{265EDE7E-8960-482E-BE3B-AB9358251C6F}" dt="2023-06-13T12:48:01.976" v="1281" actId="20577"/>
        <pc:sldMkLst>
          <pc:docMk/>
          <pc:sldMk cId="47218141" sldId="432"/>
        </pc:sldMkLst>
      </pc:sldChg>
      <pc:sldChg chg="addSp delSp modSp add mod">
        <pc:chgData name="Josep Maria Herrera Marimon" userId="ec91813b-a46b-450e-90f5-79432b30d154" providerId="ADAL" clId="{265EDE7E-8960-482E-BE3B-AB9358251C6F}" dt="2023-06-14T05:32:10.611" v="3253" actId="20577"/>
        <pc:sldMkLst>
          <pc:docMk/>
          <pc:sldMk cId="2228756506" sldId="433"/>
        </pc:sldMkLst>
      </pc:sldChg>
      <pc:sldChg chg="addSp delSp modSp add del mod">
        <pc:chgData name="Josep Maria Herrera Marimon" userId="ec91813b-a46b-450e-90f5-79432b30d154" providerId="ADAL" clId="{265EDE7E-8960-482E-BE3B-AB9358251C6F}" dt="2023-06-14T05:28:57.881" v="3113" actId="2696"/>
        <pc:sldMkLst>
          <pc:docMk/>
          <pc:sldMk cId="1181081451" sldId="434"/>
        </pc:sldMkLst>
      </pc:sldChg>
      <pc:sldChg chg="addSp modSp add mod">
        <pc:chgData name="Josep Maria Herrera Marimon" userId="ec91813b-a46b-450e-90f5-79432b30d154" providerId="ADAL" clId="{265EDE7E-8960-482E-BE3B-AB9358251C6F}" dt="2023-06-14T13:35:13.981" v="4407" actId="14100"/>
        <pc:sldMkLst>
          <pc:docMk/>
          <pc:sldMk cId="3687114822" sldId="434"/>
        </pc:sldMkLst>
      </pc:sldChg>
      <pc:sldChg chg="addSp delSp modSp add del mod">
        <pc:chgData name="Josep Maria Herrera Marimon" userId="ec91813b-a46b-450e-90f5-79432b30d154" providerId="ADAL" clId="{265EDE7E-8960-482E-BE3B-AB9358251C6F}" dt="2023-06-14T05:28:57.881" v="3113" actId="2696"/>
        <pc:sldMkLst>
          <pc:docMk/>
          <pc:sldMk cId="133882602" sldId="435"/>
        </pc:sldMkLst>
      </pc:sldChg>
      <pc:sldChg chg="add">
        <pc:chgData name="Josep Maria Herrera Marimon" userId="ec91813b-a46b-450e-90f5-79432b30d154" providerId="ADAL" clId="{265EDE7E-8960-482E-BE3B-AB9358251C6F}" dt="2023-06-14T05:29:00.514" v="3114"/>
        <pc:sldMkLst>
          <pc:docMk/>
          <pc:sldMk cId="1705927042" sldId="435"/>
        </pc:sldMkLst>
      </pc:sldChg>
      <pc:sldChg chg="addSp delSp modSp add mod">
        <pc:chgData name="Josep Maria Herrera Marimon" userId="ec91813b-a46b-450e-90f5-79432b30d154" providerId="ADAL" clId="{265EDE7E-8960-482E-BE3B-AB9358251C6F}" dt="2023-06-14T11:21:29.728" v="3896" actId="20577"/>
        <pc:sldMkLst>
          <pc:docMk/>
          <pc:sldMk cId="3837458877" sldId="436"/>
        </pc:sldMkLst>
      </pc:sldChg>
      <pc:sldChg chg="addSp modSp add mod">
        <pc:chgData name="Josep Maria Herrera Marimon" userId="ec91813b-a46b-450e-90f5-79432b30d154" providerId="ADAL" clId="{265EDE7E-8960-482E-BE3B-AB9358251C6F}" dt="2023-06-14T11:21:44.625" v="3900"/>
        <pc:sldMkLst>
          <pc:docMk/>
          <pc:sldMk cId="4161819071" sldId="437"/>
        </pc:sldMkLst>
      </pc:sldChg>
      <pc:sldChg chg="addSp delSp modSp add mod">
        <pc:chgData name="Josep Maria Herrera Marimon" userId="ec91813b-a46b-450e-90f5-79432b30d154" providerId="ADAL" clId="{265EDE7E-8960-482E-BE3B-AB9358251C6F}" dt="2023-06-14T11:21:47.092" v="3901"/>
        <pc:sldMkLst>
          <pc:docMk/>
          <pc:sldMk cId="3170302261" sldId="438"/>
        </pc:sldMkLst>
      </pc:sldChg>
      <pc:sldChg chg="addSp delSp modSp add del mod">
        <pc:chgData name="Josep Maria Herrera Marimon" userId="ec91813b-a46b-450e-90f5-79432b30d154" providerId="ADAL" clId="{265EDE7E-8960-482E-BE3B-AB9358251C6F}" dt="2023-06-14T07:25:42.049" v="3602" actId="47"/>
        <pc:sldMkLst>
          <pc:docMk/>
          <pc:sldMk cId="3179122372" sldId="439"/>
        </pc:sldMkLst>
      </pc:sldChg>
      <pc:sldChg chg="addSp delSp modSp add mod">
        <pc:chgData name="Josep Maria Herrera Marimon" userId="ec91813b-a46b-450e-90f5-79432b30d154" providerId="ADAL" clId="{265EDE7E-8960-482E-BE3B-AB9358251C6F}" dt="2023-06-14T13:54:54.235" v="4515" actId="20577"/>
        <pc:sldMkLst>
          <pc:docMk/>
          <pc:sldMk cId="776674572" sldId="440"/>
        </pc:sldMkLst>
      </pc:sldChg>
      <pc:sldChg chg="addSp modSp add del mod">
        <pc:chgData name="Josep Maria Herrera Marimon" userId="ec91813b-a46b-450e-90f5-79432b30d154" providerId="ADAL" clId="{265EDE7E-8960-482E-BE3B-AB9358251C6F}" dt="2023-06-14T11:21:57.428" v="3904" actId="47"/>
        <pc:sldMkLst>
          <pc:docMk/>
          <pc:sldMk cId="2454382323" sldId="441"/>
        </pc:sldMkLst>
      </pc:sldChg>
      <pc:sldChg chg="add del">
        <pc:chgData name="Josep Maria Herrera Marimon" userId="ec91813b-a46b-450e-90f5-79432b30d154" providerId="ADAL" clId="{265EDE7E-8960-482E-BE3B-AB9358251C6F}" dt="2023-06-14T09:04:42.231" v="3747" actId="47"/>
        <pc:sldMkLst>
          <pc:docMk/>
          <pc:sldMk cId="1819297467" sldId="442"/>
        </pc:sldMkLst>
      </pc:sldChg>
      <pc:sldChg chg="add del">
        <pc:chgData name="Josep Maria Herrera Marimon" userId="ec91813b-a46b-450e-90f5-79432b30d154" providerId="ADAL" clId="{265EDE7E-8960-482E-BE3B-AB9358251C6F}" dt="2023-06-14T09:04:43.058" v="3748" actId="47"/>
        <pc:sldMkLst>
          <pc:docMk/>
          <pc:sldMk cId="1204747651" sldId="443"/>
        </pc:sldMkLst>
      </pc:sldChg>
      <pc:sldChg chg="add del">
        <pc:chgData name="Josep Maria Herrera Marimon" userId="ec91813b-a46b-450e-90f5-79432b30d154" providerId="ADAL" clId="{265EDE7E-8960-482E-BE3B-AB9358251C6F}" dt="2023-06-14T09:04:44.604" v="3749" actId="47"/>
        <pc:sldMkLst>
          <pc:docMk/>
          <pc:sldMk cId="222607015" sldId="444"/>
        </pc:sldMkLst>
      </pc:sldChg>
      <pc:sldChg chg="add del">
        <pc:chgData name="Josep Maria Herrera Marimon" userId="ec91813b-a46b-450e-90f5-79432b30d154" providerId="ADAL" clId="{265EDE7E-8960-482E-BE3B-AB9358251C6F}" dt="2023-06-14T09:04:45.082" v="3750" actId="47"/>
        <pc:sldMkLst>
          <pc:docMk/>
          <pc:sldMk cId="3455340620" sldId="445"/>
        </pc:sldMkLst>
      </pc:sldChg>
      <pc:sldChg chg="add del">
        <pc:chgData name="Josep Maria Herrera Marimon" userId="ec91813b-a46b-450e-90f5-79432b30d154" providerId="ADAL" clId="{265EDE7E-8960-482E-BE3B-AB9358251C6F}" dt="2023-06-14T09:04:46.034" v="3751" actId="47"/>
        <pc:sldMkLst>
          <pc:docMk/>
          <pc:sldMk cId="3234261945" sldId="446"/>
        </pc:sldMkLst>
      </pc:sldChg>
      <pc:sldChg chg="addSp delSp add mod">
        <pc:chgData name="Josep Maria Herrera Marimon" userId="ec91813b-a46b-450e-90f5-79432b30d154" providerId="ADAL" clId="{265EDE7E-8960-482E-BE3B-AB9358251C6F}" dt="2023-06-14T13:35:48.809" v="4410" actId="478"/>
        <pc:sldMkLst>
          <pc:docMk/>
          <pc:sldMk cId="1532007744" sldId="447"/>
        </pc:sldMkLst>
      </pc:sldChg>
      <pc:sldChg chg="delSp modSp add del mod">
        <pc:chgData name="Josep Maria Herrera Marimon" userId="ec91813b-a46b-450e-90f5-79432b30d154" providerId="ADAL" clId="{265EDE7E-8960-482E-BE3B-AB9358251C6F}" dt="2023-06-14T05:28:57.881" v="3113" actId="2696"/>
        <pc:sldMkLst>
          <pc:docMk/>
          <pc:sldMk cId="1889936334" sldId="447"/>
        </pc:sldMkLst>
      </pc:sldChg>
      <pc:sldChg chg="addSp delSp modSp add mod">
        <pc:chgData name="Josep Maria Herrera Marimon" userId="ec91813b-a46b-450e-90f5-79432b30d154" providerId="ADAL" clId="{265EDE7E-8960-482E-BE3B-AB9358251C6F}" dt="2023-06-14T11:21:39.537" v="3898"/>
        <pc:sldMkLst>
          <pc:docMk/>
          <pc:sldMk cId="1592848847" sldId="448"/>
        </pc:sldMkLst>
      </pc:sldChg>
      <pc:sldChg chg="addSp delSp modSp add mod">
        <pc:chgData name="Josep Maria Herrera Marimon" userId="ec91813b-a46b-450e-90f5-79432b30d154" providerId="ADAL" clId="{265EDE7E-8960-482E-BE3B-AB9358251C6F}" dt="2023-06-14T11:21:42.283" v="3899"/>
        <pc:sldMkLst>
          <pc:docMk/>
          <pc:sldMk cId="2377860639" sldId="449"/>
        </pc:sldMkLst>
      </pc:sldChg>
      <pc:sldChg chg="delSp modSp add mod">
        <pc:chgData name="Josep Maria Herrera Marimon" userId="ec91813b-a46b-450e-90f5-79432b30d154" providerId="ADAL" clId="{265EDE7E-8960-482E-BE3B-AB9358251C6F}" dt="2023-06-14T05:37:27.271" v="3274" actId="5793"/>
        <pc:sldMkLst>
          <pc:docMk/>
          <pc:sldMk cId="1259852005" sldId="450"/>
        </pc:sldMkLst>
      </pc:sldChg>
      <pc:sldChg chg="delSp modSp add mod">
        <pc:chgData name="Josep Maria Herrera Marimon" userId="ec91813b-a46b-450e-90f5-79432b30d154" providerId="ADAL" clId="{265EDE7E-8960-482E-BE3B-AB9358251C6F}" dt="2023-06-14T05:48:38.732" v="3322" actId="5793"/>
        <pc:sldMkLst>
          <pc:docMk/>
          <pc:sldMk cId="2228856731" sldId="451"/>
        </pc:sldMkLst>
      </pc:sldChg>
      <pc:sldChg chg="addSp delSp modSp add mod">
        <pc:chgData name="Josep Maria Herrera Marimon" userId="ec91813b-a46b-450e-90f5-79432b30d154" providerId="ADAL" clId="{265EDE7E-8960-482E-BE3B-AB9358251C6F}" dt="2023-06-14T11:21:08.322" v="3866" actId="20577"/>
        <pc:sldMkLst>
          <pc:docMk/>
          <pc:sldMk cId="2458016184" sldId="452"/>
        </pc:sldMkLst>
      </pc:sldChg>
      <pc:sldChg chg="modSp add mod">
        <pc:chgData name="Josep Maria Herrera Marimon" userId="ec91813b-a46b-450e-90f5-79432b30d154" providerId="ADAL" clId="{265EDE7E-8960-482E-BE3B-AB9358251C6F}" dt="2023-06-14T11:21:35.704" v="3897"/>
        <pc:sldMkLst>
          <pc:docMk/>
          <pc:sldMk cId="514975812" sldId="453"/>
        </pc:sldMkLst>
      </pc:sldChg>
      <pc:sldChg chg="addSp delSp modSp add mod ord">
        <pc:chgData name="Josep Maria Herrera Marimon" userId="ec91813b-a46b-450e-90f5-79432b30d154" providerId="ADAL" clId="{265EDE7E-8960-482E-BE3B-AB9358251C6F}" dt="2023-06-14T11:20:36.512" v="3839" actId="1076"/>
        <pc:sldMkLst>
          <pc:docMk/>
          <pc:sldMk cId="1476887883" sldId="454"/>
        </pc:sldMkLst>
      </pc:sldChg>
      <pc:sldChg chg="delSp modSp add mod">
        <pc:chgData name="Josep Maria Herrera Marimon" userId="ec91813b-a46b-450e-90f5-79432b30d154" providerId="ADAL" clId="{265EDE7E-8960-482E-BE3B-AB9358251C6F}" dt="2023-06-14T11:20:54.360" v="3846" actId="1076"/>
        <pc:sldMkLst>
          <pc:docMk/>
          <pc:sldMk cId="606407850" sldId="455"/>
        </pc:sldMkLst>
      </pc:sldChg>
      <pc:sldChg chg="delSp modSp add mod">
        <pc:chgData name="Josep Maria Herrera Marimon" userId="ec91813b-a46b-450e-90f5-79432b30d154" providerId="ADAL" clId="{265EDE7E-8960-482E-BE3B-AB9358251C6F}" dt="2023-06-14T11:52:51.139" v="4313" actId="20577"/>
        <pc:sldMkLst>
          <pc:docMk/>
          <pc:sldMk cId="4041387428" sldId="456"/>
        </pc:sldMkLst>
      </pc:sldChg>
      <pc:sldChg chg="addSp delSp modSp add mod">
        <pc:chgData name="Josep Maria Herrera Marimon" userId="ec91813b-a46b-450e-90f5-79432b30d154" providerId="ADAL" clId="{265EDE7E-8960-482E-BE3B-AB9358251C6F}" dt="2023-06-14T11:40:33.959" v="4233" actId="1076"/>
        <pc:sldMkLst>
          <pc:docMk/>
          <pc:sldMk cId="2931003349" sldId="457"/>
        </pc:sldMkLst>
      </pc:sldChg>
      <pc:sldChg chg="delSp modSp add mod">
        <pc:chgData name="Josep Maria Herrera Marimon" userId="ec91813b-a46b-450e-90f5-79432b30d154" providerId="ADAL" clId="{265EDE7E-8960-482E-BE3B-AB9358251C6F}" dt="2023-06-14T11:40:58.754" v="4281" actId="20577"/>
        <pc:sldMkLst>
          <pc:docMk/>
          <pc:sldMk cId="668223248" sldId="458"/>
        </pc:sldMkLst>
      </pc:sldChg>
      <pc:sldChg chg="modSp add mod">
        <pc:chgData name="Josep Maria Herrera Marimon" userId="ec91813b-a46b-450e-90f5-79432b30d154" providerId="ADAL" clId="{265EDE7E-8960-482E-BE3B-AB9358251C6F}" dt="2023-06-14T12:17:18.713" v="4391" actId="20577"/>
        <pc:sldMkLst>
          <pc:docMk/>
          <pc:sldMk cId="2723117609" sldId="459"/>
        </pc:sldMkLst>
      </pc:sldChg>
      <pc:sldChg chg="delSp modSp add mod">
        <pc:chgData name="Josep Maria Herrera Marimon" userId="ec91813b-a46b-450e-90f5-79432b30d154" providerId="ADAL" clId="{265EDE7E-8960-482E-BE3B-AB9358251C6F}" dt="2023-06-14T12:20:06.311" v="4394" actId="478"/>
        <pc:sldMkLst>
          <pc:docMk/>
          <pc:sldMk cId="2090144454" sldId="460"/>
        </pc:sldMkLst>
      </pc:sldChg>
      <pc:sldChg chg="addSp delSp modSp add mod">
        <pc:chgData name="Josep Maria Herrera Marimon" userId="ec91813b-a46b-450e-90f5-79432b30d154" providerId="ADAL" clId="{265EDE7E-8960-482E-BE3B-AB9358251C6F}" dt="2023-06-14T13:38:15.540" v="4437" actId="1076"/>
        <pc:sldMkLst>
          <pc:docMk/>
          <pc:sldMk cId="3830757283" sldId="461"/>
        </pc:sldMkLst>
      </pc:sldChg>
      <pc:sldChg chg="modSp add mod">
        <pc:chgData name="Josep Maria Herrera Marimon" userId="ec91813b-a46b-450e-90f5-79432b30d154" providerId="ADAL" clId="{265EDE7E-8960-482E-BE3B-AB9358251C6F}" dt="2023-06-14T21:24:56.067" v="4518"/>
        <pc:sldMkLst>
          <pc:docMk/>
          <pc:sldMk cId="413582869" sldId="462"/>
        </pc:sldMkLst>
      </pc:sldChg>
      <pc:sldMasterChg chg="delSldLayout">
        <pc:chgData name="Josep Maria Herrera Marimon" userId="ec91813b-a46b-450e-90f5-79432b30d154" providerId="ADAL" clId="{265EDE7E-8960-482E-BE3B-AB9358251C6F}" dt="2023-06-09T11:50:47.695" v="6" actId="47"/>
        <pc:sldMasterMkLst>
          <pc:docMk/>
          <pc:sldMasterMk cId="3530070867" sldId="2147483660"/>
        </pc:sldMasterMkLst>
        <pc:sldLayoutChg chg="del">
          <pc:chgData name="Josep Maria Herrera Marimon" userId="ec91813b-a46b-450e-90f5-79432b30d154" providerId="ADAL" clId="{265EDE7E-8960-482E-BE3B-AB9358251C6F}" dt="2023-06-09T11:50:47.695" v="6" actId="47"/>
          <pc:sldLayoutMkLst>
            <pc:docMk/>
            <pc:sldMasterMk cId="3530070867" sldId="2147483660"/>
            <pc:sldLayoutMk cId="2834220525" sldId="2147483670"/>
          </pc:sldLayoutMkLst>
        </pc:sldLayoutChg>
      </pc:sldMasterChg>
    </pc:docChg>
  </pc:docChgLst>
  <pc:docChgLst>
    <pc:chgData name="Josep Maria Herrera Marimon" userId="ec91813b-a46b-450e-90f5-79432b30d154" providerId="ADAL" clId="{D176FE51-B58A-4AE6-A275-721A7B461961}"/>
    <pc:docChg chg="custSel addSld modSld">
      <pc:chgData name="Josep Maria Herrera Marimon" userId="ec91813b-a46b-450e-90f5-79432b30d154" providerId="ADAL" clId="{D176FE51-B58A-4AE6-A275-721A7B461961}" dt="2024-01-11T12:28:08.260" v="268" actId="11529"/>
      <pc:docMkLst>
        <pc:docMk/>
      </pc:docMkLst>
      <pc:sldChg chg="addSp delSp modSp add mod">
        <pc:chgData name="Josep Maria Herrera Marimon" userId="ec91813b-a46b-450e-90f5-79432b30d154" providerId="ADAL" clId="{D176FE51-B58A-4AE6-A275-721A7B461961}" dt="2024-01-11T12:26:08.089" v="261" actId="20577"/>
        <pc:sldMkLst>
          <pc:docMk/>
          <pc:sldMk cId="3246440331" sldId="475"/>
        </pc:sldMkLst>
      </pc:sldChg>
      <pc:sldChg chg="addSp delSp modSp add mod">
        <pc:chgData name="Josep Maria Herrera Marimon" userId="ec91813b-a46b-450e-90f5-79432b30d154" providerId="ADAL" clId="{D176FE51-B58A-4AE6-A275-721A7B461961}" dt="2024-01-11T12:28:08.260" v="268" actId="11529"/>
        <pc:sldMkLst>
          <pc:docMk/>
          <pc:sldMk cId="2877657399" sldId="476"/>
        </pc:sldMkLst>
      </pc:sldChg>
    </pc:docChg>
  </pc:docChgLst>
  <pc:docChgLst>
    <pc:chgData name="Josep Maria Herrera Marimon" userId="ec91813b-a46b-450e-90f5-79432b30d154" providerId="ADAL" clId="{650192AF-9553-4EFB-AFAB-D69A07724EEF}"/>
    <pc:docChg chg="undo custSel addSld delSld modSld">
      <pc:chgData name="Josep Maria Herrera Marimon" userId="ec91813b-a46b-450e-90f5-79432b30d154" providerId="ADAL" clId="{650192AF-9553-4EFB-AFAB-D69A07724EEF}" dt="2022-07-29T18:38:38.724" v="107" actId="20577"/>
      <pc:docMkLst>
        <pc:docMk/>
      </pc:docMkLst>
      <pc:sldChg chg="modSp mod">
        <pc:chgData name="Josep Maria Herrera Marimon" userId="ec91813b-a46b-450e-90f5-79432b30d154" providerId="ADAL" clId="{650192AF-9553-4EFB-AFAB-D69A07724EEF}" dt="2022-07-29T18:38:38.724" v="107" actId="20577"/>
        <pc:sldMkLst>
          <pc:docMk/>
          <pc:sldMk cId="1942183190" sldId="256"/>
        </pc:sldMkLst>
      </pc:sldChg>
      <pc:sldChg chg="new del">
        <pc:chgData name="Josep Maria Herrera Marimon" userId="ec91813b-a46b-450e-90f5-79432b30d154" providerId="ADAL" clId="{650192AF-9553-4EFB-AFAB-D69A07724EEF}" dt="2022-07-29T15:16:09.945" v="83" actId="47"/>
        <pc:sldMkLst>
          <pc:docMk/>
          <pc:sldMk cId="3856697465" sldId="263"/>
        </pc:sldMkLst>
      </pc:sldChg>
      <pc:sldChg chg="addSp delSp modSp add mod">
        <pc:chgData name="Josep Maria Herrera Marimon" userId="ec91813b-a46b-450e-90f5-79432b30d154" providerId="ADAL" clId="{650192AF-9553-4EFB-AFAB-D69A07724EEF}" dt="2022-07-29T15:15:49.248" v="82" actId="14100"/>
        <pc:sldMkLst>
          <pc:docMk/>
          <pc:sldMk cId="464114118" sldId="264"/>
        </pc:sldMkLst>
      </pc:sldChg>
      <pc:sldChg chg="delSp modSp add mod">
        <pc:chgData name="Josep Maria Herrera Marimon" userId="ec91813b-a46b-450e-90f5-79432b30d154" providerId="ADAL" clId="{650192AF-9553-4EFB-AFAB-D69A07724EEF}" dt="2022-07-29T15:14:57.903" v="67" actId="1076"/>
        <pc:sldMkLst>
          <pc:docMk/>
          <pc:sldMk cId="4200366489" sldId="265"/>
        </pc:sldMkLst>
      </pc:sldChg>
    </pc:docChg>
  </pc:docChgLst>
  <pc:docChgLst>
    <pc:chgData name="Josep Maria Herrera Marimon" userId="ec91813b-a46b-450e-90f5-79432b30d154" providerId="ADAL" clId="{DFB95AA9-27C1-4245-9D6F-4B03E908DE29}"/>
    <pc:docChg chg="modSld">
      <pc:chgData name="Josep Maria Herrera Marimon" userId="ec91813b-a46b-450e-90f5-79432b30d154" providerId="ADAL" clId="{DFB95AA9-27C1-4245-9D6F-4B03E908DE29}" dt="2023-02-10T15:06:10.086" v="3" actId="207"/>
      <pc:docMkLst>
        <pc:docMk/>
      </pc:docMkLst>
      <pc:sldChg chg="modSp mod">
        <pc:chgData name="Josep Maria Herrera Marimon" userId="ec91813b-a46b-450e-90f5-79432b30d154" providerId="ADAL" clId="{DFB95AA9-27C1-4245-9D6F-4B03E908DE29}" dt="2023-02-10T15:06:10.086" v="3" actId="207"/>
        <pc:sldMkLst>
          <pc:docMk/>
          <pc:sldMk cId="3311874055" sldId="305"/>
        </pc:sldMkLst>
      </pc:sldChg>
      <pc:sldChg chg="modSp mod">
        <pc:chgData name="Josep Maria Herrera Marimon" userId="ec91813b-a46b-450e-90f5-79432b30d154" providerId="ADAL" clId="{DFB95AA9-27C1-4245-9D6F-4B03E908DE29}" dt="2023-02-10T15:06:06.381" v="2" actId="207"/>
        <pc:sldMkLst>
          <pc:docMk/>
          <pc:sldMk cId="113792955" sldId="306"/>
        </pc:sldMkLst>
      </pc:sldChg>
      <pc:sldChg chg="modSp mod">
        <pc:chgData name="Josep Maria Herrera Marimon" userId="ec91813b-a46b-450e-90f5-79432b30d154" providerId="ADAL" clId="{DFB95AA9-27C1-4245-9D6F-4B03E908DE29}" dt="2023-02-10T15:06:01.956" v="1" actId="207"/>
        <pc:sldMkLst>
          <pc:docMk/>
          <pc:sldMk cId="4273026588" sldId="307"/>
        </pc:sldMkLst>
      </pc:sldChg>
      <pc:sldChg chg="modSp mod">
        <pc:chgData name="Josep Maria Herrera Marimon" userId="ec91813b-a46b-450e-90f5-79432b30d154" providerId="ADAL" clId="{DFB95AA9-27C1-4245-9D6F-4B03E908DE29}" dt="2023-02-10T15:05:57.633" v="0" actId="207"/>
        <pc:sldMkLst>
          <pc:docMk/>
          <pc:sldMk cId="583477465" sldId="308"/>
        </pc:sldMkLst>
      </pc:sldChg>
    </pc:docChg>
  </pc:docChgLst>
  <pc:docChgLst>
    <pc:chgData name="Josep Maria Herrera Marimon" userId="ec91813b-a46b-450e-90f5-79432b30d154" providerId="ADAL" clId="{AFF4EFD1-8823-4EEE-9836-0BA835B97EE5}"/>
    <pc:docChg chg="undo custSel addSld modSld">
      <pc:chgData name="Josep Maria Herrera Marimon" userId="ec91813b-a46b-450e-90f5-79432b30d154" providerId="ADAL" clId="{AFF4EFD1-8823-4EEE-9836-0BA835B97EE5}" dt="2022-08-17T10:09:56.253" v="539"/>
      <pc:docMkLst>
        <pc:docMk/>
      </pc:docMkLst>
      <pc:sldChg chg="addSp modSp add mod">
        <pc:chgData name="Josep Maria Herrera Marimon" userId="ec91813b-a46b-450e-90f5-79432b30d154" providerId="ADAL" clId="{AFF4EFD1-8823-4EEE-9836-0BA835B97EE5}" dt="2022-08-17T10:01:09.113" v="255" actId="6549"/>
        <pc:sldMkLst>
          <pc:docMk/>
          <pc:sldMk cId="1700945982" sldId="266"/>
        </pc:sldMkLst>
      </pc:sldChg>
      <pc:sldChg chg="delSp modSp add mod">
        <pc:chgData name="Josep Maria Herrera Marimon" userId="ec91813b-a46b-450e-90f5-79432b30d154" providerId="ADAL" clId="{AFF4EFD1-8823-4EEE-9836-0BA835B97EE5}" dt="2022-08-17T10:09:56.253" v="539"/>
        <pc:sldMkLst>
          <pc:docMk/>
          <pc:sldMk cId="413121968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20-D606-40D8-B86C-D58AB1AC87E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57BA-587C-4E56-84BC-75E31C71295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496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545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852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965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0584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0287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9968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99538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86014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1421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6282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20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435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8026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21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3419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22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66387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23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48041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24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00291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25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6411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871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7467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4420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0103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7549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971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5FF534-BE54-4C3F-8ACC-CF0D97819DB8}" type="slidenum">
              <a:rPr lang="es-ES" altLang="es-ES" smtClean="0"/>
              <a:pPr/>
              <a:t>10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4121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193" y="1344305"/>
            <a:ext cx="9638646" cy="2387600"/>
          </a:xfrm>
        </p:spPr>
        <p:txBody>
          <a:bodyPr anchor="b"/>
          <a:lstStyle>
            <a:lvl1pPr algn="l">
              <a:defRPr sz="4400">
                <a:solidFill>
                  <a:srgbClr val="004E9A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193" y="3731906"/>
            <a:ext cx="9029046" cy="98213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83838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D916A99-4E67-4EE0-8D7D-880C2C5C58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194" y="5254858"/>
            <a:ext cx="4632779" cy="1474787"/>
          </a:xfr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5pPr>
          </a:lstStyle>
          <a:p>
            <a:pPr>
              <a:lnSpc>
                <a:spcPct val="150000"/>
              </a:lnSpc>
            </a:pPr>
            <a:r>
              <a:rPr lang="ca-ES" dirty="0">
                <a:solidFill>
                  <a:srgbClr val="838383"/>
                </a:solidFill>
              </a:rPr>
              <a:t>AUTOR DEL DOCUMENTO </a:t>
            </a:r>
          </a:p>
          <a:p>
            <a:pPr>
              <a:lnSpc>
                <a:spcPct val="150000"/>
              </a:lnSpc>
            </a:pPr>
            <a:r>
              <a:rPr lang="ca-ES" dirty="0" err="1">
                <a:solidFill>
                  <a:srgbClr val="838383"/>
                </a:solidFill>
              </a:rPr>
              <a:t>Asignatura</a:t>
            </a:r>
            <a:r>
              <a:rPr lang="ca-ES" dirty="0">
                <a:solidFill>
                  <a:srgbClr val="838383"/>
                </a:solidFill>
              </a:rPr>
              <a:t> del documento </a:t>
            </a:r>
          </a:p>
          <a:p>
            <a:pPr>
              <a:lnSpc>
                <a:spcPct val="150000"/>
              </a:lnSpc>
            </a:pPr>
            <a:r>
              <a:rPr lang="ca-ES" dirty="0" err="1">
                <a:solidFill>
                  <a:srgbClr val="838383"/>
                </a:solidFill>
              </a:rPr>
              <a:t>Fecha</a:t>
            </a:r>
            <a:r>
              <a:rPr lang="ca-ES" dirty="0">
                <a:solidFill>
                  <a:srgbClr val="838383"/>
                </a:solidFill>
              </a:rPr>
              <a:t> de </a:t>
            </a:r>
            <a:r>
              <a:rPr lang="ca-ES" dirty="0" err="1">
                <a:solidFill>
                  <a:srgbClr val="838383"/>
                </a:solidFill>
              </a:rPr>
              <a:t>elaboración</a:t>
            </a:r>
            <a:endParaRPr lang="es-ES" dirty="0">
              <a:solidFill>
                <a:srgbClr val="838383"/>
              </a:solidFill>
            </a:endParaRPr>
          </a:p>
          <a:p>
            <a:pPr lvl="4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1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4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2707"/>
            <a:ext cx="1101844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838200" y="1844678"/>
            <a:ext cx="1101844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226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A7C69CD-A5B3-4FC4-B8E5-B65D0C6B43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80658DE3-2342-4DBF-AE04-5731FAB373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560598"/>
            <a:ext cx="5400431" cy="29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74936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DBCBE1F-F9EE-490B-8A51-BE63E919AE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A6256E9-0408-4123-86DA-F581F616EA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560598"/>
            <a:ext cx="5400431" cy="29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391155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6779"/>
            <a:ext cx="10515600" cy="8143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806BCC8-FED1-48C3-A239-01EAA1183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A6975A3D-E158-4E26-8254-10AEEA918C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560598"/>
            <a:ext cx="5400431" cy="29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367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5F7DEDC-92E8-4AB7-885B-E03AB0C4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55410DE9-6B68-42DF-B5C7-3612C932C6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560598"/>
            <a:ext cx="5400431" cy="29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25917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0C0FD65-FD87-4A89-A18B-AAC38AD67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5CA99008-5AD7-4E48-B719-D67D9E2889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560598"/>
            <a:ext cx="5400431" cy="29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40182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87427"/>
            <a:ext cx="3932238" cy="1069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64AD844-721D-4E8E-807B-CE109D5A7B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DB55C13-6F34-4397-B394-424830AC06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560598"/>
            <a:ext cx="5400431" cy="29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34308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87427"/>
            <a:ext cx="3932238" cy="1069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8A3CE7B-7A0A-4B0A-9220-CAE7DA8A0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0819"/>
            <a:ext cx="5400431" cy="32004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38383"/>
                </a:solidFill>
                <a:latin typeface="+mj-lt"/>
              </a:defRPr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s-ES" dirty="0"/>
              <a:t>Título del tema</a:t>
            </a:r>
          </a:p>
        </p:txBody>
      </p:sp>
    </p:spTree>
    <p:extLst>
      <p:ext uri="{BB962C8B-B14F-4D97-AF65-F5344CB8AC3E}">
        <p14:creationId xmlns:p14="http://schemas.microsoft.com/office/powerpoint/2010/main" val="37100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6ECB5-36B7-5DE5-C679-37AB5823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59BF2-C46B-20C4-A0DF-6EECE377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73CDF-9A0D-A114-D1B7-0A1B6476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05C-ADB9-4084-B0F8-18DE8D9C5431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65221-9006-85F5-E98B-714D8CD6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6D8E6-7026-9885-F07C-C788077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6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866326"/>
            <a:ext cx="10515600" cy="1131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2219417"/>
            <a:ext cx="10515600" cy="3957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166" y="102378"/>
            <a:ext cx="2743200" cy="435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838383"/>
                </a:solidFill>
                <a:latin typeface="+mj-lt"/>
              </a:defRPr>
            </a:lvl1pPr>
          </a:lstStyle>
          <a:p>
            <a:fld id="{A5F6AD21-0C94-462B-849C-96F42247F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07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4E9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l2buy.com/wiki/wp-content/uploads/2015/12/Asymmetric-Encryption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mentium2.com/images/what-is-tls-and-how-does-it-work-3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3/34/Public-Key-Infrastructure.svg/450px-Public-Key-Infrastructure.svg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mattnotmax/cyberchef-recipes" TargetMode="External"/><Relationship Id="rId4" Type="http://schemas.openxmlformats.org/officeDocument/2006/relationships/hyperlink" Target="https://gchq.github.io/CyberChe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l2buy.com/wiki/wp-content/uploads/2015/12/Symmetric-Encryptio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9639F8-8852-EA41-2314-83927C1B1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193" y="1344305"/>
            <a:ext cx="9638646" cy="2387600"/>
          </a:xfrm>
        </p:spPr>
        <p:txBody>
          <a:bodyPr/>
          <a:lstStyle/>
          <a:p>
            <a:r>
              <a:rPr lang="en-US" dirty="0"/>
              <a:t>CETI – M2 – </a:t>
            </a:r>
            <a:r>
              <a:rPr lang="en-US" dirty="0" err="1"/>
              <a:t>Criptografía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7B231B-6E7A-F66A-79AE-E2F0D3FAC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8194" y="5254858"/>
            <a:ext cx="4632779" cy="1474787"/>
          </a:xfrm>
        </p:spPr>
        <p:txBody>
          <a:bodyPr/>
          <a:lstStyle/>
          <a:p>
            <a:r>
              <a:rPr lang="en-US" dirty="0" err="1"/>
              <a:t>Txema</a:t>
            </a:r>
            <a:r>
              <a:rPr lang="en-US" dirty="0"/>
              <a:t> Herrera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82426-2DE9-509C-B432-79254BFFD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218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HASH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026" name="Picture 2" descr="MD5 vs SHA-1 vs SHA-2 - Which is the Most Secure Encryption Hash and How">
            <a:extLst>
              <a:ext uri="{FF2B5EF4-FFF2-40B4-BE49-F238E27FC236}">
                <a16:creationId xmlns:a16="http://schemas.microsoft.com/office/drawing/2014/main" id="{39FD8BFA-6ED8-A9A1-D285-6B732D34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987238"/>
            <a:ext cx="4506615" cy="287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B9E041-25D9-4315-D4D4-5D6AC2391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27448" y="1196752"/>
            <a:ext cx="9505056" cy="4689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Es un proceso irreversible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Muy usado para guardar contraseñas o validar descargas de software legítimo.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Por mucho que la entrada sea corta la salida tendrá un longitud fija y larga.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Dos entradas podrían dar el mismo HASH, pero la probabilidad de ello es muy baja.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Protocolos:</a:t>
            </a:r>
          </a:p>
          <a:p>
            <a:pPr marL="1143000" lvl="1" indent="-457200"/>
            <a:r>
              <a:rPr lang="es-ES" dirty="0"/>
              <a:t>SHA-256</a:t>
            </a:r>
          </a:p>
          <a:p>
            <a:pPr marL="1143000" lvl="1" indent="-457200"/>
            <a:r>
              <a:rPr lang="es-ES" dirty="0"/>
              <a:t>MD5</a:t>
            </a:r>
          </a:p>
          <a:p>
            <a:pPr marL="457200" indent="-45720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01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2317357" y="2300025"/>
            <a:ext cx="7886700" cy="11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Encriptación asimétrica</a:t>
            </a:r>
          </a:p>
        </p:txBody>
      </p:sp>
    </p:spTree>
    <p:extLst>
      <p:ext uri="{BB962C8B-B14F-4D97-AF65-F5344CB8AC3E}">
        <p14:creationId xmlns:p14="http://schemas.microsoft.com/office/powerpoint/2010/main" val="197645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>
                <a:solidFill>
                  <a:srgbClr val="0070C0"/>
                </a:solidFill>
              </a:rPr>
              <a:t>Encriptación asimétrica y firma digital</a:t>
            </a:r>
          </a:p>
        </p:txBody>
      </p:sp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EF681ED8-84E9-7477-5C90-FCBCBC225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63" y="4322264"/>
            <a:ext cx="5040377" cy="22750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DAFAA-F235-CAE4-F600-3E6BF5F72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01" y="999496"/>
            <a:ext cx="6750767" cy="40088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23E2E96-6DE8-496C-CBAA-CAB8F25B319B}"/>
              </a:ext>
            </a:extLst>
          </p:cNvPr>
          <p:cNvSpPr txBox="1"/>
          <p:nvPr/>
        </p:nvSpPr>
        <p:spPr>
          <a:xfrm>
            <a:off x="857401" y="518897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Protocolos:</a:t>
            </a:r>
          </a:p>
          <a:p>
            <a:pPr marL="1143000" lvl="1" indent="-457200"/>
            <a:r>
              <a:rPr lang="es-ES" dirty="0"/>
              <a:t>RSA</a:t>
            </a:r>
          </a:p>
          <a:p>
            <a:pPr marL="1143000" lvl="1" indent="-457200"/>
            <a:r>
              <a:rPr lang="es-ES" dirty="0"/>
              <a:t>DSA: Digital </a:t>
            </a:r>
            <a:r>
              <a:rPr lang="es-ES" dirty="0" err="1"/>
              <a:t>Signature</a:t>
            </a:r>
            <a:r>
              <a:rPr lang="es-ES" dirty="0"/>
              <a:t> </a:t>
            </a:r>
            <a:r>
              <a:rPr lang="es-ES" dirty="0" err="1"/>
              <a:t>Algorithm</a:t>
            </a:r>
            <a:endParaRPr lang="es-ES" dirty="0"/>
          </a:p>
          <a:p>
            <a:pPr marL="1143000" lvl="1" indent="-457200"/>
            <a:r>
              <a:rPr lang="es-ES" dirty="0"/>
              <a:t>ECDSA: </a:t>
            </a:r>
            <a:r>
              <a:rPr lang="es-ES" dirty="0" err="1"/>
              <a:t>Elliptic</a:t>
            </a:r>
            <a:r>
              <a:rPr lang="es-ES" dirty="0"/>
              <a:t> Curve Digital </a:t>
            </a:r>
            <a:r>
              <a:rPr lang="es-ES" dirty="0" err="1"/>
              <a:t>Signature</a:t>
            </a:r>
            <a:r>
              <a:rPr lang="es-ES" dirty="0"/>
              <a:t> </a:t>
            </a:r>
            <a:r>
              <a:rPr lang="es-ES" dirty="0" err="1"/>
              <a:t>Algorithm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74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83432" y="404664"/>
            <a:ext cx="8264525" cy="782637"/>
          </a:xfrm>
        </p:spPr>
        <p:txBody>
          <a:bodyPr/>
          <a:lstStyle/>
          <a:p>
            <a:pPr>
              <a:defRPr/>
            </a:pPr>
            <a:r>
              <a:rPr lang="es-ES" altLang="es-ES" dirty="0">
                <a:solidFill>
                  <a:srgbClr val="0070C0"/>
                </a:solidFill>
              </a:rPr>
              <a:t>Encriptación y HASH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39050F-2E5C-407C-8528-4200B38F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51" y="1916832"/>
            <a:ext cx="1018245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2317357" y="2300025"/>
            <a:ext cx="7886700" cy="11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TLS/SSL</a:t>
            </a:r>
          </a:p>
        </p:txBody>
      </p:sp>
    </p:spTree>
    <p:extLst>
      <p:ext uri="{BB962C8B-B14F-4D97-AF65-F5344CB8AC3E}">
        <p14:creationId xmlns:p14="http://schemas.microsoft.com/office/powerpoint/2010/main" val="32783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>
                <a:solidFill>
                  <a:srgbClr val="0070C0"/>
                </a:solidFill>
              </a:rPr>
              <a:t>SSL / TLS</a:t>
            </a:r>
          </a:p>
        </p:txBody>
      </p:sp>
      <p:pic>
        <p:nvPicPr>
          <p:cNvPr id="5" name="Imagen 4" descr="Diagram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74B11F6A-C381-28CB-3BAD-933527C6A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420" y="969692"/>
            <a:ext cx="6013159" cy="56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2317357" y="2300025"/>
            <a:ext cx="7886700" cy="11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Certificados</a:t>
            </a:r>
          </a:p>
        </p:txBody>
      </p:sp>
    </p:spTree>
    <p:extLst>
      <p:ext uri="{BB962C8B-B14F-4D97-AF65-F5344CB8AC3E}">
        <p14:creationId xmlns:p14="http://schemas.microsoft.com/office/powerpoint/2010/main" val="353543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Certificados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8091D375-DFA3-438C-F23F-D8EEAAE7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27448" y="1196752"/>
            <a:ext cx="9505056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CA: </a:t>
            </a:r>
            <a:r>
              <a:rPr lang="es-ES" dirty="0" err="1"/>
              <a:t>certificate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. Empresa certificadora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keyStore</a:t>
            </a:r>
            <a:r>
              <a:rPr lang="es-ES" dirty="0"/>
              <a:t>: fichero en donde se guardan las claves. Tanto privadas como públicas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CSR: fichero en donde se guarda la clave pública para enviarla a la empresa certificadora.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Certificado: fichero que posee la clave pública de la empresa/persona y es firmado por la CA (formatos .</a:t>
            </a:r>
            <a:r>
              <a:rPr lang="es-ES" dirty="0" err="1"/>
              <a:t>crt</a:t>
            </a:r>
            <a:r>
              <a:rPr lang="es-ES" dirty="0"/>
              <a:t> o .</a:t>
            </a:r>
            <a:r>
              <a:rPr lang="es-ES" dirty="0" err="1"/>
              <a:t>cer</a:t>
            </a:r>
            <a:r>
              <a:rPr lang="es-ES" dirty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" dirty="0" err="1"/>
              <a:t>Auto-certificado</a:t>
            </a:r>
            <a:r>
              <a:rPr lang="es-ES" dirty="0"/>
              <a:t>: no validado por nadie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" dirty="0"/>
              <a:t>Validado por empresa certificadora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644CD2-D9F5-1518-00D2-0DA5FE32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40" y="4870936"/>
            <a:ext cx="40010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PKI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C4C4C7-C27F-A529-CCC9-AE405F5981BE}"/>
              </a:ext>
            </a:extLst>
          </p:cNvPr>
          <p:cNvSpPr txBox="1"/>
          <p:nvPr/>
        </p:nvSpPr>
        <p:spPr>
          <a:xfrm>
            <a:off x="263352" y="1048853"/>
            <a:ext cx="10699288" cy="250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RA: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Register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Authority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Quien me crea y guarda (registra) las claves. Valida la persona o empresa, pero no emite certificados</a:t>
            </a:r>
          </a:p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CA: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Certificate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Authority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Quien genera el certificado y valida que las claves son de quien dice ser. Es la autoridad que firma el certificado</a:t>
            </a:r>
          </a:p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VA: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Validation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Authority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Verifica el estado de los certificados</a:t>
            </a:r>
          </a:p>
        </p:txBody>
      </p:sp>
      <p:pic>
        <p:nvPicPr>
          <p:cNvPr id="7" name="Imagen 6" descr="Infraestructura de clave pública - Wikipedia, la enciclopedia libre">
            <a:hlinkClick r:id="rId3"/>
            <a:extLst>
              <a:ext uri="{FF2B5EF4-FFF2-40B4-BE49-F238E27FC236}">
                <a16:creationId xmlns:a16="http://schemas.microsoft.com/office/drawing/2014/main" id="{1C7F1CC2-42FE-9B30-A163-A199EBAAC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64" y="3429000"/>
            <a:ext cx="4032448" cy="2853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68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610029-FFEA-9385-FE90-26CA5A8B93BE}"/>
              </a:ext>
            </a:extLst>
          </p:cNvPr>
          <p:cNvSpPr txBox="1"/>
          <p:nvPr/>
        </p:nvSpPr>
        <p:spPr>
          <a:xfrm>
            <a:off x="190893" y="934920"/>
            <a:ext cx="1176229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269875" algn="just">
              <a:spcAft>
                <a:spcPts val="6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 primero es generar el par de llaves y guardarlas en el “</a:t>
            </a:r>
            <a:r>
              <a:rPr lang="es-E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s-E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”. El comando a utilizar seria:</a:t>
            </a:r>
            <a:endParaRPr lang="es-E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70510" indent="269875" algn="just">
              <a:spcAft>
                <a:spcPts val="600"/>
              </a:spcAft>
            </a:pP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keytool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genkeypair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keyalg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RSA -alias 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nuestroAlias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nuestroFichero.jks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keysize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2048</a:t>
            </a:r>
            <a:endParaRPr lang="es-E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indent="269875" algn="just">
              <a:spcAft>
                <a:spcPts val="6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Analicemos las opciones usadas:</a:t>
            </a:r>
            <a:endParaRPr lang="es-E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genkeypair</a:t>
            </a: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: usado para generar el par de llaves</a:t>
            </a: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keyalg</a:t>
            </a: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: define el tipo de algoritmo a usar en la generación de las claves asimétricas</a:t>
            </a: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keysize</a:t>
            </a: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: define el tamaño de la clave interna para generar las llaves. Cuanto más grande más segura serán las claves</a:t>
            </a: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keystore</a:t>
            </a: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: es el nombre del fichero físico en donde vamos a guardar todas la claves y certificados</a:t>
            </a: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alias: se usa para etiquetar las claves guardadas en el </a:t>
            </a:r>
            <a:r>
              <a:rPr lang="es-E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keystore</a:t>
            </a: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Ya que en el </a:t>
            </a:r>
            <a:r>
              <a:rPr lang="es-E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keystore</a:t>
            </a:r>
            <a:r>
              <a:rPr lang="es-E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puede haber más de una clave, lo mejor es darle un nombre para poder acceder a dichas claves cuando se necesiten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AEBCC94-5933-22EE-97E4-5D158136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98" y="3429000"/>
            <a:ext cx="8719290" cy="33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2317357" y="2300025"/>
            <a:ext cx="7886700" cy="11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Ofuscar</a:t>
            </a:r>
          </a:p>
        </p:txBody>
      </p:sp>
    </p:spTree>
    <p:extLst>
      <p:ext uri="{BB962C8B-B14F-4D97-AF65-F5344CB8AC3E}">
        <p14:creationId xmlns:p14="http://schemas.microsoft.com/office/powerpoint/2010/main" val="332850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610029-FFEA-9385-FE90-26CA5A8B93BE}"/>
              </a:ext>
            </a:extLst>
          </p:cNvPr>
          <p:cNvSpPr txBox="1"/>
          <p:nvPr/>
        </p:nvSpPr>
        <p:spPr>
          <a:xfrm>
            <a:off x="190893" y="934920"/>
            <a:ext cx="11762295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269875" algn="just">
              <a:spcAft>
                <a:spcPts val="6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kali</a:t>
            </a:r>
            <a:r>
              <a:rPr lang="es-E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70510" indent="269875" algn="just">
              <a:spcAft>
                <a:spcPts val="600"/>
              </a:spcAft>
            </a:pP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keytool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genkeypair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keyalg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RSA -alias 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nuestroAlias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nuestroFichero.jks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6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keysize</a:t>
            </a:r>
            <a:r>
              <a:rPr lang="es-E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2048</a:t>
            </a:r>
            <a:endParaRPr lang="es-E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971BD3-48D3-2436-C8E0-69D88F54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44" y="2082800"/>
            <a:ext cx="9202111" cy="4018327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0460EDA-5E55-07CE-3F9D-DE387C70A22D}"/>
              </a:ext>
            </a:extLst>
          </p:cNvPr>
          <p:cNvSpPr/>
          <p:nvPr/>
        </p:nvSpPr>
        <p:spPr>
          <a:xfrm>
            <a:off x="1615440" y="5100320"/>
            <a:ext cx="1330960" cy="447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83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F58799-EB79-DF92-055D-1CEC8463AEAD}"/>
              </a:ext>
            </a:extLst>
          </p:cNvPr>
          <p:cNvSpPr txBox="1"/>
          <p:nvPr/>
        </p:nvSpPr>
        <p:spPr>
          <a:xfrm>
            <a:off x="124906" y="888881"/>
            <a:ext cx="1147006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269875" algn="just">
              <a:spcAft>
                <a:spcPts val="600"/>
              </a:spcAft>
            </a:pP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Nos pide: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Contraseña del fichero para poder acceder a las claves internas</a:t>
            </a: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Datos personales del propietario del certificado. Nombre, organización, … Se pueden dejar en blanco</a:t>
            </a:r>
          </a:p>
          <a:p>
            <a:pPr marL="1143000" lvl="2" indent="-228600" algn="just"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Contraseña para las claves que poseen el alias “</a:t>
            </a:r>
            <a:r>
              <a:rPr lang="es-E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nuestroAlias</a:t>
            </a:r>
            <a:r>
              <a:rPr lang="es-E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”. </a:t>
            </a:r>
          </a:p>
          <a:p>
            <a:pPr marL="180340" indent="269875" algn="just">
              <a:spcAft>
                <a:spcPts val="600"/>
              </a:spcAft>
            </a:pP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Veamos casos para tener en cuenta: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indent="269875" algn="just">
              <a:spcAft>
                <a:spcPts val="600"/>
              </a:spcAft>
            </a:pPr>
            <a:r>
              <a:rPr lang="es-E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 intento crear un nuevo par de claves y no introduzco bien la contraseña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B653F9-1D69-A8C9-ED6B-E9019C3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8" y="2943336"/>
            <a:ext cx="8956933" cy="6765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44A471-E019-14AE-F6B5-830FFA58FEB3}"/>
              </a:ext>
            </a:extLst>
          </p:cNvPr>
          <p:cNvSpPr txBox="1"/>
          <p:nvPr/>
        </p:nvSpPr>
        <p:spPr>
          <a:xfrm>
            <a:off x="633953" y="3766132"/>
            <a:ext cx="1096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 intento crear un nuevo par de claves, introduzco bien la contraseña y uso el mismo nombre de alias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A590A8-F6F0-738D-EC5F-F508B237D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8" y="4353295"/>
            <a:ext cx="7691768" cy="9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4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394511-8FBD-9523-1BAE-E0AF48AB3DDF}"/>
              </a:ext>
            </a:extLst>
          </p:cNvPr>
          <p:cNvSpPr txBox="1"/>
          <p:nvPr/>
        </p:nvSpPr>
        <p:spPr>
          <a:xfrm>
            <a:off x="558538" y="1043285"/>
            <a:ext cx="10361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Ahora cambiamos el alias y le llamamos “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nuevoAlias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 y ponemos nombres a la organización</a:t>
            </a:r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B0392AD-60BB-1528-7F49-9BCC3702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03" y="1678789"/>
            <a:ext cx="7912702" cy="47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D0F1C3-95EC-3CA7-719F-700AE935178F}"/>
              </a:ext>
            </a:extLst>
          </p:cNvPr>
          <p:cNvSpPr txBox="1"/>
          <p:nvPr/>
        </p:nvSpPr>
        <p:spPr>
          <a:xfrm>
            <a:off x="294588" y="1043285"/>
            <a:ext cx="11639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269875" algn="just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Ahora exportamos el certificado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indent="269875" algn="just"/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keytool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-alias </a:t>
            </a:r>
            <a:r>
              <a:rPr lang="es-ES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nuestroAlias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-file nuestroCertificado.crt -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nuestroFichero.jks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920A68-8787-E405-4928-412CE12C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35" y="1696686"/>
            <a:ext cx="8763089" cy="7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D0F1C3-95EC-3CA7-719F-700AE935178F}"/>
              </a:ext>
            </a:extLst>
          </p:cNvPr>
          <p:cNvSpPr txBox="1"/>
          <p:nvPr/>
        </p:nvSpPr>
        <p:spPr>
          <a:xfrm>
            <a:off x="294588" y="1043285"/>
            <a:ext cx="11639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269875" algn="just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Ahora exportamos el certificado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indent="269875" algn="just"/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keytool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-alias </a:t>
            </a:r>
            <a:r>
              <a:rPr lang="es-ES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nuestroAlias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-file nuestroCertificado.crt -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nuestroFichero.jks</a:t>
            </a:r>
            <a:endParaRPr lang="es-ES" sz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99D152-4F7D-16D4-475B-BEF697B8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26" y="1912940"/>
            <a:ext cx="636358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Crear certificado propio con </a:t>
            </a:r>
            <a:r>
              <a:rPr lang="es-ES" altLang="es-ES" dirty="0" err="1">
                <a:solidFill>
                  <a:srgbClr val="0070C0"/>
                </a:solidFill>
              </a:rPr>
              <a:t>keytool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6" name="Imagen 5" descr="Interfaz de usuario gráfica, Texto, Aplicación, Chat o mensaje de texto, Correo electrónico&#10;&#10;Descripción generada automáticamente">
            <a:extLst>
              <a:ext uri="{FF2B5EF4-FFF2-40B4-BE49-F238E27FC236}">
                <a16:creationId xmlns:a16="http://schemas.microsoft.com/office/drawing/2014/main" id="{62C9AA02-C0FE-2015-3C88-6A420913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6" y="2035681"/>
            <a:ext cx="3147695" cy="11652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D95A99-3DBF-7AD4-59D7-40F8C1A56A7F}"/>
              </a:ext>
            </a:extLst>
          </p:cNvPr>
          <p:cNvSpPr txBox="1"/>
          <p:nvPr/>
        </p:nvSpPr>
        <p:spPr>
          <a:xfrm>
            <a:off x="571969" y="1043285"/>
            <a:ext cx="8864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 el Kali no se logra importar y en el Windows se puede importar en la sección de “Fabricantes que no son de confianza”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3FDFCC-E6BA-5F31-822A-F74C6684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37" y="2035681"/>
            <a:ext cx="7095094" cy="44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Criptografía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2759F-05F7-6957-DE5F-ABF613FB3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271464" y="1268760"/>
            <a:ext cx="9505056" cy="310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Codificar: morse, ASCII, Base64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Ofuscar: realizar cambios para que no sea fácilmente detectable. Por ejemplo, en el mail sustituir el @ por [arroba]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HASH: irreversible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Encriptar: reversible si se posee la clave (llave) o claves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199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4309" y="218233"/>
            <a:ext cx="10483748" cy="782637"/>
          </a:xfrm>
        </p:spPr>
        <p:txBody>
          <a:bodyPr/>
          <a:lstStyle/>
          <a:p>
            <a:pPr>
              <a:defRPr/>
            </a:pPr>
            <a:r>
              <a:rPr lang="es-ES" sz="3200" dirty="0" err="1">
                <a:solidFill>
                  <a:srgbClr val="004E9A"/>
                </a:solidFill>
              </a:rPr>
              <a:t>CyberChef</a:t>
            </a:r>
            <a:endParaRPr lang="es-ES" sz="3200" dirty="0">
              <a:solidFill>
                <a:srgbClr val="004E9A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5F5F8-9A27-E798-AD18-46389B6B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042" y="2201199"/>
            <a:ext cx="6818772" cy="450500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BD59237-F95D-95C5-A7A1-9BE7EAEA9BDB}"/>
              </a:ext>
            </a:extLst>
          </p:cNvPr>
          <p:cNvSpPr txBox="1"/>
          <p:nvPr/>
        </p:nvSpPr>
        <p:spPr>
          <a:xfrm>
            <a:off x="484309" y="1000870"/>
            <a:ext cx="9130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/>
              <a:t>Con </a:t>
            </a:r>
            <a:r>
              <a:rPr lang="ca-ES" dirty="0" err="1"/>
              <a:t>cyberchef</a:t>
            </a:r>
            <a:r>
              <a:rPr lang="ca-ES" dirty="0"/>
              <a:t> </a:t>
            </a:r>
            <a:r>
              <a:rPr lang="ca-ES" dirty="0" err="1"/>
              <a:t>logramos</a:t>
            </a:r>
            <a:r>
              <a:rPr lang="ca-ES" dirty="0"/>
              <a:t> </a:t>
            </a:r>
            <a:r>
              <a:rPr lang="ca-ES" dirty="0" err="1"/>
              <a:t>decodificar</a:t>
            </a:r>
            <a:r>
              <a:rPr lang="ca-ES" dirty="0"/>
              <a:t>, </a:t>
            </a:r>
            <a:r>
              <a:rPr lang="ca-ES" dirty="0" err="1"/>
              <a:t>desofuscar</a:t>
            </a:r>
            <a:r>
              <a:rPr lang="ca-ES" dirty="0"/>
              <a:t> </a:t>
            </a:r>
            <a:r>
              <a:rPr lang="ca-ES" dirty="0" err="1"/>
              <a:t>codigo</a:t>
            </a:r>
            <a:r>
              <a:rPr lang="ca-ES" dirty="0"/>
              <a:t> </a:t>
            </a:r>
            <a:r>
              <a:rPr lang="ca-ES" dirty="0" err="1"/>
              <a:t>malicioso</a:t>
            </a:r>
            <a:r>
              <a:rPr lang="ca-ES" dirty="0"/>
              <a:t>. </a:t>
            </a:r>
            <a:r>
              <a:rPr lang="ca-ES" dirty="0" err="1"/>
              <a:t>Podemos</a:t>
            </a:r>
            <a:r>
              <a:rPr lang="ca-ES" dirty="0"/>
              <a:t> usar: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Versión</a:t>
            </a:r>
            <a:r>
              <a:rPr lang="ca-ES" dirty="0"/>
              <a:t> web (no es Bueno para </a:t>
            </a:r>
            <a:r>
              <a:rPr lang="ca-ES" dirty="0" err="1"/>
              <a:t>confidencialidad</a:t>
            </a:r>
            <a:r>
              <a:rPr lang="ca-ES" dirty="0"/>
              <a:t>): </a:t>
            </a:r>
            <a:r>
              <a:rPr lang="ca-ES" dirty="0">
                <a:hlinkClick r:id="rId4"/>
              </a:rPr>
              <a:t>https://gchq.github.io/CyberChef/</a:t>
            </a: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Versión</a:t>
            </a:r>
            <a:r>
              <a:rPr lang="ca-ES" dirty="0"/>
              <a:t> </a:t>
            </a:r>
            <a:r>
              <a:rPr lang="ca-ES" dirty="0" err="1"/>
              <a:t>descargada</a:t>
            </a:r>
            <a:r>
              <a:rPr lang="ca-ES" dirty="0"/>
              <a:t> en TPOT. Se </a:t>
            </a:r>
            <a:r>
              <a:rPr lang="ca-ES" dirty="0" err="1"/>
              <a:t>puede</a:t>
            </a:r>
            <a:r>
              <a:rPr lang="ca-ES" dirty="0"/>
              <a:t> guardar las </a:t>
            </a:r>
            <a:r>
              <a:rPr lang="ca-ES" dirty="0" err="1"/>
              <a:t>recetas</a:t>
            </a:r>
            <a:r>
              <a:rPr lang="ca-ES" dirty="0"/>
              <a:t>.</a:t>
            </a:r>
          </a:p>
          <a:p>
            <a:r>
              <a:rPr lang="ca-ES" dirty="0"/>
              <a:t>En la siguiente </a:t>
            </a:r>
            <a:r>
              <a:rPr lang="ca-ES" dirty="0">
                <a:hlinkClick r:id="rId5"/>
              </a:rPr>
              <a:t>url</a:t>
            </a:r>
            <a:r>
              <a:rPr lang="ca-ES" dirty="0"/>
              <a:t> </a:t>
            </a:r>
            <a:r>
              <a:rPr lang="ca-ES" dirty="0" err="1"/>
              <a:t>podemos</a:t>
            </a:r>
            <a:r>
              <a:rPr lang="ca-ES" dirty="0"/>
              <a:t> encontrar </a:t>
            </a:r>
            <a:r>
              <a:rPr lang="ca-ES" dirty="0" err="1"/>
              <a:t>recetas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5460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4309" y="218233"/>
            <a:ext cx="10483748" cy="782637"/>
          </a:xfrm>
        </p:spPr>
        <p:txBody>
          <a:bodyPr/>
          <a:lstStyle/>
          <a:p>
            <a:pPr>
              <a:defRPr/>
            </a:pPr>
            <a:r>
              <a:rPr lang="es-ES" sz="3200" dirty="0" err="1">
                <a:solidFill>
                  <a:srgbClr val="004E9A"/>
                </a:solidFill>
              </a:rPr>
              <a:t>CyberChef</a:t>
            </a:r>
            <a:endParaRPr lang="es-ES" sz="3200" dirty="0">
              <a:solidFill>
                <a:srgbClr val="004E9A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D59237-F95D-95C5-A7A1-9BE7EAEA9BDB}"/>
              </a:ext>
            </a:extLst>
          </p:cNvPr>
          <p:cNvSpPr txBox="1"/>
          <p:nvPr/>
        </p:nvSpPr>
        <p:spPr>
          <a:xfrm>
            <a:off x="484309" y="1000870"/>
            <a:ext cx="913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/>
              <a:t>Si </a:t>
            </a:r>
            <a:r>
              <a:rPr lang="ca-ES" dirty="0" err="1"/>
              <a:t>ponemos</a:t>
            </a:r>
            <a:r>
              <a:rPr lang="ca-ES" dirty="0"/>
              <a:t> un </a:t>
            </a:r>
            <a:r>
              <a:rPr lang="ca-ES" dirty="0" err="1">
                <a:highlight>
                  <a:srgbClr val="FFFF00"/>
                </a:highlight>
              </a:rPr>
              <a:t>binario</a:t>
            </a:r>
            <a:r>
              <a:rPr lang="ca-ES" dirty="0"/>
              <a:t>, el </a:t>
            </a:r>
            <a:r>
              <a:rPr lang="ca-ES" dirty="0" err="1"/>
              <a:t>mismos</a:t>
            </a:r>
            <a:r>
              <a:rPr lang="ca-ES" dirty="0"/>
              <a:t> </a:t>
            </a:r>
            <a:r>
              <a:rPr lang="ca-ES" dirty="0" err="1"/>
              <a:t>cyberchef</a:t>
            </a:r>
            <a:r>
              <a:rPr lang="ca-ES" dirty="0"/>
              <a:t> me </a:t>
            </a:r>
            <a:r>
              <a:rPr lang="ca-ES" dirty="0" err="1"/>
              <a:t>ayuda</a:t>
            </a:r>
            <a:r>
              <a:rPr lang="ca-ES" dirty="0"/>
              <a:t> a </a:t>
            </a:r>
            <a:r>
              <a:rPr lang="ca-ES" dirty="0" err="1"/>
              <a:t>escoger</a:t>
            </a:r>
            <a:r>
              <a:rPr lang="ca-ES" dirty="0"/>
              <a:t> la </a:t>
            </a:r>
            <a:r>
              <a:rPr lang="ca-ES" dirty="0" err="1"/>
              <a:t>herramienta</a:t>
            </a: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48904A-6D57-7474-5C33-B5110AAFA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66"/>
          <a:stretch/>
        </p:blipFill>
        <p:spPr>
          <a:xfrm>
            <a:off x="8347676" y="561279"/>
            <a:ext cx="2067898" cy="12485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42BDB0-328D-059E-8A4B-8A5EAD8D8E53}"/>
              </a:ext>
            </a:extLst>
          </p:cNvPr>
          <p:cNvSpPr txBox="1"/>
          <p:nvPr/>
        </p:nvSpPr>
        <p:spPr>
          <a:xfrm>
            <a:off x="484308" y="1829673"/>
            <a:ext cx="1005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/>
              <a:t>4b 65 65 70 20 49 74 20 55 70 2c 20 59 6f 75 20 41 72 65 20 44 6f 69 6e 67 20 47 72 65 61 74 2e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F1F7A5-8938-6EED-5CF6-6AB707304BF1}"/>
              </a:ext>
            </a:extLst>
          </p:cNvPr>
          <p:cNvSpPr txBox="1"/>
          <p:nvPr/>
        </p:nvSpPr>
        <p:spPr>
          <a:xfrm>
            <a:off x="484308" y="244756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 err="1"/>
              <a:t>Ahora</a:t>
            </a:r>
            <a:r>
              <a:rPr lang="ca-ES" dirty="0"/>
              <a:t> lo </a:t>
            </a:r>
            <a:r>
              <a:rPr lang="ca-ES" dirty="0" err="1"/>
              <a:t>complicamos</a:t>
            </a:r>
            <a:r>
              <a:rPr lang="ca-ES" dirty="0"/>
              <a:t> un </a:t>
            </a:r>
            <a:r>
              <a:rPr lang="ca-ES" dirty="0" err="1"/>
              <a:t>poco</a:t>
            </a:r>
            <a:r>
              <a:rPr lang="ca-ES" dirty="0"/>
              <a:t> si </a:t>
            </a:r>
            <a:r>
              <a:rPr lang="ca-ES" dirty="0" err="1"/>
              <a:t>combinamos</a:t>
            </a:r>
            <a:r>
              <a:rPr lang="ca-ES" dirty="0"/>
              <a:t> tres </a:t>
            </a:r>
            <a:r>
              <a:rPr lang="ca-ES" dirty="0" err="1"/>
              <a:t>tipos</a:t>
            </a:r>
            <a:r>
              <a:rPr lang="ca-ES" dirty="0"/>
              <a:t> de </a:t>
            </a:r>
          </a:p>
          <a:p>
            <a:r>
              <a:rPr lang="ca-ES" dirty="0" err="1"/>
              <a:t>ßÌ</a:t>
            </a:r>
            <a:r>
              <a:rPr lang="ca-ES" dirty="0"/>
              <a:t>...</a:t>
            </a:r>
            <a:r>
              <a:rPr lang="ca-ES" dirty="0" err="1"/>
              <a:t>áý</a:t>
            </a:r>
            <a:r>
              <a:rPr lang="ca-ES" dirty="0"/>
              <a:t>.</a:t>
            </a:r>
          </a:p>
          <a:p>
            <a:endParaRPr lang="ca-ES" dirty="0"/>
          </a:p>
          <a:p>
            <a:r>
              <a:rPr lang="ca-ES" dirty="0"/>
              <a:t>Si </a:t>
            </a:r>
            <a:r>
              <a:rPr lang="ca-ES" dirty="0" err="1"/>
              <a:t>probamos</a:t>
            </a:r>
            <a:r>
              <a:rPr lang="ca-ES" dirty="0"/>
              <a:t> el siguiente</a:t>
            </a:r>
          </a:p>
          <a:p>
            <a:r>
              <a:rPr lang="ca-ES" dirty="0"/>
              <a:t>	</a:t>
            </a:r>
            <a:r>
              <a:rPr lang="ca-ES" dirty="0" err="1"/>
              <a:t>ubyn</a:t>
            </a:r>
            <a:r>
              <a:rPr lang="ca-ES" dirty="0"/>
              <a:t> </a:t>
            </a:r>
            <a:r>
              <a:rPr lang="ca-ES" dirty="0" err="1"/>
              <a:t>dhr</a:t>
            </a:r>
            <a:r>
              <a:rPr lang="ca-ES" dirty="0"/>
              <a:t> </a:t>
            </a:r>
            <a:r>
              <a:rPr lang="ca-ES" dirty="0" err="1"/>
              <a:t>gny</a:t>
            </a:r>
            <a:endParaRPr lang="ca-ES" dirty="0"/>
          </a:p>
          <a:p>
            <a:r>
              <a:rPr lang="ca-ES" dirty="0" err="1"/>
              <a:t>Vemos</a:t>
            </a:r>
            <a:r>
              <a:rPr lang="ca-ES" dirty="0"/>
              <a:t> que no nos </a:t>
            </a:r>
            <a:r>
              <a:rPr lang="ca-ES" dirty="0" err="1"/>
              <a:t>devuelve</a:t>
            </a:r>
            <a:r>
              <a:rPr lang="ca-ES" dirty="0"/>
              <a:t> nada en la </a:t>
            </a:r>
            <a:r>
              <a:rPr lang="ca-ES" dirty="0" err="1"/>
              <a:t>ayuda</a:t>
            </a:r>
            <a:endParaRPr lang="ca-ES" dirty="0"/>
          </a:p>
          <a:p>
            <a:endParaRPr lang="ca-ES" dirty="0"/>
          </a:p>
          <a:p>
            <a:r>
              <a:rPr lang="ca-ES" dirty="0"/>
              <a:t>Si </a:t>
            </a:r>
            <a:r>
              <a:rPr lang="ca-ES" dirty="0" err="1"/>
              <a:t>usamos</a:t>
            </a:r>
            <a:r>
              <a:rPr lang="ca-ES" dirty="0"/>
              <a:t> “</a:t>
            </a:r>
            <a:r>
              <a:rPr lang="ca-ES" dirty="0" err="1"/>
              <a:t>Defang</a:t>
            </a:r>
            <a:r>
              <a:rPr lang="ca-ES" dirty="0"/>
              <a:t> URL” nos </a:t>
            </a:r>
            <a:r>
              <a:rPr lang="ca-ES" dirty="0" err="1"/>
              <a:t>ayuda</a:t>
            </a:r>
            <a:r>
              <a:rPr lang="ca-ES" dirty="0"/>
              <a:t> a que una URL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1B64185-8CD5-11B4-042F-E66B3F46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39" y="4839566"/>
            <a:ext cx="8402588" cy="18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2317357" y="2300025"/>
            <a:ext cx="7886700" cy="11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Encriptación simétrica</a:t>
            </a:r>
          </a:p>
        </p:txBody>
      </p:sp>
    </p:spTree>
    <p:extLst>
      <p:ext uri="{BB962C8B-B14F-4D97-AF65-F5344CB8AC3E}">
        <p14:creationId xmlns:p14="http://schemas.microsoft.com/office/powerpoint/2010/main" val="411460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Encriptación simétrica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B607B1B6-6995-3BEB-2D8C-49F8D82DB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933056"/>
            <a:ext cx="5400600" cy="25977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4B3AD9-82E7-C15E-D3D8-090EC6DB2B43}"/>
              </a:ext>
            </a:extLst>
          </p:cNvPr>
          <p:cNvSpPr txBox="1"/>
          <p:nvPr/>
        </p:nvSpPr>
        <p:spPr>
          <a:xfrm>
            <a:off x="191344" y="993026"/>
            <a:ext cx="11521280" cy="30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DES: Data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Encriptation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Standar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Fue uno de los primeros algoritmos simétricos y actualmente se considera inseguro.</a:t>
            </a:r>
          </a:p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3DES: Fue el heredero del DES y realiza un triple cifrado DES</a:t>
            </a:r>
          </a:p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Blowfish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(1993): Encriptación por bloques de unas 20 iteraciones. Todavía no se conoce ninguna rotura de seguridad</a:t>
            </a:r>
          </a:p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AES: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Advanced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Encryptation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s-E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Standar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.- Es un cifrado por bloques</a:t>
            </a:r>
          </a:p>
        </p:txBody>
      </p:sp>
    </p:spTree>
    <p:extLst>
      <p:ext uri="{BB962C8B-B14F-4D97-AF65-F5344CB8AC3E}">
        <p14:creationId xmlns:p14="http://schemas.microsoft.com/office/powerpoint/2010/main" val="20727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26064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solidFill>
                  <a:srgbClr val="0070C0"/>
                </a:solidFill>
              </a:rPr>
              <a:t>Encriptar con 7zip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4B3AD9-82E7-C15E-D3D8-090EC6DB2B43}"/>
              </a:ext>
            </a:extLst>
          </p:cNvPr>
          <p:cNvSpPr txBox="1"/>
          <p:nvPr/>
        </p:nvSpPr>
        <p:spPr>
          <a:xfrm>
            <a:off x="191344" y="993026"/>
            <a:ext cx="115212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600"/>
              </a:spcBef>
              <a:buClr>
                <a:srgbClr val="7095CA"/>
              </a:buClr>
            </a:pP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Encriptar con 7ZIP (se puede realizar con otro compresor)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6B0DD2-0822-4454-F4CB-EC54F1B4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9" y="1775663"/>
            <a:ext cx="6101435" cy="42883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807AEB-7AD9-A651-C202-819C9CF3F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58" y="2328733"/>
            <a:ext cx="3408365" cy="27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8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2317357" y="2300025"/>
            <a:ext cx="7886700" cy="11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115002553"/>
      </p:ext>
    </p:extLst>
  </p:cSld>
  <p:clrMapOvr>
    <a:masterClrMapping/>
  </p:clrMapOvr>
</p:sld>
</file>

<file path=ppt/theme/theme1.xml><?xml version="1.0" encoding="utf-8"?>
<a:theme xmlns:a="http://schemas.openxmlformats.org/drawingml/2006/main" name="M20_P_FP_CA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dirty="0" smtClean="0">
            <a:solidFill>
              <a:srgbClr val="83838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20_P_FP_CAT" id="{E1A703D2-DCA9-47FD-8365-EEA526BFC89C}" vid="{592018BE-9F3F-46EC-8656-92BFEC8FE2B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M20_P_FP_CAT</Template>
  <TotalTime>13750</TotalTime>
  <Words>896</Words>
  <Application>Microsoft Office PowerPoint</Application>
  <PresentationFormat>Panorámica</PresentationFormat>
  <Paragraphs>116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Symbol</vt:lpstr>
      <vt:lpstr>M20_P_FP_CAT</vt:lpstr>
      <vt:lpstr>CETI – M2 – Criptografía</vt:lpstr>
      <vt:lpstr>Presentación de PowerPoint</vt:lpstr>
      <vt:lpstr>Criptografía</vt:lpstr>
      <vt:lpstr>CyberChef</vt:lpstr>
      <vt:lpstr>CyberChef</vt:lpstr>
      <vt:lpstr>Presentación de PowerPoint</vt:lpstr>
      <vt:lpstr>Encriptación simétrica</vt:lpstr>
      <vt:lpstr>Encriptar con 7zip</vt:lpstr>
      <vt:lpstr>Presentación de PowerPoint</vt:lpstr>
      <vt:lpstr>HASH</vt:lpstr>
      <vt:lpstr>Presentación de PowerPoint</vt:lpstr>
      <vt:lpstr>Encriptación asimétrica y firma digital</vt:lpstr>
      <vt:lpstr>Encriptación y HASH</vt:lpstr>
      <vt:lpstr>Presentación de PowerPoint</vt:lpstr>
      <vt:lpstr>SSL / TLS</vt:lpstr>
      <vt:lpstr>Presentación de PowerPoint</vt:lpstr>
      <vt:lpstr>Certificados</vt:lpstr>
      <vt:lpstr>PKI</vt:lpstr>
      <vt:lpstr>Crear certificado propio con keytool</vt:lpstr>
      <vt:lpstr>Crear certificado propio con keytool</vt:lpstr>
      <vt:lpstr>Crear certificado propio con keytool</vt:lpstr>
      <vt:lpstr>Crear certificado propio con keytool</vt:lpstr>
      <vt:lpstr>Crear certificado propio con keytool</vt:lpstr>
      <vt:lpstr>Crear certificado propio con keytool</vt:lpstr>
      <vt:lpstr>Crear certificado propio con keytool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ASIX - M09 - Implantació Web</dc:title>
  <dc:creator>Josep Maria Herrera Marimon</dc:creator>
  <cp:lastModifiedBy>Josep Maria Herrera Marimon</cp:lastModifiedBy>
  <cp:revision>1</cp:revision>
  <dcterms:created xsi:type="dcterms:W3CDTF">2022-07-28T16:44:08Z</dcterms:created>
  <dcterms:modified xsi:type="dcterms:W3CDTF">2025-03-04T21:13:28Z</dcterms:modified>
</cp:coreProperties>
</file>