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35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0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4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97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6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3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3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41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00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8C46-FC70-413E-8D23-F99782C18BFA}" type="datetimeFigureOut">
              <a:rPr lang="es-MX" smtClean="0"/>
              <a:t>01/05/2020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AEC4-394C-4A60-8ADA-38F1526D1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8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9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99060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7476565" y="2245659"/>
            <a:ext cx="2151529" cy="3630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2541494" y="2245659"/>
            <a:ext cx="1479177" cy="363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1250576" y="2608729"/>
            <a:ext cx="847165" cy="30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7476565" y="2608729"/>
            <a:ext cx="779929" cy="403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4020671" y="4370294"/>
            <a:ext cx="1721223" cy="363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6010835" y="1438835"/>
            <a:ext cx="3402106" cy="537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51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02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83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19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790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PC</dc:creator>
  <cp:lastModifiedBy>oscar PC</cp:lastModifiedBy>
  <cp:revision>3</cp:revision>
  <dcterms:created xsi:type="dcterms:W3CDTF">2020-05-01T06:27:28Z</dcterms:created>
  <dcterms:modified xsi:type="dcterms:W3CDTF">2020-05-01T19:13:40Z</dcterms:modified>
</cp:coreProperties>
</file>