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496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23" autoAdjust="0"/>
    <p:restoredTop sz="94660"/>
  </p:normalViewPr>
  <p:slideViewPr>
    <p:cSldViewPr snapToGrid="0">
      <p:cViewPr varScale="1">
        <p:scale>
          <a:sx n="75" d="100"/>
          <a:sy n="75" d="100"/>
        </p:scale>
        <p:origin x="16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3F57-161B-46AA-BD09-1C57DF4D5C2B}" type="datetimeFigureOut">
              <a:rPr lang="es-ES" smtClean="0"/>
              <a:t>24/1/23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6034-6A3C-4BFC-B842-75541EEF2E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3850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3F57-161B-46AA-BD09-1C57DF4D5C2B}" type="datetimeFigureOut">
              <a:rPr lang="es-ES" smtClean="0"/>
              <a:t>24/1/23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6034-6A3C-4BFC-B842-75541EEF2E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219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3F57-161B-46AA-BD09-1C57DF4D5C2B}" type="datetimeFigureOut">
              <a:rPr lang="es-ES" smtClean="0"/>
              <a:t>24/1/23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6034-6A3C-4BFC-B842-75541EEF2E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7021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0940400" y="6428920"/>
            <a:ext cx="333375" cy="184666"/>
          </a:xfrm>
        </p:spPr>
        <p:txBody>
          <a:bodyPr lIns="0" tIns="0" rIns="0" bIns="0"/>
          <a:lstStyle>
            <a:lvl1pPr>
              <a:defRPr sz="942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966">
              <a:spcBef>
                <a:spcPts val="31"/>
              </a:spcBef>
            </a:pPr>
            <a:r>
              <a:rPr lang="es-ES" spc="-58"/>
              <a:t>(</a:t>
            </a:r>
            <a:fld id="{81D60167-4931-47E6-BA6A-407CBD079E47}" type="slidenum">
              <a:rPr spc="-58" smtClean="0"/>
              <a:pPr marL="9966">
                <a:spcBef>
                  <a:spcPts val="31"/>
                </a:spcBef>
              </a:pPr>
              <a:t>‹Nº›</a:t>
            </a:fld>
            <a:r>
              <a:rPr lang="es-ES" spc="-58"/>
              <a:t>)</a:t>
            </a:r>
            <a:endParaRPr spc="-58" dirty="0"/>
          </a:p>
        </p:txBody>
      </p:sp>
    </p:spTree>
    <p:extLst>
      <p:ext uri="{BB962C8B-B14F-4D97-AF65-F5344CB8AC3E}">
        <p14:creationId xmlns:p14="http://schemas.microsoft.com/office/powerpoint/2010/main" val="62362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3F57-161B-46AA-BD09-1C57DF4D5C2B}" type="datetimeFigureOut">
              <a:rPr lang="es-ES" smtClean="0"/>
              <a:t>24/1/23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6034-6A3C-4BFC-B842-75541EEF2E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089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3F57-161B-46AA-BD09-1C57DF4D5C2B}" type="datetimeFigureOut">
              <a:rPr lang="es-ES" smtClean="0"/>
              <a:t>24/1/23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6034-6A3C-4BFC-B842-75541EEF2E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24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3F57-161B-46AA-BD09-1C57DF4D5C2B}" type="datetimeFigureOut">
              <a:rPr lang="es-ES" smtClean="0"/>
              <a:t>24/1/23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6034-6A3C-4BFC-B842-75541EEF2E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138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3F57-161B-46AA-BD09-1C57DF4D5C2B}" type="datetimeFigureOut">
              <a:rPr lang="es-ES" smtClean="0"/>
              <a:t>24/1/23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6034-6A3C-4BFC-B842-75541EEF2E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040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3F57-161B-46AA-BD09-1C57DF4D5C2B}" type="datetimeFigureOut">
              <a:rPr lang="es-ES" smtClean="0"/>
              <a:t>24/1/23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6034-6A3C-4BFC-B842-75541EEF2E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178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3F57-161B-46AA-BD09-1C57DF4D5C2B}" type="datetimeFigureOut">
              <a:rPr lang="es-ES" smtClean="0"/>
              <a:t>24/1/23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6034-6A3C-4BFC-B842-75541EEF2E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136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3F57-161B-46AA-BD09-1C57DF4D5C2B}" type="datetimeFigureOut">
              <a:rPr lang="es-ES" smtClean="0"/>
              <a:t>24/1/23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6034-6A3C-4BFC-B842-75541EEF2E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548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3F57-161B-46AA-BD09-1C57DF4D5C2B}" type="datetimeFigureOut">
              <a:rPr lang="es-ES" smtClean="0"/>
              <a:t>24/1/23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6034-6A3C-4BFC-B842-75541EEF2E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545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A3F57-161B-46AA-BD09-1C57DF4D5C2B}" type="datetimeFigureOut">
              <a:rPr lang="es-ES" smtClean="0"/>
              <a:t>24/1/23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76034-6A3C-4BFC-B842-75541EEF2E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46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Agrupación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01908"/>
          </a:xfrm>
        </p:spPr>
        <p:txBody>
          <a:bodyPr/>
          <a:lstStyle/>
          <a:p>
            <a:r>
              <a:rPr lang="es-ES" dirty="0"/>
              <a:t>JOIN- comando utilizado para </a:t>
            </a:r>
            <a:r>
              <a:rPr lang="es-ES"/>
              <a:t>combinar columnas </a:t>
            </a:r>
            <a:r>
              <a:rPr lang="es-ES" dirty="0"/>
              <a:t>de dos o más tablas. Ambas tablas deben tener una columna en común.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Tabla 1: pedidos				Tabla 2: clientes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0" dirty="0">
                <a:effectLst/>
              </a:rPr>
              <a:t> </a:t>
            </a:r>
            <a:endParaRPr lang="es-ES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095387"/>
              </p:ext>
            </p:extLst>
          </p:nvPr>
        </p:nvGraphicFramePr>
        <p:xfrm>
          <a:off x="6096000" y="3827533"/>
          <a:ext cx="489533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ClienteID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Ciudad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María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Valencia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Pepe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Madrid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Juan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Sevilla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Barcelona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Rocío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Alicante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14040"/>
              </p:ext>
            </p:extLst>
          </p:nvPr>
        </p:nvGraphicFramePr>
        <p:xfrm>
          <a:off x="396610" y="3846727"/>
          <a:ext cx="489533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PedidoID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ClienteID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FechaPedido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14/11/20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25/11/20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15/12/20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16/12/20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16/12/20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53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2212" y="1092144"/>
            <a:ext cx="8427348" cy="1052913"/>
          </a:xfrm>
          <a:prstGeom prst="rect">
            <a:avLst/>
          </a:prstGeom>
        </p:spPr>
        <p:txBody>
          <a:bodyPr vert="horz" wrap="square" lIns="0" tIns="9966" rIns="0" bIns="0" rtlCol="0">
            <a:spAutoFit/>
          </a:bodyPr>
          <a:lstStyle/>
          <a:p>
            <a:pPr>
              <a:spcBef>
                <a:spcPts val="35"/>
              </a:spcBef>
            </a:pPr>
            <a:endParaRPr sz="1216" dirty="0">
              <a:latin typeface="Arial"/>
              <a:cs typeface="Arial"/>
            </a:endParaRPr>
          </a:p>
          <a:p>
            <a:pPr marL="9966" marR="257125">
              <a:lnSpc>
                <a:spcPct val="145000"/>
              </a:lnSpc>
            </a:pPr>
            <a:r>
              <a:rPr sz="1255" spc="-58" dirty="0">
                <a:latin typeface="Arial"/>
                <a:cs typeface="Arial"/>
              </a:rPr>
              <a:t>Ahora</a:t>
            </a:r>
            <a:r>
              <a:rPr sz="1255" spc="-51" dirty="0">
                <a:latin typeface="Arial"/>
                <a:cs typeface="Arial"/>
              </a:rPr>
              <a:t> </a:t>
            </a:r>
            <a:r>
              <a:rPr sz="1255" spc="-63" dirty="0">
                <a:latin typeface="Arial"/>
                <a:cs typeface="Arial"/>
              </a:rPr>
              <a:t>que</a:t>
            </a:r>
            <a:r>
              <a:rPr sz="1255" spc="-43" dirty="0">
                <a:latin typeface="Arial"/>
                <a:cs typeface="Arial"/>
              </a:rPr>
              <a:t> </a:t>
            </a:r>
            <a:r>
              <a:rPr sz="1255" spc="-55" dirty="0">
                <a:latin typeface="Arial"/>
                <a:cs typeface="Arial"/>
              </a:rPr>
              <a:t>tenemos</a:t>
            </a:r>
            <a:r>
              <a:rPr sz="1255" spc="-43" dirty="0">
                <a:latin typeface="Arial"/>
                <a:cs typeface="Arial"/>
              </a:rPr>
              <a:t> </a:t>
            </a:r>
            <a:r>
              <a:rPr sz="1255" spc="-55" dirty="0">
                <a:latin typeface="Arial"/>
                <a:cs typeface="Arial"/>
              </a:rPr>
              <a:t>nuestros</a:t>
            </a:r>
            <a:r>
              <a:rPr sz="1255" spc="-47" dirty="0">
                <a:latin typeface="Arial"/>
                <a:cs typeface="Arial"/>
              </a:rPr>
              <a:t> </a:t>
            </a:r>
            <a:r>
              <a:rPr sz="1255" spc="-51" dirty="0">
                <a:latin typeface="Arial"/>
                <a:cs typeface="Arial"/>
              </a:rPr>
              <a:t>datos</a:t>
            </a:r>
            <a:r>
              <a:rPr sz="1255" spc="-47" dirty="0">
                <a:latin typeface="Arial"/>
                <a:cs typeface="Arial"/>
              </a:rPr>
              <a:t> </a:t>
            </a:r>
            <a:r>
              <a:rPr sz="1255" spc="-71" dirty="0">
                <a:latin typeface="Arial"/>
                <a:cs typeface="Arial"/>
              </a:rPr>
              <a:t>organizados</a:t>
            </a:r>
            <a:r>
              <a:rPr sz="1255" spc="-43" dirty="0">
                <a:latin typeface="Arial"/>
                <a:cs typeface="Arial"/>
              </a:rPr>
              <a:t> </a:t>
            </a:r>
            <a:r>
              <a:rPr sz="1255" spc="-66" dirty="0">
                <a:latin typeface="Arial"/>
                <a:cs typeface="Arial"/>
              </a:rPr>
              <a:t>en</a:t>
            </a:r>
            <a:r>
              <a:rPr sz="1255" spc="-51" dirty="0">
                <a:latin typeface="Arial"/>
                <a:cs typeface="Arial"/>
              </a:rPr>
              <a:t> </a:t>
            </a:r>
            <a:r>
              <a:rPr sz="1255" spc="-55" dirty="0">
                <a:latin typeface="Arial"/>
                <a:cs typeface="Arial"/>
              </a:rPr>
              <a:t>tablas</a:t>
            </a:r>
            <a:r>
              <a:rPr sz="1255" spc="-43" dirty="0">
                <a:latin typeface="Arial"/>
                <a:cs typeface="Arial"/>
              </a:rPr>
              <a:t> </a:t>
            </a:r>
            <a:r>
              <a:rPr sz="1255" spc="-24" dirty="0">
                <a:latin typeface="Arial"/>
                <a:cs typeface="Arial"/>
              </a:rPr>
              <a:t>dentro</a:t>
            </a:r>
            <a:r>
              <a:rPr sz="1255" spc="-43" dirty="0">
                <a:latin typeface="Arial"/>
                <a:cs typeface="Arial"/>
              </a:rPr>
              <a:t> </a:t>
            </a:r>
            <a:r>
              <a:rPr sz="1255" spc="-66" dirty="0">
                <a:latin typeface="Arial"/>
                <a:cs typeface="Arial"/>
              </a:rPr>
              <a:t>de</a:t>
            </a:r>
            <a:r>
              <a:rPr sz="1255" spc="-39" dirty="0">
                <a:latin typeface="Arial"/>
                <a:cs typeface="Arial"/>
              </a:rPr>
              <a:t> </a:t>
            </a:r>
            <a:r>
              <a:rPr sz="1255" spc="-71" dirty="0">
                <a:latin typeface="Arial"/>
                <a:cs typeface="Arial"/>
              </a:rPr>
              <a:t>una</a:t>
            </a:r>
            <a:r>
              <a:rPr sz="1255" spc="-51" dirty="0">
                <a:latin typeface="Arial"/>
                <a:cs typeface="Arial"/>
              </a:rPr>
              <a:t> </a:t>
            </a:r>
            <a:r>
              <a:rPr sz="1255" spc="-98" dirty="0">
                <a:latin typeface="Arial"/>
                <a:cs typeface="Arial"/>
              </a:rPr>
              <a:t>base</a:t>
            </a:r>
            <a:r>
              <a:rPr sz="1255" spc="-43" dirty="0">
                <a:latin typeface="Arial"/>
                <a:cs typeface="Arial"/>
              </a:rPr>
              <a:t> </a:t>
            </a:r>
            <a:r>
              <a:rPr sz="1255" spc="-66" dirty="0">
                <a:latin typeface="Arial"/>
                <a:cs typeface="Arial"/>
              </a:rPr>
              <a:t>de</a:t>
            </a:r>
            <a:r>
              <a:rPr sz="1255" spc="-39" dirty="0">
                <a:latin typeface="Arial"/>
                <a:cs typeface="Arial"/>
              </a:rPr>
              <a:t> </a:t>
            </a:r>
            <a:r>
              <a:rPr sz="1255" spc="-51" dirty="0">
                <a:latin typeface="Arial"/>
                <a:cs typeface="Arial"/>
              </a:rPr>
              <a:t>datos</a:t>
            </a:r>
            <a:r>
              <a:rPr sz="1255" spc="-47" dirty="0">
                <a:latin typeface="Arial"/>
                <a:cs typeface="Arial"/>
              </a:rPr>
              <a:t> relacional,</a:t>
            </a:r>
            <a:r>
              <a:rPr sz="1255" spc="-43" dirty="0">
                <a:latin typeface="Arial"/>
                <a:cs typeface="Arial"/>
              </a:rPr>
              <a:t> </a:t>
            </a:r>
            <a:r>
              <a:rPr sz="1255" spc="-94" dirty="0">
                <a:latin typeface="Arial"/>
                <a:cs typeface="Arial"/>
              </a:rPr>
              <a:t>¿cómo</a:t>
            </a:r>
            <a:r>
              <a:rPr sz="1255" spc="-43" dirty="0">
                <a:latin typeface="Arial"/>
                <a:cs typeface="Arial"/>
              </a:rPr>
              <a:t> </a:t>
            </a:r>
            <a:r>
              <a:rPr sz="1255" spc="-66" dirty="0">
                <a:latin typeface="Arial"/>
                <a:cs typeface="Arial"/>
              </a:rPr>
              <a:t>podemos</a:t>
            </a:r>
            <a:r>
              <a:rPr sz="1255" spc="-47" dirty="0">
                <a:latin typeface="Arial"/>
                <a:cs typeface="Arial"/>
              </a:rPr>
              <a:t> </a:t>
            </a:r>
            <a:r>
              <a:rPr sz="1255" spc="-24" dirty="0">
                <a:latin typeface="Arial"/>
                <a:cs typeface="Arial"/>
              </a:rPr>
              <a:t>analizarlos </a:t>
            </a:r>
            <a:r>
              <a:rPr sz="1255" spc="-8" dirty="0">
                <a:latin typeface="Arial"/>
                <a:cs typeface="Arial"/>
              </a:rPr>
              <a:t>conjuntamente?</a:t>
            </a:r>
            <a:endParaRPr sz="1255" dirty="0">
              <a:latin typeface="Arial"/>
              <a:cs typeface="Arial"/>
            </a:endParaRPr>
          </a:p>
          <a:p>
            <a:pPr marL="9966">
              <a:spcBef>
                <a:spcPts val="773"/>
              </a:spcBef>
            </a:pPr>
            <a:r>
              <a:rPr sz="1255" spc="-35" dirty="0">
                <a:latin typeface="Arial"/>
                <a:cs typeface="Arial"/>
              </a:rPr>
              <a:t>Mediante</a:t>
            </a:r>
            <a:r>
              <a:rPr sz="1255" spc="-51" dirty="0">
                <a:latin typeface="Arial"/>
                <a:cs typeface="Arial"/>
              </a:rPr>
              <a:t> </a:t>
            </a:r>
            <a:r>
              <a:rPr sz="1255" b="1" spc="-98" dirty="0">
                <a:latin typeface="Arial"/>
                <a:cs typeface="Arial"/>
              </a:rPr>
              <a:t>joins</a:t>
            </a:r>
            <a:r>
              <a:rPr sz="1255" b="1" spc="-51" dirty="0">
                <a:latin typeface="Arial"/>
                <a:cs typeface="Arial"/>
              </a:rPr>
              <a:t> </a:t>
            </a:r>
            <a:r>
              <a:rPr sz="1255" spc="-47" dirty="0">
                <a:latin typeface="Arial"/>
                <a:cs typeface="Arial"/>
              </a:rPr>
              <a:t>-</a:t>
            </a:r>
            <a:r>
              <a:rPr sz="1255" spc="-118" dirty="0">
                <a:latin typeface="Arial"/>
                <a:cs typeface="Arial"/>
              </a:rPr>
              <a:t>&gt;</a:t>
            </a:r>
            <a:r>
              <a:rPr sz="1255" spc="-47" dirty="0">
                <a:latin typeface="Arial"/>
                <a:cs typeface="Arial"/>
              </a:rPr>
              <a:t> </a:t>
            </a:r>
            <a:r>
              <a:rPr sz="1255" spc="-58" dirty="0">
                <a:latin typeface="Arial"/>
                <a:cs typeface="Arial"/>
              </a:rPr>
              <a:t>combinan</a:t>
            </a:r>
            <a:r>
              <a:rPr sz="1255" spc="-55" dirty="0">
                <a:latin typeface="Arial"/>
                <a:cs typeface="Arial"/>
              </a:rPr>
              <a:t> </a:t>
            </a:r>
            <a:r>
              <a:rPr sz="1255" spc="-51" dirty="0">
                <a:latin typeface="Arial"/>
                <a:cs typeface="Arial"/>
              </a:rPr>
              <a:t>datos </a:t>
            </a:r>
            <a:r>
              <a:rPr sz="1255" spc="-66" dirty="0">
                <a:latin typeface="Arial"/>
                <a:cs typeface="Arial"/>
              </a:rPr>
              <a:t>de</a:t>
            </a:r>
            <a:r>
              <a:rPr sz="1255" spc="-47" dirty="0">
                <a:latin typeface="Arial"/>
                <a:cs typeface="Arial"/>
              </a:rPr>
              <a:t> </a:t>
            </a:r>
            <a:r>
              <a:rPr sz="1255" spc="-74" dirty="0">
                <a:latin typeface="Arial"/>
                <a:cs typeface="Arial"/>
              </a:rPr>
              <a:t>dos</a:t>
            </a:r>
            <a:r>
              <a:rPr sz="1255" spc="-51" dirty="0">
                <a:latin typeface="Arial"/>
                <a:cs typeface="Arial"/>
              </a:rPr>
              <a:t> </a:t>
            </a:r>
            <a:r>
              <a:rPr sz="1255" spc="-47" dirty="0">
                <a:latin typeface="Arial"/>
                <a:cs typeface="Arial"/>
              </a:rPr>
              <a:t>o </a:t>
            </a:r>
            <a:r>
              <a:rPr sz="1255" spc="-106" dirty="0">
                <a:latin typeface="Arial"/>
                <a:cs typeface="Arial"/>
              </a:rPr>
              <a:t>más</a:t>
            </a:r>
            <a:r>
              <a:rPr sz="1255" spc="-51" dirty="0">
                <a:latin typeface="Arial"/>
                <a:cs typeface="Arial"/>
              </a:rPr>
              <a:t> </a:t>
            </a:r>
            <a:r>
              <a:rPr sz="1255" spc="-55" dirty="0">
                <a:latin typeface="Arial"/>
                <a:cs typeface="Arial"/>
              </a:rPr>
              <a:t>tablas</a:t>
            </a:r>
            <a:r>
              <a:rPr sz="1255" spc="-51" dirty="0">
                <a:latin typeface="Arial"/>
                <a:cs typeface="Arial"/>
              </a:rPr>
              <a:t> </a:t>
            </a:r>
            <a:r>
              <a:rPr sz="1255" spc="-71" dirty="0">
                <a:latin typeface="Arial"/>
                <a:cs typeface="Arial"/>
              </a:rPr>
              <a:t>en</a:t>
            </a:r>
            <a:r>
              <a:rPr sz="1255" spc="-55" dirty="0">
                <a:latin typeface="Arial"/>
                <a:cs typeface="Arial"/>
              </a:rPr>
              <a:t> </a:t>
            </a:r>
            <a:r>
              <a:rPr sz="1255" spc="-71" dirty="0">
                <a:latin typeface="Arial"/>
                <a:cs typeface="Arial"/>
              </a:rPr>
              <a:t>una</a:t>
            </a:r>
            <a:r>
              <a:rPr sz="1255" spc="-51" dirty="0">
                <a:latin typeface="Arial"/>
                <a:cs typeface="Arial"/>
              </a:rPr>
              <a:t> </a:t>
            </a:r>
            <a:r>
              <a:rPr sz="1255" spc="-98" dirty="0">
                <a:latin typeface="Arial"/>
                <a:cs typeface="Arial"/>
              </a:rPr>
              <a:t>base</a:t>
            </a:r>
            <a:r>
              <a:rPr sz="1255" spc="-47" dirty="0">
                <a:latin typeface="Arial"/>
                <a:cs typeface="Arial"/>
              </a:rPr>
              <a:t> </a:t>
            </a:r>
            <a:r>
              <a:rPr sz="1255" spc="-66" dirty="0">
                <a:latin typeface="Arial"/>
                <a:cs typeface="Arial"/>
              </a:rPr>
              <a:t>de</a:t>
            </a:r>
            <a:r>
              <a:rPr sz="1255" spc="-47" dirty="0">
                <a:latin typeface="Arial"/>
                <a:cs typeface="Arial"/>
              </a:rPr>
              <a:t> </a:t>
            </a:r>
            <a:r>
              <a:rPr sz="1255" spc="-51" dirty="0">
                <a:latin typeface="Arial"/>
                <a:cs typeface="Arial"/>
              </a:rPr>
              <a:t>datos </a:t>
            </a:r>
            <a:r>
              <a:rPr sz="1255" spc="-8" dirty="0">
                <a:latin typeface="Arial"/>
                <a:cs typeface="Arial"/>
              </a:rPr>
              <a:t>relacional.</a:t>
            </a:r>
            <a:endParaRPr sz="1255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4361" y="2426807"/>
            <a:ext cx="4649791" cy="32983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837"/>
          </a:xfrm>
        </p:spPr>
        <p:txBody>
          <a:bodyPr>
            <a:normAutofit/>
          </a:bodyPr>
          <a:lstStyle/>
          <a:p>
            <a:r>
              <a:rPr lang="es-ES" sz="3600" dirty="0"/>
              <a:t>INNER JOIN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Tabla 1: pedidos				Tabla 2: clientes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0" dirty="0">
                <a:effectLst/>
              </a:rPr>
              <a:t> </a:t>
            </a:r>
            <a:endParaRPr lang="es-ES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782485"/>
              </p:ext>
            </p:extLst>
          </p:nvPr>
        </p:nvGraphicFramePr>
        <p:xfrm>
          <a:off x="6336624" y="1831120"/>
          <a:ext cx="489533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ClienteID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Ciudad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María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Valencia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Pepe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Madrid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Juan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Sevilla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Barcelona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Rocío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Alicante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885494"/>
              </p:ext>
            </p:extLst>
          </p:nvPr>
        </p:nvGraphicFramePr>
        <p:xfrm>
          <a:off x="340887" y="1831120"/>
          <a:ext cx="489533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PedidoID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ClienteID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FechaPedido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14/11/20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25/11/20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15/12/20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16/12/20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16/12/20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439633"/>
              </p:ext>
            </p:extLst>
          </p:nvPr>
        </p:nvGraphicFramePr>
        <p:xfrm>
          <a:off x="2570206" y="4608659"/>
          <a:ext cx="6301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5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PedidoID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ClienteID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Ciudad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María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Valencia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Juan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Sevilla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María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Valencia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779" y="216543"/>
            <a:ext cx="2008021" cy="142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38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837"/>
          </a:xfrm>
        </p:spPr>
        <p:txBody>
          <a:bodyPr>
            <a:normAutofit/>
          </a:bodyPr>
          <a:lstStyle/>
          <a:p>
            <a:r>
              <a:rPr lang="es-ES" sz="3600" dirty="0"/>
              <a:t>LEFT JOIN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Tabla 1: pedidos				Tabla 2: clientes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0" dirty="0">
                <a:effectLst/>
              </a:rPr>
              <a:t> 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174" y="365125"/>
            <a:ext cx="1666374" cy="130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3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837"/>
          </a:xfrm>
        </p:spPr>
        <p:txBody>
          <a:bodyPr>
            <a:normAutofit/>
          </a:bodyPr>
          <a:lstStyle/>
          <a:p>
            <a:r>
              <a:rPr lang="es-ES" sz="3600" dirty="0"/>
              <a:t>RIGHT JOIN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686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Tabla 1: pedidos				Tabla 2: clientes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0" dirty="0">
                <a:effectLst/>
              </a:rPr>
              <a:t> 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885" y="162189"/>
            <a:ext cx="1465345" cy="134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9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22828"/>
            <a:ext cx="10515600" cy="845837"/>
          </a:xfrm>
        </p:spPr>
        <p:txBody>
          <a:bodyPr>
            <a:normAutofit/>
          </a:bodyPr>
          <a:lstStyle/>
          <a:p>
            <a:r>
              <a:rPr lang="es-ES" sz="3600" dirty="0"/>
              <a:t>FULL OUTER JOIN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87129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Tabla 1: pedidos				Tabla 2: clientes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0" dirty="0">
                <a:effectLst/>
              </a:rPr>
              <a:t> 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749" y="0"/>
            <a:ext cx="1625766" cy="134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876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225</Words>
  <Application>Microsoft Macintosh PowerPoint</Application>
  <PresentationFormat>Panorámica</PresentationFormat>
  <Paragraphs>108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Agrupación de datos</vt:lpstr>
      <vt:lpstr>Presentación de PowerPoint</vt:lpstr>
      <vt:lpstr>INNER JOIN</vt:lpstr>
      <vt:lpstr>LEFT JOIN</vt:lpstr>
      <vt:lpstr>RIGHT JOIN</vt:lpstr>
      <vt:lpstr>FULL OUTER JOIN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jules</dc:creator>
  <cp:keywords/>
  <dc:description/>
  <cp:lastModifiedBy>Julián José Álvarez</cp:lastModifiedBy>
  <cp:revision>16</cp:revision>
  <dcterms:created xsi:type="dcterms:W3CDTF">2022-04-03T14:21:00Z</dcterms:created>
  <dcterms:modified xsi:type="dcterms:W3CDTF">2023-01-24T14:29:57Z</dcterms:modified>
  <cp:category/>
</cp:coreProperties>
</file>