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9" r:id="rId2"/>
    <p:sldId id="276" r:id="rId3"/>
    <p:sldId id="277" r:id="rId4"/>
    <p:sldId id="260" r:id="rId5"/>
    <p:sldId id="273" r:id="rId6"/>
    <p:sldId id="274" r:id="rId7"/>
    <p:sldId id="275" r:id="rId8"/>
    <p:sldId id="272" r:id="rId9"/>
    <p:sldId id="271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B3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C9080F-07B0-4BAC-AC0B-434D880AD93C}" v="84" dt="2025-01-07T03:33:55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68" autoAdjust="0"/>
    <p:restoredTop sz="93969" autoAdjust="0"/>
  </p:normalViewPr>
  <p:slideViewPr>
    <p:cSldViewPr snapToGrid="0">
      <p:cViewPr>
        <p:scale>
          <a:sx n="100" d="100"/>
          <a:sy n="100" d="100"/>
        </p:scale>
        <p:origin x="-24" y="-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D8EAC4-9A4B-4772-B42A-51C8F8E1760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C6E9E3A-4E5F-4435-A1ED-C5D812B30150}">
      <dgm:prSet phldrT="[Text]"/>
      <dgm:spPr/>
      <dgm:t>
        <a:bodyPr/>
        <a:lstStyle/>
        <a:p>
          <a:r>
            <a:rPr lang="es-ES" dirty="0"/>
            <a:t>Sprint 1</a:t>
          </a:r>
          <a:endParaRPr lang="es-MX" dirty="0"/>
        </a:p>
      </dgm:t>
    </dgm:pt>
    <dgm:pt modelId="{23DFC218-D171-41D5-9734-D38815B25F69}" type="parTrans" cxnId="{2463E34C-3866-414B-8065-05CE74CA9911}">
      <dgm:prSet/>
      <dgm:spPr/>
      <dgm:t>
        <a:bodyPr/>
        <a:lstStyle/>
        <a:p>
          <a:endParaRPr lang="es-MX"/>
        </a:p>
      </dgm:t>
    </dgm:pt>
    <dgm:pt modelId="{DF5808C0-250A-4918-A655-84A3E1260E6E}" type="sibTrans" cxnId="{2463E34C-3866-414B-8065-05CE74CA9911}">
      <dgm:prSet/>
      <dgm:spPr/>
      <dgm:t>
        <a:bodyPr/>
        <a:lstStyle/>
        <a:p>
          <a:endParaRPr lang="es-MX"/>
        </a:p>
      </dgm:t>
    </dgm:pt>
    <dgm:pt modelId="{BF6030FF-1B3B-4AC9-9A67-24093AE5B661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es-ES" dirty="0"/>
            <a:t>Sprint 2</a:t>
          </a:r>
          <a:endParaRPr lang="es-MX" dirty="0"/>
        </a:p>
      </dgm:t>
    </dgm:pt>
    <dgm:pt modelId="{F4038F8F-728E-43DE-ADB7-58EC71E8AAE4}" type="parTrans" cxnId="{771067BB-335A-43DE-A91B-7ECA7FA0E95F}">
      <dgm:prSet/>
      <dgm:spPr/>
      <dgm:t>
        <a:bodyPr/>
        <a:lstStyle/>
        <a:p>
          <a:endParaRPr lang="es-MX"/>
        </a:p>
      </dgm:t>
    </dgm:pt>
    <dgm:pt modelId="{835E0619-7C81-40B9-93DD-FC00F3634026}" type="sibTrans" cxnId="{771067BB-335A-43DE-A91B-7ECA7FA0E95F}">
      <dgm:prSet/>
      <dgm:spPr/>
      <dgm:t>
        <a:bodyPr/>
        <a:lstStyle/>
        <a:p>
          <a:endParaRPr lang="es-MX"/>
        </a:p>
      </dgm:t>
    </dgm:pt>
    <dgm:pt modelId="{921B5E41-DEB1-4A3C-A67B-9DBAB3DC5485}">
      <dgm:prSet phldrT="[Text]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s-ES" dirty="0"/>
            <a:t>Sprint 3</a:t>
          </a:r>
          <a:endParaRPr lang="es-MX" dirty="0"/>
        </a:p>
      </dgm:t>
    </dgm:pt>
    <dgm:pt modelId="{39357CEB-5657-407A-8C4D-BD173850D3CD}" type="parTrans" cxnId="{2FE77EE5-3E52-4183-AB8B-C1070382BFFC}">
      <dgm:prSet/>
      <dgm:spPr/>
      <dgm:t>
        <a:bodyPr/>
        <a:lstStyle/>
        <a:p>
          <a:endParaRPr lang="es-MX"/>
        </a:p>
      </dgm:t>
    </dgm:pt>
    <dgm:pt modelId="{3CD8E68B-A861-4A65-943A-0A907DA4CA3C}" type="sibTrans" cxnId="{2FE77EE5-3E52-4183-AB8B-C1070382BFFC}">
      <dgm:prSet/>
      <dgm:spPr/>
      <dgm:t>
        <a:bodyPr/>
        <a:lstStyle/>
        <a:p>
          <a:endParaRPr lang="es-MX"/>
        </a:p>
      </dgm:t>
    </dgm:pt>
    <dgm:pt modelId="{8F4A867F-129C-40E9-B3BD-A5F40A8AA2FD}" type="pres">
      <dgm:prSet presAssocID="{E4D8EAC4-9A4B-4772-B42A-51C8F8E1760F}" presName="Name0" presStyleCnt="0">
        <dgm:presLayoutVars>
          <dgm:dir/>
          <dgm:resizeHandles val="exact"/>
        </dgm:presLayoutVars>
      </dgm:prSet>
      <dgm:spPr/>
    </dgm:pt>
    <dgm:pt modelId="{5528568E-F5EB-4199-A8A8-8A5203597640}" type="pres">
      <dgm:prSet presAssocID="{AC6E9E3A-4E5F-4435-A1ED-C5D812B30150}" presName="parTxOnly" presStyleLbl="node1" presStyleIdx="0" presStyleCnt="3">
        <dgm:presLayoutVars>
          <dgm:bulletEnabled val="1"/>
        </dgm:presLayoutVars>
      </dgm:prSet>
      <dgm:spPr/>
    </dgm:pt>
    <dgm:pt modelId="{3AADA6CE-2C3C-40EC-9CC9-6117F7540AF3}" type="pres">
      <dgm:prSet presAssocID="{DF5808C0-250A-4918-A655-84A3E1260E6E}" presName="parSpace" presStyleCnt="0"/>
      <dgm:spPr/>
    </dgm:pt>
    <dgm:pt modelId="{4635995B-A5B7-4C07-991C-AEE2C27E3502}" type="pres">
      <dgm:prSet presAssocID="{BF6030FF-1B3B-4AC9-9A67-24093AE5B661}" presName="parTxOnly" presStyleLbl="node1" presStyleIdx="1" presStyleCnt="3">
        <dgm:presLayoutVars>
          <dgm:bulletEnabled val="1"/>
        </dgm:presLayoutVars>
      </dgm:prSet>
      <dgm:spPr/>
    </dgm:pt>
    <dgm:pt modelId="{39F39B9B-3F0B-43DA-A009-709B03E4C345}" type="pres">
      <dgm:prSet presAssocID="{835E0619-7C81-40B9-93DD-FC00F3634026}" presName="parSpace" presStyleCnt="0"/>
      <dgm:spPr/>
    </dgm:pt>
    <dgm:pt modelId="{471478BD-F1EA-48CE-8884-2361797155E9}" type="pres">
      <dgm:prSet presAssocID="{921B5E41-DEB1-4A3C-A67B-9DBAB3DC548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63E34C-3866-414B-8065-05CE74CA9911}" srcId="{E4D8EAC4-9A4B-4772-B42A-51C8F8E1760F}" destId="{AC6E9E3A-4E5F-4435-A1ED-C5D812B30150}" srcOrd="0" destOrd="0" parTransId="{23DFC218-D171-41D5-9734-D38815B25F69}" sibTransId="{DF5808C0-250A-4918-A655-84A3E1260E6E}"/>
    <dgm:cxn modelId="{536F0A86-D25C-46BE-9CB0-7083CEF9019C}" type="presOf" srcId="{AC6E9E3A-4E5F-4435-A1ED-C5D812B30150}" destId="{5528568E-F5EB-4199-A8A8-8A5203597640}" srcOrd="0" destOrd="0" presId="urn:microsoft.com/office/officeart/2005/8/layout/hChevron3"/>
    <dgm:cxn modelId="{1B0849B8-7397-4E8F-977E-5DD73EC7664C}" type="presOf" srcId="{E4D8EAC4-9A4B-4772-B42A-51C8F8E1760F}" destId="{8F4A867F-129C-40E9-B3BD-A5F40A8AA2FD}" srcOrd="0" destOrd="0" presId="urn:microsoft.com/office/officeart/2005/8/layout/hChevron3"/>
    <dgm:cxn modelId="{771067BB-335A-43DE-A91B-7ECA7FA0E95F}" srcId="{E4D8EAC4-9A4B-4772-B42A-51C8F8E1760F}" destId="{BF6030FF-1B3B-4AC9-9A67-24093AE5B661}" srcOrd="1" destOrd="0" parTransId="{F4038F8F-728E-43DE-ADB7-58EC71E8AAE4}" sibTransId="{835E0619-7C81-40B9-93DD-FC00F3634026}"/>
    <dgm:cxn modelId="{1A716CC4-EA24-49AD-960B-3AB2479C98F2}" type="presOf" srcId="{BF6030FF-1B3B-4AC9-9A67-24093AE5B661}" destId="{4635995B-A5B7-4C07-991C-AEE2C27E3502}" srcOrd="0" destOrd="0" presId="urn:microsoft.com/office/officeart/2005/8/layout/hChevron3"/>
    <dgm:cxn modelId="{961FDFCC-8511-4B58-84F1-E6452DC9F23F}" type="presOf" srcId="{921B5E41-DEB1-4A3C-A67B-9DBAB3DC5485}" destId="{471478BD-F1EA-48CE-8884-2361797155E9}" srcOrd="0" destOrd="0" presId="urn:microsoft.com/office/officeart/2005/8/layout/hChevron3"/>
    <dgm:cxn modelId="{2FE77EE5-3E52-4183-AB8B-C1070382BFFC}" srcId="{E4D8EAC4-9A4B-4772-B42A-51C8F8E1760F}" destId="{921B5E41-DEB1-4A3C-A67B-9DBAB3DC5485}" srcOrd="2" destOrd="0" parTransId="{39357CEB-5657-407A-8C4D-BD173850D3CD}" sibTransId="{3CD8E68B-A861-4A65-943A-0A907DA4CA3C}"/>
    <dgm:cxn modelId="{2427E218-BDEE-4201-9C8B-D5C4ED50163D}" type="presParOf" srcId="{8F4A867F-129C-40E9-B3BD-A5F40A8AA2FD}" destId="{5528568E-F5EB-4199-A8A8-8A5203597640}" srcOrd="0" destOrd="0" presId="urn:microsoft.com/office/officeart/2005/8/layout/hChevron3"/>
    <dgm:cxn modelId="{1443BD14-84D2-4E95-9281-840CC69B7762}" type="presParOf" srcId="{8F4A867F-129C-40E9-B3BD-A5F40A8AA2FD}" destId="{3AADA6CE-2C3C-40EC-9CC9-6117F7540AF3}" srcOrd="1" destOrd="0" presId="urn:microsoft.com/office/officeart/2005/8/layout/hChevron3"/>
    <dgm:cxn modelId="{4E937723-E273-461B-B34A-65992F95AC58}" type="presParOf" srcId="{8F4A867F-129C-40E9-B3BD-A5F40A8AA2FD}" destId="{4635995B-A5B7-4C07-991C-AEE2C27E3502}" srcOrd="2" destOrd="0" presId="urn:microsoft.com/office/officeart/2005/8/layout/hChevron3"/>
    <dgm:cxn modelId="{F28402A5-002F-4221-8E8B-DAA0ED6EBA0A}" type="presParOf" srcId="{8F4A867F-129C-40E9-B3BD-A5F40A8AA2FD}" destId="{39F39B9B-3F0B-43DA-A009-709B03E4C345}" srcOrd="3" destOrd="0" presId="urn:microsoft.com/office/officeart/2005/8/layout/hChevron3"/>
    <dgm:cxn modelId="{E2835CD1-8A74-4F80-BF1F-DD47524B7E57}" type="presParOf" srcId="{8F4A867F-129C-40E9-B3BD-A5F40A8AA2FD}" destId="{471478BD-F1EA-48CE-8884-2361797155E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D8EAC4-9A4B-4772-B42A-51C8F8E1760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C6E9E3A-4E5F-4435-A1ED-C5D812B30150}">
      <dgm:prSet phldrT="[Text]"/>
      <dgm:spPr/>
      <dgm:t>
        <a:bodyPr/>
        <a:lstStyle/>
        <a:p>
          <a:r>
            <a:rPr lang="es-ES" dirty="0"/>
            <a:t>Sprint 4</a:t>
          </a:r>
          <a:endParaRPr lang="es-MX" dirty="0"/>
        </a:p>
      </dgm:t>
    </dgm:pt>
    <dgm:pt modelId="{23DFC218-D171-41D5-9734-D38815B25F69}" type="parTrans" cxnId="{2463E34C-3866-414B-8065-05CE74CA9911}">
      <dgm:prSet/>
      <dgm:spPr/>
      <dgm:t>
        <a:bodyPr/>
        <a:lstStyle/>
        <a:p>
          <a:endParaRPr lang="es-MX"/>
        </a:p>
      </dgm:t>
    </dgm:pt>
    <dgm:pt modelId="{DF5808C0-250A-4918-A655-84A3E1260E6E}" type="sibTrans" cxnId="{2463E34C-3866-414B-8065-05CE74CA9911}">
      <dgm:prSet/>
      <dgm:spPr/>
      <dgm:t>
        <a:bodyPr/>
        <a:lstStyle/>
        <a:p>
          <a:endParaRPr lang="es-MX"/>
        </a:p>
      </dgm:t>
    </dgm:pt>
    <dgm:pt modelId="{BF6030FF-1B3B-4AC9-9A67-24093AE5B661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es-ES" dirty="0"/>
            <a:t>Sprint 5</a:t>
          </a:r>
          <a:endParaRPr lang="es-MX" dirty="0"/>
        </a:p>
      </dgm:t>
    </dgm:pt>
    <dgm:pt modelId="{F4038F8F-728E-43DE-ADB7-58EC71E8AAE4}" type="parTrans" cxnId="{771067BB-335A-43DE-A91B-7ECA7FA0E95F}">
      <dgm:prSet/>
      <dgm:spPr/>
      <dgm:t>
        <a:bodyPr/>
        <a:lstStyle/>
        <a:p>
          <a:endParaRPr lang="es-MX"/>
        </a:p>
      </dgm:t>
    </dgm:pt>
    <dgm:pt modelId="{835E0619-7C81-40B9-93DD-FC00F3634026}" type="sibTrans" cxnId="{771067BB-335A-43DE-A91B-7ECA7FA0E95F}">
      <dgm:prSet/>
      <dgm:spPr/>
      <dgm:t>
        <a:bodyPr/>
        <a:lstStyle/>
        <a:p>
          <a:endParaRPr lang="es-MX"/>
        </a:p>
      </dgm:t>
    </dgm:pt>
    <dgm:pt modelId="{921B5E41-DEB1-4A3C-A67B-9DBAB3DC5485}">
      <dgm:prSet phldrT="[Text]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s-ES" dirty="0"/>
            <a:t>Sprint 5</a:t>
          </a:r>
          <a:endParaRPr lang="es-MX" dirty="0"/>
        </a:p>
      </dgm:t>
    </dgm:pt>
    <dgm:pt modelId="{39357CEB-5657-407A-8C4D-BD173850D3CD}" type="parTrans" cxnId="{2FE77EE5-3E52-4183-AB8B-C1070382BFFC}">
      <dgm:prSet/>
      <dgm:spPr/>
      <dgm:t>
        <a:bodyPr/>
        <a:lstStyle/>
        <a:p>
          <a:endParaRPr lang="es-MX"/>
        </a:p>
      </dgm:t>
    </dgm:pt>
    <dgm:pt modelId="{3CD8E68B-A861-4A65-943A-0A907DA4CA3C}" type="sibTrans" cxnId="{2FE77EE5-3E52-4183-AB8B-C1070382BFFC}">
      <dgm:prSet/>
      <dgm:spPr/>
      <dgm:t>
        <a:bodyPr/>
        <a:lstStyle/>
        <a:p>
          <a:endParaRPr lang="es-MX"/>
        </a:p>
      </dgm:t>
    </dgm:pt>
    <dgm:pt modelId="{8F4A867F-129C-40E9-B3BD-A5F40A8AA2FD}" type="pres">
      <dgm:prSet presAssocID="{E4D8EAC4-9A4B-4772-B42A-51C8F8E1760F}" presName="Name0" presStyleCnt="0">
        <dgm:presLayoutVars>
          <dgm:dir/>
          <dgm:resizeHandles val="exact"/>
        </dgm:presLayoutVars>
      </dgm:prSet>
      <dgm:spPr/>
    </dgm:pt>
    <dgm:pt modelId="{5528568E-F5EB-4199-A8A8-8A5203597640}" type="pres">
      <dgm:prSet presAssocID="{AC6E9E3A-4E5F-4435-A1ED-C5D812B30150}" presName="parTxOnly" presStyleLbl="node1" presStyleIdx="0" presStyleCnt="3">
        <dgm:presLayoutVars>
          <dgm:bulletEnabled val="1"/>
        </dgm:presLayoutVars>
      </dgm:prSet>
      <dgm:spPr/>
    </dgm:pt>
    <dgm:pt modelId="{3AADA6CE-2C3C-40EC-9CC9-6117F7540AF3}" type="pres">
      <dgm:prSet presAssocID="{DF5808C0-250A-4918-A655-84A3E1260E6E}" presName="parSpace" presStyleCnt="0"/>
      <dgm:spPr/>
    </dgm:pt>
    <dgm:pt modelId="{4635995B-A5B7-4C07-991C-AEE2C27E3502}" type="pres">
      <dgm:prSet presAssocID="{BF6030FF-1B3B-4AC9-9A67-24093AE5B661}" presName="parTxOnly" presStyleLbl="node1" presStyleIdx="1" presStyleCnt="3">
        <dgm:presLayoutVars>
          <dgm:bulletEnabled val="1"/>
        </dgm:presLayoutVars>
      </dgm:prSet>
      <dgm:spPr/>
    </dgm:pt>
    <dgm:pt modelId="{39F39B9B-3F0B-43DA-A009-709B03E4C345}" type="pres">
      <dgm:prSet presAssocID="{835E0619-7C81-40B9-93DD-FC00F3634026}" presName="parSpace" presStyleCnt="0"/>
      <dgm:spPr/>
    </dgm:pt>
    <dgm:pt modelId="{471478BD-F1EA-48CE-8884-2361797155E9}" type="pres">
      <dgm:prSet presAssocID="{921B5E41-DEB1-4A3C-A67B-9DBAB3DC548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63E34C-3866-414B-8065-05CE74CA9911}" srcId="{E4D8EAC4-9A4B-4772-B42A-51C8F8E1760F}" destId="{AC6E9E3A-4E5F-4435-A1ED-C5D812B30150}" srcOrd="0" destOrd="0" parTransId="{23DFC218-D171-41D5-9734-D38815B25F69}" sibTransId="{DF5808C0-250A-4918-A655-84A3E1260E6E}"/>
    <dgm:cxn modelId="{536F0A86-D25C-46BE-9CB0-7083CEF9019C}" type="presOf" srcId="{AC6E9E3A-4E5F-4435-A1ED-C5D812B30150}" destId="{5528568E-F5EB-4199-A8A8-8A5203597640}" srcOrd="0" destOrd="0" presId="urn:microsoft.com/office/officeart/2005/8/layout/hChevron3"/>
    <dgm:cxn modelId="{1B0849B8-7397-4E8F-977E-5DD73EC7664C}" type="presOf" srcId="{E4D8EAC4-9A4B-4772-B42A-51C8F8E1760F}" destId="{8F4A867F-129C-40E9-B3BD-A5F40A8AA2FD}" srcOrd="0" destOrd="0" presId="urn:microsoft.com/office/officeart/2005/8/layout/hChevron3"/>
    <dgm:cxn modelId="{771067BB-335A-43DE-A91B-7ECA7FA0E95F}" srcId="{E4D8EAC4-9A4B-4772-B42A-51C8F8E1760F}" destId="{BF6030FF-1B3B-4AC9-9A67-24093AE5B661}" srcOrd="1" destOrd="0" parTransId="{F4038F8F-728E-43DE-ADB7-58EC71E8AAE4}" sibTransId="{835E0619-7C81-40B9-93DD-FC00F3634026}"/>
    <dgm:cxn modelId="{1A716CC4-EA24-49AD-960B-3AB2479C98F2}" type="presOf" srcId="{BF6030FF-1B3B-4AC9-9A67-24093AE5B661}" destId="{4635995B-A5B7-4C07-991C-AEE2C27E3502}" srcOrd="0" destOrd="0" presId="urn:microsoft.com/office/officeart/2005/8/layout/hChevron3"/>
    <dgm:cxn modelId="{961FDFCC-8511-4B58-84F1-E6452DC9F23F}" type="presOf" srcId="{921B5E41-DEB1-4A3C-A67B-9DBAB3DC5485}" destId="{471478BD-F1EA-48CE-8884-2361797155E9}" srcOrd="0" destOrd="0" presId="urn:microsoft.com/office/officeart/2005/8/layout/hChevron3"/>
    <dgm:cxn modelId="{2FE77EE5-3E52-4183-AB8B-C1070382BFFC}" srcId="{E4D8EAC4-9A4B-4772-B42A-51C8F8E1760F}" destId="{921B5E41-DEB1-4A3C-A67B-9DBAB3DC5485}" srcOrd="2" destOrd="0" parTransId="{39357CEB-5657-407A-8C4D-BD173850D3CD}" sibTransId="{3CD8E68B-A861-4A65-943A-0A907DA4CA3C}"/>
    <dgm:cxn modelId="{2427E218-BDEE-4201-9C8B-D5C4ED50163D}" type="presParOf" srcId="{8F4A867F-129C-40E9-B3BD-A5F40A8AA2FD}" destId="{5528568E-F5EB-4199-A8A8-8A5203597640}" srcOrd="0" destOrd="0" presId="urn:microsoft.com/office/officeart/2005/8/layout/hChevron3"/>
    <dgm:cxn modelId="{1443BD14-84D2-4E95-9281-840CC69B7762}" type="presParOf" srcId="{8F4A867F-129C-40E9-B3BD-A5F40A8AA2FD}" destId="{3AADA6CE-2C3C-40EC-9CC9-6117F7540AF3}" srcOrd="1" destOrd="0" presId="urn:microsoft.com/office/officeart/2005/8/layout/hChevron3"/>
    <dgm:cxn modelId="{4E937723-E273-461B-B34A-65992F95AC58}" type="presParOf" srcId="{8F4A867F-129C-40E9-B3BD-A5F40A8AA2FD}" destId="{4635995B-A5B7-4C07-991C-AEE2C27E3502}" srcOrd="2" destOrd="0" presId="urn:microsoft.com/office/officeart/2005/8/layout/hChevron3"/>
    <dgm:cxn modelId="{F28402A5-002F-4221-8E8B-DAA0ED6EBA0A}" type="presParOf" srcId="{8F4A867F-129C-40E9-B3BD-A5F40A8AA2FD}" destId="{39F39B9B-3F0B-43DA-A009-709B03E4C345}" srcOrd="3" destOrd="0" presId="urn:microsoft.com/office/officeart/2005/8/layout/hChevron3"/>
    <dgm:cxn modelId="{E2835CD1-8A74-4F80-BF1F-DD47524B7E57}" type="presParOf" srcId="{8F4A867F-129C-40E9-B3BD-A5F40A8AA2FD}" destId="{471478BD-F1EA-48CE-8884-2361797155E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8568E-F5EB-4199-A8A8-8A5203597640}">
      <dsp:nvSpPr>
        <dsp:cNvPr id="0" name=""/>
        <dsp:cNvSpPr/>
      </dsp:nvSpPr>
      <dsp:spPr>
        <a:xfrm>
          <a:off x="4621" y="0"/>
          <a:ext cx="4040906" cy="4229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Sprint 1</a:t>
          </a:r>
          <a:endParaRPr lang="es-MX" sz="2100" kern="1200" dirty="0"/>
        </a:p>
      </dsp:txBody>
      <dsp:txXfrm>
        <a:off x="4621" y="0"/>
        <a:ext cx="3935175" cy="422926"/>
      </dsp:txXfrm>
    </dsp:sp>
    <dsp:sp modelId="{4635995B-A5B7-4C07-991C-AEE2C27E3502}">
      <dsp:nvSpPr>
        <dsp:cNvPr id="0" name=""/>
        <dsp:cNvSpPr/>
      </dsp:nvSpPr>
      <dsp:spPr>
        <a:xfrm>
          <a:off x="3237346" y="0"/>
          <a:ext cx="4040906" cy="422926"/>
        </a:xfrm>
        <a:prstGeom prst="chevron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Sprint 2</a:t>
          </a:r>
          <a:endParaRPr lang="es-MX" sz="2100" kern="1200" dirty="0"/>
        </a:p>
      </dsp:txBody>
      <dsp:txXfrm>
        <a:off x="3448809" y="0"/>
        <a:ext cx="3617980" cy="422926"/>
      </dsp:txXfrm>
    </dsp:sp>
    <dsp:sp modelId="{471478BD-F1EA-48CE-8884-2361797155E9}">
      <dsp:nvSpPr>
        <dsp:cNvPr id="0" name=""/>
        <dsp:cNvSpPr/>
      </dsp:nvSpPr>
      <dsp:spPr>
        <a:xfrm>
          <a:off x="6470071" y="0"/>
          <a:ext cx="4040906" cy="422926"/>
        </a:xfrm>
        <a:prstGeom prst="chevron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Sprint 3</a:t>
          </a:r>
          <a:endParaRPr lang="es-MX" sz="2100" kern="1200" dirty="0"/>
        </a:p>
      </dsp:txBody>
      <dsp:txXfrm>
        <a:off x="6681534" y="0"/>
        <a:ext cx="3617980" cy="4229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8568E-F5EB-4199-A8A8-8A5203597640}">
      <dsp:nvSpPr>
        <dsp:cNvPr id="0" name=""/>
        <dsp:cNvSpPr/>
      </dsp:nvSpPr>
      <dsp:spPr>
        <a:xfrm>
          <a:off x="4621" y="0"/>
          <a:ext cx="4040906" cy="4229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Sprint 4</a:t>
          </a:r>
          <a:endParaRPr lang="es-MX" sz="2100" kern="1200" dirty="0"/>
        </a:p>
      </dsp:txBody>
      <dsp:txXfrm>
        <a:off x="4621" y="0"/>
        <a:ext cx="3935175" cy="422926"/>
      </dsp:txXfrm>
    </dsp:sp>
    <dsp:sp modelId="{4635995B-A5B7-4C07-991C-AEE2C27E3502}">
      <dsp:nvSpPr>
        <dsp:cNvPr id="0" name=""/>
        <dsp:cNvSpPr/>
      </dsp:nvSpPr>
      <dsp:spPr>
        <a:xfrm>
          <a:off x="3237346" y="0"/>
          <a:ext cx="4040906" cy="422926"/>
        </a:xfrm>
        <a:prstGeom prst="chevron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Sprint 5</a:t>
          </a:r>
          <a:endParaRPr lang="es-MX" sz="2100" kern="1200" dirty="0"/>
        </a:p>
      </dsp:txBody>
      <dsp:txXfrm>
        <a:off x="3448809" y="0"/>
        <a:ext cx="3617980" cy="422926"/>
      </dsp:txXfrm>
    </dsp:sp>
    <dsp:sp modelId="{471478BD-F1EA-48CE-8884-2361797155E9}">
      <dsp:nvSpPr>
        <dsp:cNvPr id="0" name=""/>
        <dsp:cNvSpPr/>
      </dsp:nvSpPr>
      <dsp:spPr>
        <a:xfrm>
          <a:off x="6470071" y="0"/>
          <a:ext cx="4040906" cy="422926"/>
        </a:xfrm>
        <a:prstGeom prst="chevron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Sprint 5</a:t>
          </a:r>
          <a:endParaRPr lang="es-MX" sz="2100" kern="1200" dirty="0"/>
        </a:p>
      </dsp:txBody>
      <dsp:txXfrm>
        <a:off x="6681534" y="0"/>
        <a:ext cx="3617980" cy="422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141C2-5F01-410D-89D0-EB093CE10737}" type="datetimeFigureOut">
              <a:rPr lang="es-MX" smtClean="0"/>
              <a:t>05/01/2025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EB4F9-9972-4646-8EA9-8CFF8F878C2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55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EB4F9-9972-4646-8EA9-8CFF8F878C2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613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8A46-40A5-5636-BE88-96880C56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21C09-100B-1173-F5EA-E6E55FB1A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B9FD4-F26A-40C9-C062-9876CD19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F45C-207D-4C3A-B3BE-D7AFC9B4C76D}" type="datetimeFigureOut">
              <a:rPr lang="es-MX" smtClean="0"/>
              <a:t>05/01/2025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43147-FE66-2696-08AD-0D62F587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DCFAB-2450-29C8-3CA4-272CDA5F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3479-36DE-4602-A7AB-FD68A80BE3A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64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DCCB-AB75-614A-A486-B00946A62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C7EDC-07CD-A968-D32C-72ECA62EC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47128-0344-875C-84C0-24B9C101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F45C-207D-4C3A-B3BE-D7AFC9B4C76D}" type="datetimeFigureOut">
              <a:rPr lang="es-MX" smtClean="0"/>
              <a:t>05/01/2025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6098E-2F2E-0423-0A1E-A8C0FA70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87586-DB04-D6E3-1471-C4833302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3479-36DE-4602-A7AB-FD68A80BE3A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776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0D3343-3EAE-1138-F053-54495468B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3A415-6995-F877-63CD-E7E164DF6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E4F27-4B5A-76A6-13B5-468F764D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F45C-207D-4C3A-B3BE-D7AFC9B4C76D}" type="datetimeFigureOut">
              <a:rPr lang="es-MX" smtClean="0"/>
              <a:t>05/01/2025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44480-B9FB-F124-8542-D28383775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DECF3-F406-AF95-BEB5-53040EB4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3479-36DE-4602-A7AB-FD68A80BE3A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130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3C0F-0877-8746-2AA3-07859CE4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AAF21-CAE6-98A7-5D54-519B94DF0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417CB-BC82-B087-E51B-B34B015B3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F45C-207D-4C3A-B3BE-D7AFC9B4C76D}" type="datetimeFigureOut">
              <a:rPr lang="es-MX" smtClean="0"/>
              <a:t>05/01/2025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B2B0D-CB29-6D83-6B1E-75B0D93A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043CA-617E-8A63-4F08-6173379B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3479-36DE-4602-A7AB-FD68A80BE3A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494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68A2-301F-520C-D6B2-AAFF40704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E008B-EBD4-02DD-9A31-D11349204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9DCB3-38A6-A14B-E527-9E44AB75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F45C-207D-4C3A-B3BE-D7AFC9B4C76D}" type="datetimeFigureOut">
              <a:rPr lang="es-MX" smtClean="0"/>
              <a:t>05/01/2025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D706E-16A9-B690-65EA-7F53EF32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CBB6-290A-5665-B936-48124F5F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3479-36DE-4602-A7AB-FD68A80BE3A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42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D0EC-5F78-5F5E-8BC4-DBC57FA1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81AEB-6C6C-03FC-5FF7-AD638200B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5E1E3-A387-CC6A-604E-58019D3EB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3EB38-2D99-1625-1949-24A397C7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F45C-207D-4C3A-B3BE-D7AFC9B4C76D}" type="datetimeFigureOut">
              <a:rPr lang="es-MX" smtClean="0"/>
              <a:t>05/01/2025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FB835-80FB-2ADD-A24A-42B6715A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078C-1659-8DD6-47B2-AEEE4C0B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3479-36DE-4602-A7AB-FD68A80BE3A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998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F5B92-E3D6-C364-A905-69E6A097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525F6-8D46-BE2D-A55D-D2475CDA3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C9BB1-CA21-A725-45F4-F8356969A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7612CE-FCE0-5D37-3898-6264985BF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02780-88C1-4F4C-7B77-33556F00A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423DD-321E-E4AC-EB13-65441D0B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F45C-207D-4C3A-B3BE-D7AFC9B4C76D}" type="datetimeFigureOut">
              <a:rPr lang="es-MX" smtClean="0"/>
              <a:t>05/01/2025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986E1-582A-85AB-67E2-4B20A6B1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B1186-74C5-1235-41AE-1EDEDF99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3479-36DE-4602-A7AB-FD68A80BE3A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890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4B05-7701-95AA-CD42-8D4159CE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F97AC-CF35-BDB4-F1FD-BEF030DC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F45C-207D-4C3A-B3BE-D7AFC9B4C76D}" type="datetimeFigureOut">
              <a:rPr lang="es-MX" smtClean="0"/>
              <a:t>05/01/2025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67ECD-8502-7B74-0DAE-16A7CB9D1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E8356-15FF-B798-4ECE-410386F9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3479-36DE-4602-A7AB-FD68A80BE3A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86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BFE6C1-B2F8-D977-E6FC-39817F7F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F45C-207D-4C3A-B3BE-D7AFC9B4C76D}" type="datetimeFigureOut">
              <a:rPr lang="es-MX" smtClean="0"/>
              <a:t>05/01/2025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FAD21-D62E-81E7-60E3-0AFB8458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349F4-A04B-43EF-3DD5-A78CC9C9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3479-36DE-4602-A7AB-FD68A80BE3A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582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FBED-EA4A-6A95-B8CF-D68E68DC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53736-F285-58F6-0416-8446B9857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F9B85-F17A-A3AD-E5BA-E9361FD1A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30A64-E66C-868E-3FD7-B6EFC1E4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F45C-207D-4C3A-B3BE-D7AFC9B4C76D}" type="datetimeFigureOut">
              <a:rPr lang="es-MX" smtClean="0"/>
              <a:t>05/01/2025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AD1C3-3ED2-9BCF-3D0A-B0D3873D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5B1EE-5993-9E9B-1590-83EC6617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3479-36DE-4602-A7AB-FD68A80BE3A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5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1A8F-46C4-A5D2-BB29-24810702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352088-A908-D81E-06A8-A71B751E3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20171-A775-E7CB-DABB-6DA517FBA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0B33C-42F0-FC47-314A-7F01DC73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F45C-207D-4C3A-B3BE-D7AFC9B4C76D}" type="datetimeFigureOut">
              <a:rPr lang="es-MX" smtClean="0"/>
              <a:t>05/01/2025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DB13C-3B09-5A4D-6B5A-86A3AA29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8D8AE-4D3E-78C3-A2F4-A0C969CA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3479-36DE-4602-A7AB-FD68A80BE3A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061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8DA8D-CD3F-459B-918D-559CCD06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10003-F738-9FC1-E8A3-558A913F7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F7190-4212-41BD-BFE2-978D05C5C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B7F45C-207D-4C3A-B3BE-D7AFC9B4C76D}" type="datetimeFigureOut">
              <a:rPr lang="es-MX" smtClean="0"/>
              <a:t>05/01/2025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18656-7BB1-9309-6BCF-15762FD1F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ED541-FE76-B82E-B919-7BDAE8175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BF3479-36DE-4602-A7AB-FD68A80BE3A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603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Rectangle 1088">
            <a:extLst>
              <a:ext uri="{FF2B5EF4-FFF2-40B4-BE49-F238E27FC236}">
                <a16:creationId xmlns:a16="http://schemas.microsoft.com/office/drawing/2014/main" id="{AAEAFABD-3F3A-163B-7A00-A744685194E2}"/>
              </a:ext>
            </a:extLst>
          </p:cNvPr>
          <p:cNvSpPr/>
          <p:nvPr/>
        </p:nvSpPr>
        <p:spPr>
          <a:xfrm>
            <a:off x="8390130" y="-6680122"/>
            <a:ext cx="3092971" cy="6613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1" dirty="0"/>
          </a:p>
        </p:txBody>
      </p:sp>
      <p:pic>
        <p:nvPicPr>
          <p:cNvPr id="1273" name="Picture 1272" descr="A barcode with a red line&#10;&#10;Description automatically generated">
            <a:extLst>
              <a:ext uri="{FF2B5EF4-FFF2-40B4-BE49-F238E27FC236}">
                <a16:creationId xmlns:a16="http://schemas.microsoft.com/office/drawing/2014/main" id="{339700FC-2B13-3AA8-54C1-0DAB77E74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820" y="-6089693"/>
            <a:ext cx="1538827" cy="15388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D9E035-695A-5EC8-75AD-46C498437EEE}"/>
              </a:ext>
            </a:extLst>
          </p:cNvPr>
          <p:cNvSpPr/>
          <p:nvPr/>
        </p:nvSpPr>
        <p:spPr>
          <a:xfrm>
            <a:off x="-5218532" y="155550"/>
            <a:ext cx="3092971" cy="6613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1"/>
          </a:p>
        </p:txBody>
      </p:sp>
      <p:pic>
        <p:nvPicPr>
          <p:cNvPr id="1026" name="Picture 2" descr="UST Global announces new bold brand and dynamic logo ...">
            <a:extLst>
              <a:ext uri="{FF2B5EF4-FFF2-40B4-BE49-F238E27FC236}">
                <a16:creationId xmlns:a16="http://schemas.microsoft.com/office/drawing/2014/main" id="{97F5F260-3B48-7DCC-0157-A8B654300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43794" y="327487"/>
            <a:ext cx="1408764" cy="132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D4A966-4912-9E88-1510-D610D96079CB}"/>
              </a:ext>
            </a:extLst>
          </p:cNvPr>
          <p:cNvSpPr/>
          <p:nvPr/>
        </p:nvSpPr>
        <p:spPr>
          <a:xfrm>
            <a:off x="-4683883" y="2902046"/>
            <a:ext cx="2023672" cy="4946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7D298E-0A64-0C16-DD05-64E032D91B18}"/>
              </a:ext>
            </a:extLst>
          </p:cNvPr>
          <p:cNvSpPr/>
          <p:nvPr/>
        </p:nvSpPr>
        <p:spPr>
          <a:xfrm>
            <a:off x="-4683883" y="3581083"/>
            <a:ext cx="2023672" cy="4946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>
                <a:solidFill>
                  <a:schemeClr val="bg1">
                    <a:lumMod val="50000"/>
                  </a:schemeClr>
                </a:solidFill>
              </a:rPr>
              <a:t>Password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A1C9AB-F4C9-4CC8-05E4-3773DD3B5A27}"/>
              </a:ext>
            </a:extLst>
          </p:cNvPr>
          <p:cNvSpPr/>
          <p:nvPr/>
        </p:nvSpPr>
        <p:spPr>
          <a:xfrm>
            <a:off x="-4343794" y="5039202"/>
            <a:ext cx="1246370" cy="4946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86BB47-1ADF-D20F-06D9-5C87F3376C28}"/>
              </a:ext>
            </a:extLst>
          </p:cNvPr>
          <p:cNvSpPr txBox="1"/>
          <p:nvPr/>
        </p:nvSpPr>
        <p:spPr>
          <a:xfrm>
            <a:off x="-5218532" y="1948033"/>
            <a:ext cx="309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Vision Checkout</a:t>
            </a:r>
          </a:p>
          <a:p>
            <a:pPr algn="ctr"/>
            <a:r>
              <a:rPr lang="en-AU" b="1" dirty="0"/>
              <a:t>Inventory Management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1C0BD-715C-D3E2-81C1-14E8C6A2ABE6}"/>
              </a:ext>
            </a:extLst>
          </p:cNvPr>
          <p:cNvSpPr txBox="1"/>
          <p:nvPr/>
        </p:nvSpPr>
        <p:spPr>
          <a:xfrm>
            <a:off x="-3234832" y="6353531"/>
            <a:ext cx="1109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dirty="0"/>
              <a:t>Version 1.0.0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AC467F-9E7C-69B2-0073-26C46CCF96E1}"/>
              </a:ext>
            </a:extLst>
          </p:cNvPr>
          <p:cNvSpPr/>
          <p:nvPr/>
        </p:nvSpPr>
        <p:spPr>
          <a:xfrm>
            <a:off x="4879463" y="122021"/>
            <a:ext cx="3092971" cy="6537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2D290E-99DD-2E92-6EC3-3090E4109535}"/>
              </a:ext>
            </a:extLst>
          </p:cNvPr>
          <p:cNvSpPr/>
          <p:nvPr/>
        </p:nvSpPr>
        <p:spPr>
          <a:xfrm>
            <a:off x="4879463" y="122020"/>
            <a:ext cx="3092971" cy="5568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F5853B-DDC6-3DDA-B6AB-632F1BDE3884}"/>
              </a:ext>
            </a:extLst>
          </p:cNvPr>
          <p:cNvSpPr/>
          <p:nvPr/>
        </p:nvSpPr>
        <p:spPr>
          <a:xfrm>
            <a:off x="8391861" y="122020"/>
            <a:ext cx="3092971" cy="6613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93E690-1D02-329D-AC18-B3D66ECDB1D8}"/>
              </a:ext>
            </a:extLst>
          </p:cNvPr>
          <p:cNvGrpSpPr/>
          <p:nvPr/>
        </p:nvGrpSpPr>
        <p:grpSpPr>
          <a:xfrm>
            <a:off x="7417798" y="293958"/>
            <a:ext cx="360420" cy="205548"/>
            <a:chOff x="6236220" y="293957"/>
            <a:chExt cx="360420" cy="20554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5618054-568E-FE3D-0365-E7A28D2141EF}"/>
                </a:ext>
              </a:extLst>
            </p:cNvPr>
            <p:cNvCxnSpPr/>
            <p:nvPr/>
          </p:nvCxnSpPr>
          <p:spPr>
            <a:xfrm>
              <a:off x="6236220" y="293957"/>
              <a:ext cx="355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A84365-F8C2-0292-3174-2238F47411C3}"/>
                </a:ext>
              </a:extLst>
            </p:cNvPr>
            <p:cNvCxnSpPr/>
            <p:nvPr/>
          </p:nvCxnSpPr>
          <p:spPr>
            <a:xfrm>
              <a:off x="6236220" y="400445"/>
              <a:ext cx="355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A05351F-5AD0-3548-946F-17031E19D883}"/>
                </a:ext>
              </a:extLst>
            </p:cNvPr>
            <p:cNvCxnSpPr/>
            <p:nvPr/>
          </p:nvCxnSpPr>
          <p:spPr>
            <a:xfrm>
              <a:off x="6241560" y="499505"/>
              <a:ext cx="355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02008A7-8DBB-3056-DD62-0A3407F9671C}"/>
              </a:ext>
            </a:extLst>
          </p:cNvPr>
          <p:cNvSpPr/>
          <p:nvPr/>
        </p:nvSpPr>
        <p:spPr>
          <a:xfrm>
            <a:off x="5155204" y="5199506"/>
            <a:ext cx="2558322" cy="494676"/>
          </a:xfrm>
          <a:prstGeom prst="rect">
            <a:avLst/>
          </a:prstGeom>
          <a:solidFill>
            <a:srgbClr val="0B304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Start Inventory Review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61AAF6-0106-4678-7804-89CADFDE24B6}"/>
              </a:ext>
            </a:extLst>
          </p:cNvPr>
          <p:cNvSpPr txBox="1"/>
          <p:nvPr/>
        </p:nvSpPr>
        <p:spPr>
          <a:xfrm>
            <a:off x="4915128" y="2435501"/>
            <a:ext cx="309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chemeClr val="bg1">
                    <a:lumMod val="50000"/>
                  </a:schemeClr>
                </a:solidFill>
              </a:rPr>
              <a:t>CPG Identification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0277B-F99D-0615-2A79-9A0ADF495742}"/>
              </a:ext>
            </a:extLst>
          </p:cNvPr>
          <p:cNvSpPr txBox="1"/>
          <p:nvPr/>
        </p:nvSpPr>
        <p:spPr>
          <a:xfrm>
            <a:off x="4849499" y="3201043"/>
            <a:ext cx="3092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Selected Location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AE9E57-5424-35A1-83EC-3072CA678DF5}"/>
              </a:ext>
            </a:extLst>
          </p:cNvPr>
          <p:cNvSpPr txBox="1"/>
          <p:nvPr/>
        </p:nvSpPr>
        <p:spPr>
          <a:xfrm>
            <a:off x="4849499" y="3847054"/>
            <a:ext cx="3092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BMW North Carolina</a:t>
            </a:r>
          </a:p>
          <a:p>
            <a:pPr algn="ctr"/>
            <a:r>
              <a:rPr lang="en-AU" sz="1600" b="1" dirty="0"/>
              <a:t>Hall 52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34E5BD-B2A5-5DEE-486E-D98EC43DF78B}"/>
              </a:ext>
            </a:extLst>
          </p:cNvPr>
          <p:cNvSpPr/>
          <p:nvPr/>
        </p:nvSpPr>
        <p:spPr>
          <a:xfrm>
            <a:off x="8391861" y="122020"/>
            <a:ext cx="3092971" cy="5568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1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4E6A163-E514-D2BF-A9F5-F8E00AF325A2}"/>
              </a:ext>
            </a:extLst>
          </p:cNvPr>
          <p:cNvGrpSpPr/>
          <p:nvPr/>
        </p:nvGrpSpPr>
        <p:grpSpPr>
          <a:xfrm>
            <a:off x="10930196" y="293958"/>
            <a:ext cx="360420" cy="205548"/>
            <a:chOff x="6236220" y="293957"/>
            <a:chExt cx="360420" cy="205548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B5B1DC-BA6B-E974-1D79-5CBE25400C05}"/>
                </a:ext>
              </a:extLst>
            </p:cNvPr>
            <p:cNvCxnSpPr/>
            <p:nvPr/>
          </p:nvCxnSpPr>
          <p:spPr>
            <a:xfrm>
              <a:off x="6236220" y="293957"/>
              <a:ext cx="355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1115D0-BAA7-4D0D-5647-5816C2C6DB64}"/>
                </a:ext>
              </a:extLst>
            </p:cNvPr>
            <p:cNvCxnSpPr/>
            <p:nvPr/>
          </p:nvCxnSpPr>
          <p:spPr>
            <a:xfrm>
              <a:off x="6236220" y="400445"/>
              <a:ext cx="355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BD9AECA-E5C5-74BE-339C-E3DF110F109A}"/>
                </a:ext>
              </a:extLst>
            </p:cNvPr>
            <p:cNvCxnSpPr/>
            <p:nvPr/>
          </p:nvCxnSpPr>
          <p:spPr>
            <a:xfrm>
              <a:off x="6241560" y="499505"/>
              <a:ext cx="355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A260BCE4-F897-6CE5-64DC-FF448071AF8E}"/>
              </a:ext>
            </a:extLst>
          </p:cNvPr>
          <p:cNvSpPr/>
          <p:nvPr/>
        </p:nvSpPr>
        <p:spPr>
          <a:xfrm>
            <a:off x="9130364" y="4849688"/>
            <a:ext cx="1449160" cy="471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solidFill>
                  <a:schemeClr val="tx1"/>
                </a:solidFill>
              </a:rPr>
              <a:t>See details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D302366-B87C-643D-C8D9-4192646AE323}"/>
              </a:ext>
            </a:extLst>
          </p:cNvPr>
          <p:cNvSpPr/>
          <p:nvPr/>
        </p:nvSpPr>
        <p:spPr>
          <a:xfrm>
            <a:off x="8542473" y="5537146"/>
            <a:ext cx="1069093" cy="5279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Cancel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437B36-61F7-F0C4-8845-CC17F74577DE}"/>
              </a:ext>
            </a:extLst>
          </p:cNvPr>
          <p:cNvSpPr/>
          <p:nvPr/>
        </p:nvSpPr>
        <p:spPr>
          <a:xfrm>
            <a:off x="9762178" y="5537146"/>
            <a:ext cx="1517741" cy="527970"/>
          </a:xfrm>
          <a:prstGeom prst="rect">
            <a:avLst/>
          </a:prstGeom>
          <a:solidFill>
            <a:srgbClr val="0B304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Finalize </a:t>
            </a:r>
          </a:p>
        </p:txBody>
      </p:sp>
      <p:pic>
        <p:nvPicPr>
          <p:cNvPr id="51" name="Picture 6" descr="Inventory management color icon Royalty Free Vector Image">
            <a:extLst>
              <a:ext uri="{FF2B5EF4-FFF2-40B4-BE49-F238E27FC236}">
                <a16:creationId xmlns:a16="http://schemas.microsoft.com/office/drawing/2014/main" id="{8D650397-9616-AA38-87BE-4972B5DCCE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8" b="12428"/>
          <a:stretch/>
        </p:blipFill>
        <p:spPr bwMode="auto">
          <a:xfrm>
            <a:off x="5505778" y="737327"/>
            <a:ext cx="2057400" cy="178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AD0613CD-60BA-8C2F-0C7E-E3EA7CB1E7C7}"/>
              </a:ext>
            </a:extLst>
          </p:cNvPr>
          <p:cNvSpPr/>
          <p:nvPr/>
        </p:nvSpPr>
        <p:spPr>
          <a:xfrm>
            <a:off x="9085516" y="3114727"/>
            <a:ext cx="1554505" cy="49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tx1"/>
                </a:solidFill>
              </a:rPr>
              <a:t>Press To Scan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604C0388-C561-936E-0FA2-378D0FC1E8CA}"/>
              </a:ext>
            </a:extLst>
          </p:cNvPr>
          <p:cNvSpPr txBox="1"/>
          <p:nvPr/>
        </p:nvSpPr>
        <p:spPr>
          <a:xfrm>
            <a:off x="4887880" y="141032"/>
            <a:ext cx="377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solidFill>
                  <a:schemeClr val="bg1"/>
                </a:solidFill>
              </a:rPr>
              <a:t>&lt;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3AF509CD-67E5-C302-485A-63BA57C72E67}"/>
              </a:ext>
            </a:extLst>
          </p:cNvPr>
          <p:cNvSpPr/>
          <p:nvPr/>
        </p:nvSpPr>
        <p:spPr>
          <a:xfrm>
            <a:off x="18572262" y="177410"/>
            <a:ext cx="3092971" cy="6613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1" dirty="0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5598639C-436D-68BF-A4E7-486962DE24FD}"/>
              </a:ext>
            </a:extLst>
          </p:cNvPr>
          <p:cNvSpPr/>
          <p:nvPr/>
        </p:nvSpPr>
        <p:spPr>
          <a:xfrm>
            <a:off x="18572262" y="177410"/>
            <a:ext cx="3092971" cy="5568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1"/>
          </a:p>
        </p:txBody>
      </p: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8DC4309B-0D5B-7A73-00AB-ECE155100239}"/>
              </a:ext>
            </a:extLst>
          </p:cNvPr>
          <p:cNvGrpSpPr/>
          <p:nvPr/>
        </p:nvGrpSpPr>
        <p:grpSpPr>
          <a:xfrm>
            <a:off x="21110597" y="349348"/>
            <a:ext cx="360420" cy="205548"/>
            <a:chOff x="6236220" y="293957"/>
            <a:chExt cx="360420" cy="205548"/>
          </a:xfrm>
        </p:grpSpPr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E9C1F590-3FB4-55E8-83EB-742784F6940D}"/>
                </a:ext>
              </a:extLst>
            </p:cNvPr>
            <p:cNvCxnSpPr/>
            <p:nvPr/>
          </p:nvCxnSpPr>
          <p:spPr>
            <a:xfrm>
              <a:off x="6236220" y="293957"/>
              <a:ext cx="355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DE3B8ADB-96F7-6D5A-8FAB-2034C78DC207}"/>
                </a:ext>
              </a:extLst>
            </p:cNvPr>
            <p:cNvCxnSpPr/>
            <p:nvPr/>
          </p:nvCxnSpPr>
          <p:spPr>
            <a:xfrm>
              <a:off x="6236220" y="400445"/>
              <a:ext cx="355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73C64793-1A62-867F-2A17-A5A3E8656142}"/>
                </a:ext>
              </a:extLst>
            </p:cNvPr>
            <p:cNvCxnSpPr/>
            <p:nvPr/>
          </p:nvCxnSpPr>
          <p:spPr>
            <a:xfrm>
              <a:off x="6241560" y="499505"/>
              <a:ext cx="355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F7CEC83C-C1A4-3ED5-2F0B-05CBD27ABD13}"/>
              </a:ext>
            </a:extLst>
          </p:cNvPr>
          <p:cNvGrpSpPr/>
          <p:nvPr/>
        </p:nvGrpSpPr>
        <p:grpSpPr>
          <a:xfrm>
            <a:off x="19034883" y="1430964"/>
            <a:ext cx="2174597" cy="2291421"/>
            <a:chOff x="12314582" y="1489271"/>
            <a:chExt cx="2174597" cy="2291421"/>
          </a:xfrm>
        </p:grpSpPr>
        <p:pic>
          <p:nvPicPr>
            <p:cNvPr id="1072" name="Picture 12" descr="green check mark icon in a circle . green tick icon vector vector de Stock  | Adobe Stock">
              <a:extLst>
                <a:ext uri="{FF2B5EF4-FFF2-40B4-BE49-F238E27FC236}">
                  <a16:creationId xmlns:a16="http://schemas.microsoft.com/office/drawing/2014/main" id="{AD44C758-861D-6C3D-FF60-7F6A8C4291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6054" y="1489271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799A78A3-2416-B5E1-6FA7-D067AFAAC5F8}"/>
                </a:ext>
              </a:extLst>
            </p:cNvPr>
            <p:cNvSpPr/>
            <p:nvPr/>
          </p:nvSpPr>
          <p:spPr>
            <a:xfrm>
              <a:off x="12314582" y="3072441"/>
              <a:ext cx="108949" cy="7082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409F59A3-740B-8265-085B-458AD7814D75}"/>
              </a:ext>
            </a:extLst>
          </p:cNvPr>
          <p:cNvSpPr/>
          <p:nvPr/>
        </p:nvSpPr>
        <p:spPr>
          <a:xfrm>
            <a:off x="19162793" y="4382330"/>
            <a:ext cx="1911907" cy="49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tx1"/>
                </a:solidFill>
              </a:rPr>
              <a:t>Process Finalized Correctly</a:t>
            </a:r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E34149A3-145C-65D3-F336-09D675310A14}"/>
              </a:ext>
            </a:extLst>
          </p:cNvPr>
          <p:cNvSpPr/>
          <p:nvPr/>
        </p:nvSpPr>
        <p:spPr>
          <a:xfrm>
            <a:off x="18572262" y="-6630941"/>
            <a:ext cx="3092971" cy="6613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1" dirty="0"/>
          </a:p>
        </p:txBody>
      </p: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3F2E1186-5987-D9A6-82D0-B01660B635CB}"/>
              </a:ext>
            </a:extLst>
          </p:cNvPr>
          <p:cNvSpPr/>
          <p:nvPr/>
        </p:nvSpPr>
        <p:spPr>
          <a:xfrm>
            <a:off x="18572262" y="-6630941"/>
            <a:ext cx="3092971" cy="5568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1"/>
          </a:p>
        </p:txBody>
      </p:sp>
      <p:grpSp>
        <p:nvGrpSpPr>
          <p:cNvPr id="1078" name="Group 1077">
            <a:extLst>
              <a:ext uri="{FF2B5EF4-FFF2-40B4-BE49-F238E27FC236}">
                <a16:creationId xmlns:a16="http://schemas.microsoft.com/office/drawing/2014/main" id="{EC63E0EA-BA1D-7A9D-EFAB-B58F5CB56BB0}"/>
              </a:ext>
            </a:extLst>
          </p:cNvPr>
          <p:cNvGrpSpPr/>
          <p:nvPr/>
        </p:nvGrpSpPr>
        <p:grpSpPr>
          <a:xfrm>
            <a:off x="21110597" y="-6459003"/>
            <a:ext cx="360420" cy="205548"/>
            <a:chOff x="6236220" y="293957"/>
            <a:chExt cx="360420" cy="205548"/>
          </a:xfrm>
        </p:grpSpPr>
        <p:cxnSp>
          <p:nvCxnSpPr>
            <p:cNvPr id="1079" name="Straight Connector 1078">
              <a:extLst>
                <a:ext uri="{FF2B5EF4-FFF2-40B4-BE49-F238E27FC236}">
                  <a16:creationId xmlns:a16="http://schemas.microsoft.com/office/drawing/2014/main" id="{B6E6055B-AA19-FBD1-E848-6633CB3D5D8D}"/>
                </a:ext>
              </a:extLst>
            </p:cNvPr>
            <p:cNvCxnSpPr/>
            <p:nvPr/>
          </p:nvCxnSpPr>
          <p:spPr>
            <a:xfrm>
              <a:off x="6236220" y="293957"/>
              <a:ext cx="355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6BECB2FA-485B-5357-834A-522086BDEAA5}"/>
                </a:ext>
              </a:extLst>
            </p:cNvPr>
            <p:cNvCxnSpPr/>
            <p:nvPr/>
          </p:nvCxnSpPr>
          <p:spPr>
            <a:xfrm>
              <a:off x="6236220" y="400445"/>
              <a:ext cx="355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F90D2F6D-7971-2E5C-C660-C64443FE9DEA}"/>
                </a:ext>
              </a:extLst>
            </p:cNvPr>
            <p:cNvCxnSpPr/>
            <p:nvPr/>
          </p:nvCxnSpPr>
          <p:spPr>
            <a:xfrm>
              <a:off x="6241560" y="499505"/>
              <a:ext cx="355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691462EE-212D-54AC-7EB2-EF864ED3E230}"/>
              </a:ext>
            </a:extLst>
          </p:cNvPr>
          <p:cNvSpPr/>
          <p:nvPr/>
        </p:nvSpPr>
        <p:spPr>
          <a:xfrm>
            <a:off x="19162793" y="-3098358"/>
            <a:ext cx="1911907" cy="49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tx1"/>
                </a:solidFill>
              </a:rPr>
              <a:t>Process did not finalize correctly</a:t>
            </a:r>
          </a:p>
        </p:txBody>
      </p:sp>
      <p:pic>
        <p:nvPicPr>
          <p:cNvPr id="1087" name="Picture 14">
            <a:extLst>
              <a:ext uri="{FF2B5EF4-FFF2-40B4-BE49-F238E27FC236}">
                <a16:creationId xmlns:a16="http://schemas.microsoft.com/office/drawing/2014/main" id="{B830A54D-D5ED-9181-4EF5-6B61EF672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7472" y="-560835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8" name="Rectangle 1087">
            <a:extLst>
              <a:ext uri="{FF2B5EF4-FFF2-40B4-BE49-F238E27FC236}">
                <a16:creationId xmlns:a16="http://schemas.microsoft.com/office/drawing/2014/main" id="{5AA2D8FA-3679-C42E-5834-5180A32F27D4}"/>
              </a:ext>
            </a:extLst>
          </p:cNvPr>
          <p:cNvSpPr/>
          <p:nvPr/>
        </p:nvSpPr>
        <p:spPr>
          <a:xfrm>
            <a:off x="18858756" y="-1818990"/>
            <a:ext cx="2558322" cy="494676"/>
          </a:xfrm>
          <a:prstGeom prst="rect">
            <a:avLst/>
          </a:prstGeom>
          <a:solidFill>
            <a:srgbClr val="0B304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Retry</a:t>
            </a:r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5443C5CF-1FAE-A81D-4E4A-63B09BAED75B}"/>
              </a:ext>
            </a:extLst>
          </p:cNvPr>
          <p:cNvSpPr/>
          <p:nvPr/>
        </p:nvSpPr>
        <p:spPr>
          <a:xfrm>
            <a:off x="8390130" y="-6680122"/>
            <a:ext cx="3092971" cy="5568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1"/>
          </a:p>
        </p:txBody>
      </p:sp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791F7446-A6F3-C843-AA61-BEE370625306}"/>
              </a:ext>
            </a:extLst>
          </p:cNvPr>
          <p:cNvGrpSpPr/>
          <p:nvPr/>
        </p:nvGrpSpPr>
        <p:grpSpPr>
          <a:xfrm>
            <a:off x="10928465" y="-6508184"/>
            <a:ext cx="360420" cy="205548"/>
            <a:chOff x="6236220" y="293957"/>
            <a:chExt cx="360420" cy="205548"/>
          </a:xfrm>
        </p:grpSpPr>
        <p:cxnSp>
          <p:nvCxnSpPr>
            <p:cNvPr id="1092" name="Straight Connector 1091">
              <a:extLst>
                <a:ext uri="{FF2B5EF4-FFF2-40B4-BE49-F238E27FC236}">
                  <a16:creationId xmlns:a16="http://schemas.microsoft.com/office/drawing/2014/main" id="{E4A8F57C-BD40-2B3E-AE63-A437B20656DC}"/>
                </a:ext>
              </a:extLst>
            </p:cNvPr>
            <p:cNvCxnSpPr/>
            <p:nvPr/>
          </p:nvCxnSpPr>
          <p:spPr>
            <a:xfrm>
              <a:off x="6236220" y="293957"/>
              <a:ext cx="355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Straight Connector 1092">
              <a:extLst>
                <a:ext uri="{FF2B5EF4-FFF2-40B4-BE49-F238E27FC236}">
                  <a16:creationId xmlns:a16="http://schemas.microsoft.com/office/drawing/2014/main" id="{C316743F-64AA-5E33-64C8-0A015CE9E1DF}"/>
                </a:ext>
              </a:extLst>
            </p:cNvPr>
            <p:cNvCxnSpPr/>
            <p:nvPr/>
          </p:nvCxnSpPr>
          <p:spPr>
            <a:xfrm>
              <a:off x="6236220" y="400445"/>
              <a:ext cx="355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Connector 1093">
              <a:extLst>
                <a:ext uri="{FF2B5EF4-FFF2-40B4-BE49-F238E27FC236}">
                  <a16:creationId xmlns:a16="http://schemas.microsoft.com/office/drawing/2014/main" id="{C5726D34-0444-879A-FD65-5791D8EA1DF9}"/>
                </a:ext>
              </a:extLst>
            </p:cNvPr>
            <p:cNvCxnSpPr/>
            <p:nvPr/>
          </p:nvCxnSpPr>
          <p:spPr>
            <a:xfrm>
              <a:off x="6241560" y="499505"/>
              <a:ext cx="355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C8108322-3AB5-9ECF-DBA6-C7F86222C748}"/>
              </a:ext>
            </a:extLst>
          </p:cNvPr>
          <p:cNvSpPr/>
          <p:nvPr/>
        </p:nvSpPr>
        <p:spPr>
          <a:xfrm>
            <a:off x="8462551" y="-4456175"/>
            <a:ext cx="3020550" cy="49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bg1">
                    <a:lumMod val="50000"/>
                  </a:schemeClr>
                </a:solidFill>
              </a:rPr>
              <a:t>Different Products Scanned</a:t>
            </a:r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C5154297-D83D-9560-6544-0659375C0679}"/>
              </a:ext>
            </a:extLst>
          </p:cNvPr>
          <p:cNvSpPr/>
          <p:nvPr/>
        </p:nvSpPr>
        <p:spPr>
          <a:xfrm>
            <a:off x="9611566" y="-4660216"/>
            <a:ext cx="653560" cy="4946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C3798971-E6FB-D6BA-6D41-8D9B8F6060B2}"/>
              </a:ext>
            </a:extLst>
          </p:cNvPr>
          <p:cNvSpPr/>
          <p:nvPr/>
        </p:nvSpPr>
        <p:spPr>
          <a:xfrm>
            <a:off x="8469536" y="-4003758"/>
            <a:ext cx="2023672" cy="49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Drinks/Carbonated </a:t>
            </a:r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7B89B198-B022-BDE7-8378-F9E7F1DC843E}"/>
              </a:ext>
            </a:extLst>
          </p:cNvPr>
          <p:cNvSpPr/>
          <p:nvPr/>
        </p:nvSpPr>
        <p:spPr>
          <a:xfrm>
            <a:off x="10669173" y="-4042195"/>
            <a:ext cx="653560" cy="49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25</a:t>
            </a:r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8CD2AAB4-BD14-F880-CFD7-8329AC456D78}"/>
              </a:ext>
            </a:extLst>
          </p:cNvPr>
          <p:cNvSpPr/>
          <p:nvPr/>
        </p:nvSpPr>
        <p:spPr>
          <a:xfrm>
            <a:off x="8484776" y="-3625285"/>
            <a:ext cx="2023672" cy="49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Drinks/Juices </a:t>
            </a:r>
          </a:p>
        </p:txBody>
      </p:sp>
      <p:sp>
        <p:nvSpPr>
          <p:cNvPr id="1100" name="Rectangle 1099">
            <a:extLst>
              <a:ext uri="{FF2B5EF4-FFF2-40B4-BE49-F238E27FC236}">
                <a16:creationId xmlns:a16="http://schemas.microsoft.com/office/drawing/2014/main" id="{6F1FE8A3-4F49-B2D9-AC41-CB4CC13D26A5}"/>
              </a:ext>
            </a:extLst>
          </p:cNvPr>
          <p:cNvSpPr/>
          <p:nvPr/>
        </p:nvSpPr>
        <p:spPr>
          <a:xfrm>
            <a:off x="10684413" y="-3648482"/>
            <a:ext cx="653560" cy="49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1BEB2293-C860-7590-8942-8D0725534873}"/>
              </a:ext>
            </a:extLst>
          </p:cNvPr>
          <p:cNvSpPr/>
          <p:nvPr/>
        </p:nvSpPr>
        <p:spPr>
          <a:xfrm>
            <a:off x="8484776" y="-3232694"/>
            <a:ext cx="2023672" cy="494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Pastry/Cookies </a:t>
            </a:r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D923B1B0-BC76-DA77-2ECA-AB7E6A4462FA}"/>
              </a:ext>
            </a:extLst>
          </p:cNvPr>
          <p:cNvSpPr/>
          <p:nvPr/>
        </p:nvSpPr>
        <p:spPr>
          <a:xfrm>
            <a:off x="10745373" y="-3271131"/>
            <a:ext cx="653560" cy="494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83DD1B76-40CD-D2EA-F878-2AD7ABF67D2C}"/>
              </a:ext>
            </a:extLst>
          </p:cNvPr>
          <p:cNvSpPr/>
          <p:nvPr/>
        </p:nvSpPr>
        <p:spPr>
          <a:xfrm>
            <a:off x="8540742" y="-1575247"/>
            <a:ext cx="1069093" cy="5279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Cancel </a:t>
            </a:r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B1335078-A8B9-98A2-8AB9-C48C437493FB}"/>
              </a:ext>
            </a:extLst>
          </p:cNvPr>
          <p:cNvSpPr/>
          <p:nvPr/>
        </p:nvSpPr>
        <p:spPr>
          <a:xfrm>
            <a:off x="9760447" y="-1575247"/>
            <a:ext cx="1517741" cy="527970"/>
          </a:xfrm>
          <a:prstGeom prst="rect">
            <a:avLst/>
          </a:prstGeom>
          <a:solidFill>
            <a:srgbClr val="0B304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Finalize </a:t>
            </a:r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ACAD6A4D-0D4C-FFEF-B109-48CC93A707CA}"/>
              </a:ext>
            </a:extLst>
          </p:cNvPr>
          <p:cNvSpPr/>
          <p:nvPr/>
        </p:nvSpPr>
        <p:spPr>
          <a:xfrm>
            <a:off x="9195573" y="-5064627"/>
            <a:ext cx="1554505" cy="49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tx1"/>
                </a:solidFill>
              </a:rPr>
              <a:t>Press To Scan</a:t>
            </a: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CBE4FB5F-9EBF-F334-86CD-05CDA072AB7A}"/>
              </a:ext>
            </a:extLst>
          </p:cNvPr>
          <p:cNvSpPr txBox="1"/>
          <p:nvPr/>
        </p:nvSpPr>
        <p:spPr>
          <a:xfrm>
            <a:off x="8415408" y="-6653275"/>
            <a:ext cx="355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solidFill>
                  <a:schemeClr val="bg1"/>
                </a:solidFill>
              </a:rPr>
              <a:t>&lt;</a:t>
            </a:r>
          </a:p>
        </p:txBody>
      </p:sp>
      <p:sp>
        <p:nvSpPr>
          <p:cNvPr id="1111" name="Rectangle 1110">
            <a:extLst>
              <a:ext uri="{FF2B5EF4-FFF2-40B4-BE49-F238E27FC236}">
                <a16:creationId xmlns:a16="http://schemas.microsoft.com/office/drawing/2014/main" id="{4B967ADD-B053-8B32-93DB-1088BC59A759}"/>
              </a:ext>
            </a:extLst>
          </p:cNvPr>
          <p:cNvSpPr/>
          <p:nvPr/>
        </p:nvSpPr>
        <p:spPr>
          <a:xfrm>
            <a:off x="8380747" y="-6130055"/>
            <a:ext cx="3092971" cy="5530467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1" dirty="0"/>
          </a:p>
        </p:txBody>
      </p:sp>
      <p:sp>
        <p:nvSpPr>
          <p:cNvPr id="1115" name="Rectangle 1114">
            <a:extLst>
              <a:ext uri="{FF2B5EF4-FFF2-40B4-BE49-F238E27FC236}">
                <a16:creationId xmlns:a16="http://schemas.microsoft.com/office/drawing/2014/main" id="{245EC7C0-3D3D-D205-F5E9-B985F0605A50}"/>
              </a:ext>
            </a:extLst>
          </p:cNvPr>
          <p:cNvSpPr/>
          <p:nvPr/>
        </p:nvSpPr>
        <p:spPr>
          <a:xfrm>
            <a:off x="8517386" y="-4596018"/>
            <a:ext cx="2881547" cy="2007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 dirty="0">
              <a:solidFill>
                <a:schemeClr val="tx1"/>
              </a:solidFill>
            </a:endParaRPr>
          </a:p>
          <a:p>
            <a:pPr algn="ctr"/>
            <a:endParaRPr lang="en-AU" sz="1351" dirty="0">
              <a:solidFill>
                <a:schemeClr val="tx1"/>
              </a:solidFill>
            </a:endParaRPr>
          </a:p>
          <a:p>
            <a:pPr algn="ctr"/>
            <a:endParaRPr lang="en-AU" sz="1351" dirty="0">
              <a:solidFill>
                <a:schemeClr val="tx1"/>
              </a:solidFill>
            </a:endParaRPr>
          </a:p>
          <a:p>
            <a:pPr algn="ctr"/>
            <a:endParaRPr lang="en-AU" sz="1351" dirty="0">
              <a:solidFill>
                <a:schemeClr val="tx1"/>
              </a:solidFill>
            </a:endParaRPr>
          </a:p>
          <a:p>
            <a:pPr algn="ctr"/>
            <a:endParaRPr lang="en-AU" sz="1351" dirty="0">
              <a:solidFill>
                <a:schemeClr val="tx1"/>
              </a:solidFill>
            </a:endParaRPr>
          </a:p>
          <a:p>
            <a:pPr algn="ctr"/>
            <a:endParaRPr lang="en-AU" sz="1351" dirty="0">
              <a:solidFill>
                <a:schemeClr val="tx1"/>
              </a:solidFill>
            </a:endParaRPr>
          </a:p>
          <a:p>
            <a:pPr algn="ctr"/>
            <a:endParaRPr lang="en-AU" sz="1351" dirty="0">
              <a:solidFill>
                <a:schemeClr val="tx1"/>
              </a:solidFill>
            </a:endParaRPr>
          </a:p>
          <a:p>
            <a:pPr algn="ctr"/>
            <a:endParaRPr lang="en-AU" sz="1351" dirty="0">
              <a:solidFill>
                <a:schemeClr val="tx1"/>
              </a:solidFill>
            </a:endParaRPr>
          </a:p>
          <a:p>
            <a:pPr algn="ctr"/>
            <a:endParaRPr lang="en-AU" sz="1351" dirty="0">
              <a:solidFill>
                <a:schemeClr val="tx1"/>
              </a:solidFill>
            </a:endParaRPr>
          </a:p>
        </p:txBody>
      </p:sp>
      <p:sp>
        <p:nvSpPr>
          <p:cNvPr id="1117" name="Rectangle 1116">
            <a:extLst>
              <a:ext uri="{FF2B5EF4-FFF2-40B4-BE49-F238E27FC236}">
                <a16:creationId xmlns:a16="http://schemas.microsoft.com/office/drawing/2014/main" id="{1C5232C9-776C-41D4-5125-8E8FA964B37B}"/>
              </a:ext>
            </a:extLst>
          </p:cNvPr>
          <p:cNvSpPr/>
          <p:nvPr/>
        </p:nvSpPr>
        <p:spPr>
          <a:xfrm>
            <a:off x="10000480" y="-3167283"/>
            <a:ext cx="1162917" cy="44591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Yes </a:t>
            </a:r>
          </a:p>
        </p:txBody>
      </p:sp>
      <p:pic>
        <p:nvPicPr>
          <p:cNvPr id="1118" name="Picture 16" descr="circle alert icon 23835758 Vector Art at Vecteezy">
            <a:extLst>
              <a:ext uri="{FF2B5EF4-FFF2-40B4-BE49-F238E27FC236}">
                <a16:creationId xmlns:a16="http://schemas.microsoft.com/office/drawing/2014/main" id="{E5A752F0-F9A8-CFBD-E554-9A988076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679" y="-4536789"/>
            <a:ext cx="570163" cy="57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0" name="TextBox 1119">
            <a:extLst>
              <a:ext uri="{FF2B5EF4-FFF2-40B4-BE49-F238E27FC236}">
                <a16:creationId xmlns:a16="http://schemas.microsoft.com/office/drawing/2014/main" id="{4F772CE3-792B-F620-8140-0E7B7823C00A}"/>
              </a:ext>
            </a:extLst>
          </p:cNvPr>
          <p:cNvSpPr txBox="1"/>
          <p:nvPr/>
        </p:nvSpPr>
        <p:spPr>
          <a:xfrm>
            <a:off x="8624314" y="-3922537"/>
            <a:ext cx="26556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If you cancel the transaction, the current work won’t be saved.</a:t>
            </a:r>
          </a:p>
          <a:p>
            <a:pPr algn="ctr"/>
            <a:r>
              <a:rPr lang="en-AU" sz="1200" b="1" dirty="0">
                <a:solidFill>
                  <a:schemeClr val="tx1"/>
                </a:solidFill>
              </a:rPr>
              <a:t>Would you like to proceed</a:t>
            </a:r>
            <a:r>
              <a:rPr lang="en-AU" sz="1200" b="1" dirty="0"/>
              <a:t>?</a:t>
            </a:r>
            <a:endParaRPr lang="en-AU" sz="1200" b="1" dirty="0">
              <a:solidFill>
                <a:schemeClr val="tx1"/>
              </a:solidFill>
            </a:endParaRPr>
          </a:p>
          <a:p>
            <a:pPr algn="ctr"/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3B3570AE-A846-42D4-B970-CFD12878B707}"/>
              </a:ext>
            </a:extLst>
          </p:cNvPr>
          <p:cNvSpPr txBox="1"/>
          <p:nvPr/>
        </p:nvSpPr>
        <p:spPr>
          <a:xfrm>
            <a:off x="9091291" y="-4405091"/>
            <a:ext cx="22339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600" b="1" dirty="0">
                <a:solidFill>
                  <a:schemeClr val="tx1"/>
                </a:solidFill>
              </a:rPr>
              <a:t>Read before continue</a:t>
            </a:r>
          </a:p>
        </p:txBody>
      </p:sp>
      <p:sp>
        <p:nvSpPr>
          <p:cNvPr id="1122" name="Rectangle 1121">
            <a:extLst>
              <a:ext uri="{FF2B5EF4-FFF2-40B4-BE49-F238E27FC236}">
                <a16:creationId xmlns:a16="http://schemas.microsoft.com/office/drawing/2014/main" id="{1CC414B9-CE48-16D7-2595-E44FEA35CC0D}"/>
              </a:ext>
            </a:extLst>
          </p:cNvPr>
          <p:cNvSpPr/>
          <p:nvPr/>
        </p:nvSpPr>
        <p:spPr>
          <a:xfrm>
            <a:off x="8771019" y="-3158953"/>
            <a:ext cx="1162917" cy="44591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No</a:t>
            </a:r>
          </a:p>
        </p:txBody>
      </p:sp>
      <p:grpSp>
        <p:nvGrpSpPr>
          <p:cNvPr id="1331" name="Group 1330">
            <a:extLst>
              <a:ext uri="{FF2B5EF4-FFF2-40B4-BE49-F238E27FC236}">
                <a16:creationId xmlns:a16="http://schemas.microsoft.com/office/drawing/2014/main" id="{4B0E0EF9-333E-C2A7-BEB6-D9568093F742}"/>
              </a:ext>
            </a:extLst>
          </p:cNvPr>
          <p:cNvGrpSpPr/>
          <p:nvPr/>
        </p:nvGrpSpPr>
        <p:grpSpPr>
          <a:xfrm>
            <a:off x="8586064" y="889590"/>
            <a:ext cx="2748468" cy="581064"/>
            <a:chOff x="8529721" y="2679908"/>
            <a:chExt cx="2748468" cy="581064"/>
          </a:xfrm>
        </p:grpSpPr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BDB399C9-5476-3F6A-D5F0-9335CE5FB4E8}"/>
                </a:ext>
              </a:extLst>
            </p:cNvPr>
            <p:cNvSpPr/>
            <p:nvPr/>
          </p:nvSpPr>
          <p:spPr>
            <a:xfrm>
              <a:off x="8529721" y="2679908"/>
              <a:ext cx="2748468" cy="581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8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Rack 52</a:t>
              </a:r>
            </a:p>
          </p:txBody>
        </p:sp>
        <p:sp>
          <p:nvSpPr>
            <p:cNvPr id="1146" name="Rectangle 1145">
              <a:extLst>
                <a:ext uri="{FF2B5EF4-FFF2-40B4-BE49-F238E27FC236}">
                  <a16:creationId xmlns:a16="http://schemas.microsoft.com/office/drawing/2014/main" id="{EE6EF5F4-22CA-7062-2830-00C1A76081D9}"/>
                </a:ext>
              </a:extLst>
            </p:cNvPr>
            <p:cNvSpPr/>
            <p:nvPr/>
          </p:nvSpPr>
          <p:spPr>
            <a:xfrm rot="5400000">
              <a:off x="10778093" y="2777956"/>
              <a:ext cx="472725" cy="390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800" dirty="0">
                  <a:solidFill>
                    <a:schemeClr val="tx1"/>
                  </a:solidFill>
                </a:rPr>
                <a:t>&gt;</a:t>
              </a:r>
            </a:p>
          </p:txBody>
        </p:sp>
      </p:grpSp>
      <p:sp>
        <p:nvSpPr>
          <p:cNvPr id="1147" name="Rectangle 1146">
            <a:extLst>
              <a:ext uri="{FF2B5EF4-FFF2-40B4-BE49-F238E27FC236}">
                <a16:creationId xmlns:a16="http://schemas.microsoft.com/office/drawing/2014/main" id="{0B127D43-3426-AD61-8425-A38D4D3422AC}"/>
              </a:ext>
            </a:extLst>
          </p:cNvPr>
          <p:cNvSpPr/>
          <p:nvPr/>
        </p:nvSpPr>
        <p:spPr>
          <a:xfrm>
            <a:off x="8385425" y="6800034"/>
            <a:ext cx="3092971" cy="6613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1" dirty="0"/>
          </a:p>
        </p:txBody>
      </p:sp>
      <p:sp>
        <p:nvSpPr>
          <p:cNvPr id="1148" name="Rectangle 1147">
            <a:extLst>
              <a:ext uri="{FF2B5EF4-FFF2-40B4-BE49-F238E27FC236}">
                <a16:creationId xmlns:a16="http://schemas.microsoft.com/office/drawing/2014/main" id="{BADE860B-902A-1F40-6B54-93028AD54CFC}"/>
              </a:ext>
            </a:extLst>
          </p:cNvPr>
          <p:cNvSpPr/>
          <p:nvPr/>
        </p:nvSpPr>
        <p:spPr>
          <a:xfrm>
            <a:off x="8385425" y="6800034"/>
            <a:ext cx="3092971" cy="5568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1"/>
          </a:p>
        </p:txBody>
      </p:sp>
      <p:grpSp>
        <p:nvGrpSpPr>
          <p:cNvPr id="1149" name="Group 1148">
            <a:extLst>
              <a:ext uri="{FF2B5EF4-FFF2-40B4-BE49-F238E27FC236}">
                <a16:creationId xmlns:a16="http://schemas.microsoft.com/office/drawing/2014/main" id="{293E4EC4-A73C-397D-F0C6-1E25467B0336}"/>
              </a:ext>
            </a:extLst>
          </p:cNvPr>
          <p:cNvGrpSpPr/>
          <p:nvPr/>
        </p:nvGrpSpPr>
        <p:grpSpPr>
          <a:xfrm>
            <a:off x="10923760" y="6971972"/>
            <a:ext cx="360420" cy="205548"/>
            <a:chOff x="6236220" y="293957"/>
            <a:chExt cx="360420" cy="205548"/>
          </a:xfrm>
        </p:grpSpPr>
        <p:cxnSp>
          <p:nvCxnSpPr>
            <p:cNvPr id="1150" name="Straight Connector 1149">
              <a:extLst>
                <a:ext uri="{FF2B5EF4-FFF2-40B4-BE49-F238E27FC236}">
                  <a16:creationId xmlns:a16="http://schemas.microsoft.com/office/drawing/2014/main" id="{51994B3D-26C9-8520-E828-9432FED5C192}"/>
                </a:ext>
              </a:extLst>
            </p:cNvPr>
            <p:cNvCxnSpPr/>
            <p:nvPr/>
          </p:nvCxnSpPr>
          <p:spPr>
            <a:xfrm>
              <a:off x="6236220" y="293957"/>
              <a:ext cx="355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Straight Connector 1150">
              <a:extLst>
                <a:ext uri="{FF2B5EF4-FFF2-40B4-BE49-F238E27FC236}">
                  <a16:creationId xmlns:a16="http://schemas.microsoft.com/office/drawing/2014/main" id="{E0C400F5-16CB-177E-62E4-5348C9156B0E}"/>
                </a:ext>
              </a:extLst>
            </p:cNvPr>
            <p:cNvCxnSpPr/>
            <p:nvPr/>
          </p:nvCxnSpPr>
          <p:spPr>
            <a:xfrm>
              <a:off x="6236220" y="400445"/>
              <a:ext cx="355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Straight Connector 1151">
              <a:extLst>
                <a:ext uri="{FF2B5EF4-FFF2-40B4-BE49-F238E27FC236}">
                  <a16:creationId xmlns:a16="http://schemas.microsoft.com/office/drawing/2014/main" id="{A48D9B43-D35D-2E91-0E42-BFA5CA99833D}"/>
                </a:ext>
              </a:extLst>
            </p:cNvPr>
            <p:cNvCxnSpPr/>
            <p:nvPr/>
          </p:nvCxnSpPr>
          <p:spPr>
            <a:xfrm>
              <a:off x="6241560" y="499505"/>
              <a:ext cx="355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4" name="Rectangle 1153">
            <a:extLst>
              <a:ext uri="{FF2B5EF4-FFF2-40B4-BE49-F238E27FC236}">
                <a16:creationId xmlns:a16="http://schemas.microsoft.com/office/drawing/2014/main" id="{27998C51-976F-DBAB-A4DC-7E698C0C4896}"/>
              </a:ext>
            </a:extLst>
          </p:cNvPr>
          <p:cNvSpPr/>
          <p:nvPr/>
        </p:nvSpPr>
        <p:spPr>
          <a:xfrm>
            <a:off x="8801343" y="9054208"/>
            <a:ext cx="2342964" cy="49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solidFill>
                  <a:schemeClr val="tx1"/>
                </a:solidFill>
              </a:rPr>
              <a:t>Coca Cola Can 350ml</a:t>
            </a:r>
          </a:p>
        </p:txBody>
      </p: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3F860EE6-79B4-072C-9736-85B4F8BF3F0A}"/>
              </a:ext>
            </a:extLst>
          </p:cNvPr>
          <p:cNvSpPr/>
          <p:nvPr/>
        </p:nvSpPr>
        <p:spPr>
          <a:xfrm>
            <a:off x="8536037" y="11904909"/>
            <a:ext cx="1069093" cy="5279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Return </a:t>
            </a:r>
          </a:p>
        </p:txBody>
      </p:sp>
      <p:sp>
        <p:nvSpPr>
          <p:cNvPr id="1161" name="Rectangle 1160">
            <a:extLst>
              <a:ext uri="{FF2B5EF4-FFF2-40B4-BE49-F238E27FC236}">
                <a16:creationId xmlns:a16="http://schemas.microsoft.com/office/drawing/2014/main" id="{E2C1763E-B466-3C79-E7BB-E3B43A73E140}"/>
              </a:ext>
            </a:extLst>
          </p:cNvPr>
          <p:cNvSpPr/>
          <p:nvPr/>
        </p:nvSpPr>
        <p:spPr>
          <a:xfrm>
            <a:off x="9755742" y="11904909"/>
            <a:ext cx="1517741" cy="527970"/>
          </a:xfrm>
          <a:prstGeom prst="rect">
            <a:avLst/>
          </a:prstGeom>
          <a:solidFill>
            <a:srgbClr val="0B304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1164" name="TextBox 1163">
            <a:extLst>
              <a:ext uri="{FF2B5EF4-FFF2-40B4-BE49-F238E27FC236}">
                <a16:creationId xmlns:a16="http://schemas.microsoft.com/office/drawing/2014/main" id="{A6800C42-3C47-818B-1473-EBFA672B1C3B}"/>
              </a:ext>
            </a:extLst>
          </p:cNvPr>
          <p:cNvSpPr txBox="1"/>
          <p:nvPr/>
        </p:nvSpPr>
        <p:spPr>
          <a:xfrm>
            <a:off x="8410703" y="6826881"/>
            <a:ext cx="355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solidFill>
                  <a:schemeClr val="bg1"/>
                </a:solidFill>
              </a:rPr>
              <a:t>&lt;</a:t>
            </a:r>
          </a:p>
        </p:txBody>
      </p:sp>
      <p:sp>
        <p:nvSpPr>
          <p:cNvPr id="1168" name="Rectangle 1167">
            <a:extLst>
              <a:ext uri="{FF2B5EF4-FFF2-40B4-BE49-F238E27FC236}">
                <a16:creationId xmlns:a16="http://schemas.microsoft.com/office/drawing/2014/main" id="{35160473-0451-8F5D-1525-0A630190D294}"/>
              </a:ext>
            </a:extLst>
          </p:cNvPr>
          <p:cNvSpPr/>
          <p:nvPr/>
        </p:nvSpPr>
        <p:spPr>
          <a:xfrm>
            <a:off x="9509030" y="10661237"/>
            <a:ext cx="821004" cy="6597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100</a:t>
            </a:r>
          </a:p>
        </p:txBody>
      </p:sp>
      <p:sp>
        <p:nvSpPr>
          <p:cNvPr id="1170" name="Rectangle 1169">
            <a:extLst>
              <a:ext uri="{FF2B5EF4-FFF2-40B4-BE49-F238E27FC236}">
                <a16:creationId xmlns:a16="http://schemas.microsoft.com/office/drawing/2014/main" id="{C122CDA0-8ADD-1F46-10F9-6539B19D9BAD}"/>
              </a:ext>
            </a:extLst>
          </p:cNvPr>
          <p:cNvSpPr/>
          <p:nvPr/>
        </p:nvSpPr>
        <p:spPr>
          <a:xfrm>
            <a:off x="9291070" y="10054828"/>
            <a:ext cx="1322094" cy="337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Item Count</a:t>
            </a:r>
          </a:p>
        </p:txBody>
      </p:sp>
      <p:sp>
        <p:nvSpPr>
          <p:cNvPr id="1171" name="Rectangle 1170">
            <a:extLst>
              <a:ext uri="{FF2B5EF4-FFF2-40B4-BE49-F238E27FC236}">
                <a16:creationId xmlns:a16="http://schemas.microsoft.com/office/drawing/2014/main" id="{8BE9F9EC-26FD-0DEB-D38E-572954B86A32}"/>
              </a:ext>
            </a:extLst>
          </p:cNvPr>
          <p:cNvSpPr/>
          <p:nvPr/>
        </p:nvSpPr>
        <p:spPr>
          <a:xfrm>
            <a:off x="8387581" y="13584036"/>
            <a:ext cx="3092971" cy="6613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1" dirty="0"/>
          </a:p>
        </p:txBody>
      </p:sp>
      <p:sp>
        <p:nvSpPr>
          <p:cNvPr id="1172" name="Rectangle 1171">
            <a:extLst>
              <a:ext uri="{FF2B5EF4-FFF2-40B4-BE49-F238E27FC236}">
                <a16:creationId xmlns:a16="http://schemas.microsoft.com/office/drawing/2014/main" id="{2794A947-E486-4FE2-00D9-F7D2D9AB4343}"/>
              </a:ext>
            </a:extLst>
          </p:cNvPr>
          <p:cNvSpPr/>
          <p:nvPr/>
        </p:nvSpPr>
        <p:spPr>
          <a:xfrm>
            <a:off x="8387581" y="13584036"/>
            <a:ext cx="3092971" cy="5568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1"/>
          </a:p>
        </p:txBody>
      </p:sp>
      <p:grpSp>
        <p:nvGrpSpPr>
          <p:cNvPr id="1173" name="Group 1172">
            <a:extLst>
              <a:ext uri="{FF2B5EF4-FFF2-40B4-BE49-F238E27FC236}">
                <a16:creationId xmlns:a16="http://schemas.microsoft.com/office/drawing/2014/main" id="{4BA74149-3C6B-8D20-C1E5-4D13F83414F1}"/>
              </a:ext>
            </a:extLst>
          </p:cNvPr>
          <p:cNvGrpSpPr/>
          <p:nvPr/>
        </p:nvGrpSpPr>
        <p:grpSpPr>
          <a:xfrm>
            <a:off x="10925916" y="13755974"/>
            <a:ext cx="360420" cy="205548"/>
            <a:chOff x="6236220" y="293957"/>
            <a:chExt cx="360420" cy="205548"/>
          </a:xfrm>
        </p:grpSpPr>
        <p:cxnSp>
          <p:nvCxnSpPr>
            <p:cNvPr id="1174" name="Straight Connector 1173">
              <a:extLst>
                <a:ext uri="{FF2B5EF4-FFF2-40B4-BE49-F238E27FC236}">
                  <a16:creationId xmlns:a16="http://schemas.microsoft.com/office/drawing/2014/main" id="{D496D9EC-DBE0-31E1-F6B1-28234AFC6917}"/>
                </a:ext>
              </a:extLst>
            </p:cNvPr>
            <p:cNvCxnSpPr/>
            <p:nvPr/>
          </p:nvCxnSpPr>
          <p:spPr>
            <a:xfrm>
              <a:off x="6236220" y="293957"/>
              <a:ext cx="355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5" name="Straight Connector 1174">
              <a:extLst>
                <a:ext uri="{FF2B5EF4-FFF2-40B4-BE49-F238E27FC236}">
                  <a16:creationId xmlns:a16="http://schemas.microsoft.com/office/drawing/2014/main" id="{8F75B57C-AAF5-C0F1-9DD2-E3E0E1649AC9}"/>
                </a:ext>
              </a:extLst>
            </p:cNvPr>
            <p:cNvCxnSpPr/>
            <p:nvPr/>
          </p:nvCxnSpPr>
          <p:spPr>
            <a:xfrm>
              <a:off x="6236220" y="400445"/>
              <a:ext cx="355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6" name="Straight Connector 1175">
              <a:extLst>
                <a:ext uri="{FF2B5EF4-FFF2-40B4-BE49-F238E27FC236}">
                  <a16:creationId xmlns:a16="http://schemas.microsoft.com/office/drawing/2014/main" id="{E1E82912-7B6D-D2B9-3062-EF6788FBC3AE}"/>
                </a:ext>
              </a:extLst>
            </p:cNvPr>
            <p:cNvCxnSpPr/>
            <p:nvPr/>
          </p:nvCxnSpPr>
          <p:spPr>
            <a:xfrm>
              <a:off x="6241560" y="499505"/>
              <a:ext cx="355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8" name="Rectangle 1177">
            <a:extLst>
              <a:ext uri="{FF2B5EF4-FFF2-40B4-BE49-F238E27FC236}">
                <a16:creationId xmlns:a16="http://schemas.microsoft.com/office/drawing/2014/main" id="{AD3893FC-266B-18D4-002F-CCB005152103}"/>
              </a:ext>
            </a:extLst>
          </p:cNvPr>
          <p:cNvSpPr/>
          <p:nvPr/>
        </p:nvSpPr>
        <p:spPr>
          <a:xfrm>
            <a:off x="8978112" y="17116619"/>
            <a:ext cx="1911907" cy="49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tx1"/>
                </a:solidFill>
              </a:rPr>
              <a:t>UPC/SKU not available</a:t>
            </a:r>
          </a:p>
        </p:txBody>
      </p:sp>
      <p:pic>
        <p:nvPicPr>
          <p:cNvPr id="1179" name="Picture 14">
            <a:extLst>
              <a:ext uri="{FF2B5EF4-FFF2-40B4-BE49-F238E27FC236}">
                <a16:creationId xmlns:a16="http://schemas.microsoft.com/office/drawing/2014/main" id="{64443E2B-3E3B-6150-030A-DF4913E21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791" y="146066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0" name="Rectangle 1179">
            <a:extLst>
              <a:ext uri="{FF2B5EF4-FFF2-40B4-BE49-F238E27FC236}">
                <a16:creationId xmlns:a16="http://schemas.microsoft.com/office/drawing/2014/main" id="{09F2B1AA-DAC7-C91A-EE72-6B2860CF82AE}"/>
              </a:ext>
            </a:extLst>
          </p:cNvPr>
          <p:cNvSpPr/>
          <p:nvPr/>
        </p:nvSpPr>
        <p:spPr>
          <a:xfrm>
            <a:off x="8636738" y="18129287"/>
            <a:ext cx="2558322" cy="494676"/>
          </a:xfrm>
          <a:prstGeom prst="rect">
            <a:avLst/>
          </a:prstGeom>
          <a:solidFill>
            <a:srgbClr val="0B304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1181" name="Rectangle 1180">
            <a:extLst>
              <a:ext uri="{FF2B5EF4-FFF2-40B4-BE49-F238E27FC236}">
                <a16:creationId xmlns:a16="http://schemas.microsoft.com/office/drawing/2014/main" id="{FDD95633-0EB5-CBC4-24E4-3C5ECBEDC9DC}"/>
              </a:ext>
            </a:extLst>
          </p:cNvPr>
          <p:cNvSpPr/>
          <p:nvPr/>
        </p:nvSpPr>
        <p:spPr>
          <a:xfrm>
            <a:off x="22065264" y="168169"/>
            <a:ext cx="3092971" cy="6613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1"/>
          </a:p>
        </p:txBody>
      </p:sp>
      <p:sp>
        <p:nvSpPr>
          <p:cNvPr id="1182" name="Rectangle 1181">
            <a:extLst>
              <a:ext uri="{FF2B5EF4-FFF2-40B4-BE49-F238E27FC236}">
                <a16:creationId xmlns:a16="http://schemas.microsoft.com/office/drawing/2014/main" id="{5F7B4F81-01EC-1946-EF2A-473B63381AA2}"/>
              </a:ext>
            </a:extLst>
          </p:cNvPr>
          <p:cNvSpPr/>
          <p:nvPr/>
        </p:nvSpPr>
        <p:spPr>
          <a:xfrm>
            <a:off x="22069472" y="177410"/>
            <a:ext cx="3092971" cy="5568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1"/>
          </a:p>
        </p:txBody>
      </p:sp>
      <p:grpSp>
        <p:nvGrpSpPr>
          <p:cNvPr id="1183" name="Group 1182">
            <a:extLst>
              <a:ext uri="{FF2B5EF4-FFF2-40B4-BE49-F238E27FC236}">
                <a16:creationId xmlns:a16="http://schemas.microsoft.com/office/drawing/2014/main" id="{B35AFFDC-7CE1-896B-C3BA-33691EC69B03}"/>
              </a:ext>
            </a:extLst>
          </p:cNvPr>
          <p:cNvGrpSpPr/>
          <p:nvPr/>
        </p:nvGrpSpPr>
        <p:grpSpPr>
          <a:xfrm>
            <a:off x="24607807" y="349348"/>
            <a:ext cx="360420" cy="205548"/>
            <a:chOff x="6236220" y="293957"/>
            <a:chExt cx="360420" cy="205548"/>
          </a:xfrm>
        </p:grpSpPr>
        <p:cxnSp>
          <p:nvCxnSpPr>
            <p:cNvPr id="1184" name="Straight Connector 1183">
              <a:extLst>
                <a:ext uri="{FF2B5EF4-FFF2-40B4-BE49-F238E27FC236}">
                  <a16:creationId xmlns:a16="http://schemas.microsoft.com/office/drawing/2014/main" id="{02209C6B-1268-93ED-7682-41802A8C7BE2}"/>
                </a:ext>
              </a:extLst>
            </p:cNvPr>
            <p:cNvCxnSpPr/>
            <p:nvPr/>
          </p:nvCxnSpPr>
          <p:spPr>
            <a:xfrm>
              <a:off x="6236220" y="293957"/>
              <a:ext cx="355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5" name="Straight Connector 1184">
              <a:extLst>
                <a:ext uri="{FF2B5EF4-FFF2-40B4-BE49-F238E27FC236}">
                  <a16:creationId xmlns:a16="http://schemas.microsoft.com/office/drawing/2014/main" id="{F4563E1C-99E1-2215-7558-FDBCA02A9D9E}"/>
                </a:ext>
              </a:extLst>
            </p:cNvPr>
            <p:cNvCxnSpPr/>
            <p:nvPr/>
          </p:nvCxnSpPr>
          <p:spPr>
            <a:xfrm>
              <a:off x="6236220" y="400445"/>
              <a:ext cx="355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Straight Connector 1185">
              <a:extLst>
                <a:ext uri="{FF2B5EF4-FFF2-40B4-BE49-F238E27FC236}">
                  <a16:creationId xmlns:a16="http://schemas.microsoft.com/office/drawing/2014/main" id="{B22AD094-C5CC-344C-1A7D-CB2529310B7B}"/>
                </a:ext>
              </a:extLst>
            </p:cNvPr>
            <p:cNvCxnSpPr/>
            <p:nvPr/>
          </p:nvCxnSpPr>
          <p:spPr>
            <a:xfrm>
              <a:off x="6241560" y="499505"/>
              <a:ext cx="355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87" name="Picture 6" descr="Inventory management color icon Royalty Free Vector Image">
            <a:extLst>
              <a:ext uri="{FF2B5EF4-FFF2-40B4-BE49-F238E27FC236}">
                <a16:creationId xmlns:a16="http://schemas.microsoft.com/office/drawing/2014/main" id="{E9C358D0-8D0C-87DF-2236-C08D936957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28"/>
          <a:stretch/>
        </p:blipFill>
        <p:spPr bwMode="auto">
          <a:xfrm>
            <a:off x="22656771" y="784187"/>
            <a:ext cx="2057400" cy="194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8" name="TextBox 1187">
            <a:extLst>
              <a:ext uri="{FF2B5EF4-FFF2-40B4-BE49-F238E27FC236}">
                <a16:creationId xmlns:a16="http://schemas.microsoft.com/office/drawing/2014/main" id="{EF09E4D2-5867-3951-FA98-C2C338C9D138}"/>
              </a:ext>
            </a:extLst>
          </p:cNvPr>
          <p:cNvSpPr txBox="1"/>
          <p:nvPr/>
        </p:nvSpPr>
        <p:spPr>
          <a:xfrm>
            <a:off x="22061056" y="2780036"/>
            <a:ext cx="3092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CPG Identification</a:t>
            </a:r>
          </a:p>
        </p:txBody>
      </p:sp>
      <p:grpSp>
        <p:nvGrpSpPr>
          <p:cNvPr id="1393" name="Group 1392">
            <a:extLst>
              <a:ext uri="{FF2B5EF4-FFF2-40B4-BE49-F238E27FC236}">
                <a16:creationId xmlns:a16="http://schemas.microsoft.com/office/drawing/2014/main" id="{67104236-4E78-A26F-E53C-8A15EFFF3739}"/>
              </a:ext>
            </a:extLst>
          </p:cNvPr>
          <p:cNvGrpSpPr/>
          <p:nvPr/>
        </p:nvGrpSpPr>
        <p:grpSpPr>
          <a:xfrm>
            <a:off x="1463284" y="141032"/>
            <a:ext cx="3101387" cy="6613959"/>
            <a:chOff x="-2000155" y="122020"/>
            <a:chExt cx="3101387" cy="661395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416537C-1289-EEA7-D7B5-E0E5EF40B677}"/>
                </a:ext>
              </a:extLst>
            </p:cNvPr>
            <p:cNvSpPr/>
            <p:nvPr/>
          </p:nvSpPr>
          <p:spPr>
            <a:xfrm>
              <a:off x="-1995947" y="122020"/>
              <a:ext cx="3092971" cy="6613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51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941DAA7-B4F7-D08A-D472-CA903D933DFD}"/>
                </a:ext>
              </a:extLst>
            </p:cNvPr>
            <p:cNvSpPr/>
            <p:nvPr/>
          </p:nvSpPr>
          <p:spPr>
            <a:xfrm>
              <a:off x="-1991739" y="131261"/>
              <a:ext cx="3092971" cy="5568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51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69D2ED2-171D-A1AD-05BC-8D5F3891FE0D}"/>
                </a:ext>
              </a:extLst>
            </p:cNvPr>
            <p:cNvGrpSpPr/>
            <p:nvPr/>
          </p:nvGrpSpPr>
          <p:grpSpPr>
            <a:xfrm>
              <a:off x="546596" y="303199"/>
              <a:ext cx="360420" cy="205548"/>
              <a:chOff x="6236220" y="293957"/>
              <a:chExt cx="360420" cy="205548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CB25A14-2BF2-C226-C970-7CC4E1F6B171}"/>
                  </a:ext>
                </a:extLst>
              </p:cNvPr>
              <p:cNvCxnSpPr/>
              <p:nvPr/>
            </p:nvCxnSpPr>
            <p:spPr>
              <a:xfrm>
                <a:off x="6236220" y="293957"/>
                <a:ext cx="35508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5362351-DFC4-7F6A-A9E3-91E5B300132A}"/>
                  </a:ext>
                </a:extLst>
              </p:cNvPr>
              <p:cNvCxnSpPr/>
              <p:nvPr/>
            </p:nvCxnSpPr>
            <p:spPr>
              <a:xfrm>
                <a:off x="6236220" y="400445"/>
                <a:ext cx="35508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4" name="Straight Connector 1023">
                <a:extLst>
                  <a:ext uri="{FF2B5EF4-FFF2-40B4-BE49-F238E27FC236}">
                    <a16:creationId xmlns:a16="http://schemas.microsoft.com/office/drawing/2014/main" id="{460644D5-76A0-3404-9757-799E436C24E1}"/>
                  </a:ext>
                </a:extLst>
              </p:cNvPr>
              <p:cNvCxnSpPr/>
              <p:nvPr/>
            </p:nvCxnSpPr>
            <p:spPr>
              <a:xfrm>
                <a:off x="6241560" y="499505"/>
                <a:ext cx="35508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5" name="Picture 6" descr="Inventory management color icon Royalty Free Vector Image">
              <a:extLst>
                <a:ext uri="{FF2B5EF4-FFF2-40B4-BE49-F238E27FC236}">
                  <a16:creationId xmlns:a16="http://schemas.microsoft.com/office/drawing/2014/main" id="{539F10DC-0973-B415-8532-CFF477C26B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428"/>
            <a:stretch/>
          </p:blipFill>
          <p:spPr bwMode="auto">
            <a:xfrm>
              <a:off x="-1404440" y="738038"/>
              <a:ext cx="2057400" cy="1943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3FE4CD7C-DD00-0528-264A-7E94B5328968}"/>
                </a:ext>
              </a:extLst>
            </p:cNvPr>
            <p:cNvSpPr txBox="1"/>
            <p:nvPr/>
          </p:nvSpPr>
          <p:spPr>
            <a:xfrm>
              <a:off x="-2000155" y="2733887"/>
              <a:ext cx="30929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/>
                <a:t>CPG Identification</a:t>
              </a:r>
            </a:p>
          </p:txBody>
        </p:sp>
        <p:grpSp>
          <p:nvGrpSpPr>
            <p:cNvPr id="1221" name="Group 1220">
              <a:extLst>
                <a:ext uri="{FF2B5EF4-FFF2-40B4-BE49-F238E27FC236}">
                  <a16:creationId xmlns:a16="http://schemas.microsoft.com/office/drawing/2014/main" id="{3EA33A64-8A6B-A31B-CD3B-43AE7B8FCB08}"/>
                </a:ext>
              </a:extLst>
            </p:cNvPr>
            <p:cNvGrpSpPr/>
            <p:nvPr/>
          </p:nvGrpSpPr>
          <p:grpSpPr>
            <a:xfrm>
              <a:off x="-1991739" y="6171693"/>
              <a:ext cx="3075029" cy="556853"/>
              <a:chOff x="-1991739" y="6171693"/>
              <a:chExt cx="3075029" cy="556853"/>
            </a:xfrm>
          </p:grpSpPr>
          <p:sp>
            <p:nvSpPr>
              <p:cNvPr id="1192" name="Rectangle 1191">
                <a:extLst>
                  <a:ext uri="{FF2B5EF4-FFF2-40B4-BE49-F238E27FC236}">
                    <a16:creationId xmlns:a16="http://schemas.microsoft.com/office/drawing/2014/main" id="{803297E8-D260-4679-8905-6413F4D35457}"/>
                  </a:ext>
                </a:extLst>
              </p:cNvPr>
              <p:cNvSpPr/>
              <p:nvPr/>
            </p:nvSpPr>
            <p:spPr>
              <a:xfrm>
                <a:off x="-1991739" y="6171693"/>
                <a:ext cx="3075029" cy="55685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351" dirty="0"/>
              </a:p>
            </p:txBody>
          </p:sp>
          <p:pic>
            <p:nvPicPr>
              <p:cNvPr id="1215" name="Picture 1214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DF05A517-2DB2-CD47-CD7C-19FE31273F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665009" y="6230364"/>
                <a:ext cx="439510" cy="439510"/>
              </a:xfrm>
              <a:prstGeom prst="rect">
                <a:avLst/>
              </a:prstGeom>
            </p:spPr>
          </p:pic>
          <p:pic>
            <p:nvPicPr>
              <p:cNvPr id="1218" name="Picture 1217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A22EDEF4-F1EC-F55F-6016-62F31A91F5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857034" y="6245106"/>
                <a:ext cx="452594" cy="452594"/>
              </a:xfrm>
              <a:prstGeom prst="rect">
                <a:avLst/>
              </a:prstGeom>
            </p:spPr>
          </p:pic>
          <p:pic>
            <p:nvPicPr>
              <p:cNvPr id="1220" name="Picture 1219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A69002DB-EB27-BB07-41F2-2AB6E06B9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428" y="6213696"/>
                <a:ext cx="464502" cy="464502"/>
              </a:xfrm>
              <a:prstGeom prst="rect">
                <a:avLst/>
              </a:prstGeom>
            </p:spPr>
          </p:pic>
        </p:grpSp>
      </p:grpSp>
      <p:grpSp>
        <p:nvGrpSpPr>
          <p:cNvPr id="1227" name="Group 1226">
            <a:extLst>
              <a:ext uri="{FF2B5EF4-FFF2-40B4-BE49-F238E27FC236}">
                <a16:creationId xmlns:a16="http://schemas.microsoft.com/office/drawing/2014/main" id="{D5191DA2-193F-6EF9-8ED3-1A6D108D0FF2}"/>
              </a:ext>
            </a:extLst>
          </p:cNvPr>
          <p:cNvGrpSpPr/>
          <p:nvPr/>
        </p:nvGrpSpPr>
        <p:grpSpPr>
          <a:xfrm>
            <a:off x="4896850" y="6101651"/>
            <a:ext cx="3075029" cy="556853"/>
            <a:chOff x="-1991739" y="6171693"/>
            <a:chExt cx="3075029" cy="556853"/>
          </a:xfrm>
        </p:grpSpPr>
        <p:sp>
          <p:nvSpPr>
            <p:cNvPr id="1228" name="Rectangle 1227">
              <a:extLst>
                <a:ext uri="{FF2B5EF4-FFF2-40B4-BE49-F238E27FC236}">
                  <a16:creationId xmlns:a16="http://schemas.microsoft.com/office/drawing/2014/main" id="{AE2EF859-9279-384D-08F5-7AEF7C6632C7}"/>
                </a:ext>
              </a:extLst>
            </p:cNvPr>
            <p:cNvSpPr/>
            <p:nvPr/>
          </p:nvSpPr>
          <p:spPr>
            <a:xfrm>
              <a:off x="-1991739" y="6171693"/>
              <a:ext cx="3075029" cy="5568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51" dirty="0"/>
            </a:p>
          </p:txBody>
        </p:sp>
        <p:pic>
          <p:nvPicPr>
            <p:cNvPr id="1229" name="Picture 122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7343104D-DAF3-2BEA-7857-013A07AF4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5009" y="6230364"/>
              <a:ext cx="439510" cy="439510"/>
            </a:xfrm>
            <a:prstGeom prst="rect">
              <a:avLst/>
            </a:prstGeom>
          </p:spPr>
        </p:pic>
        <p:pic>
          <p:nvPicPr>
            <p:cNvPr id="1230" name="Picture 122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E8FDA28-6586-43AD-E235-424B9F476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57034" y="6245106"/>
              <a:ext cx="452594" cy="452594"/>
            </a:xfrm>
            <a:prstGeom prst="rect">
              <a:avLst/>
            </a:prstGeom>
          </p:spPr>
        </p:pic>
        <p:pic>
          <p:nvPicPr>
            <p:cNvPr id="1231" name="Picture 123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A192B36-FB9D-50EE-E0ED-D6504ECE1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28" y="6213696"/>
              <a:ext cx="464502" cy="464502"/>
            </a:xfrm>
            <a:prstGeom prst="rect">
              <a:avLst/>
            </a:prstGeom>
          </p:spPr>
        </p:pic>
      </p:grpSp>
      <p:grpSp>
        <p:nvGrpSpPr>
          <p:cNvPr id="1232" name="Group 1231">
            <a:extLst>
              <a:ext uri="{FF2B5EF4-FFF2-40B4-BE49-F238E27FC236}">
                <a16:creationId xmlns:a16="http://schemas.microsoft.com/office/drawing/2014/main" id="{6FDC29AB-2A39-A48F-7E62-05391BCB01BD}"/>
              </a:ext>
            </a:extLst>
          </p:cNvPr>
          <p:cNvGrpSpPr/>
          <p:nvPr/>
        </p:nvGrpSpPr>
        <p:grpSpPr>
          <a:xfrm>
            <a:off x="8397193" y="6168347"/>
            <a:ext cx="3075029" cy="556853"/>
            <a:chOff x="-1991739" y="6171693"/>
            <a:chExt cx="3075029" cy="556853"/>
          </a:xfrm>
        </p:grpSpPr>
        <p:sp>
          <p:nvSpPr>
            <p:cNvPr id="1233" name="Rectangle 1232">
              <a:extLst>
                <a:ext uri="{FF2B5EF4-FFF2-40B4-BE49-F238E27FC236}">
                  <a16:creationId xmlns:a16="http://schemas.microsoft.com/office/drawing/2014/main" id="{F2D5F353-D5B1-29C8-8BBA-83A11C55D0F4}"/>
                </a:ext>
              </a:extLst>
            </p:cNvPr>
            <p:cNvSpPr/>
            <p:nvPr/>
          </p:nvSpPr>
          <p:spPr>
            <a:xfrm>
              <a:off x="-1991739" y="6171693"/>
              <a:ext cx="3075029" cy="5568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51" dirty="0"/>
            </a:p>
          </p:txBody>
        </p:sp>
        <p:pic>
          <p:nvPicPr>
            <p:cNvPr id="1234" name="Picture 123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D0E1EA94-809F-56FA-D875-DCB1D6AC4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5009" y="6230364"/>
              <a:ext cx="439510" cy="439510"/>
            </a:xfrm>
            <a:prstGeom prst="rect">
              <a:avLst/>
            </a:prstGeom>
          </p:spPr>
        </p:pic>
        <p:pic>
          <p:nvPicPr>
            <p:cNvPr id="1235" name="Picture 123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A967EAC-A1F3-9EE7-AC93-A48FBB068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57034" y="6245106"/>
              <a:ext cx="452594" cy="452594"/>
            </a:xfrm>
            <a:prstGeom prst="rect">
              <a:avLst/>
            </a:prstGeom>
          </p:spPr>
        </p:pic>
        <p:pic>
          <p:nvPicPr>
            <p:cNvPr id="1236" name="Picture 123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9401F0B-DD42-9ADA-5B3B-C62752041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28" y="6213696"/>
              <a:ext cx="464502" cy="464502"/>
            </a:xfrm>
            <a:prstGeom prst="rect">
              <a:avLst/>
            </a:prstGeom>
          </p:spPr>
        </p:pic>
      </p:grpSp>
      <p:grpSp>
        <p:nvGrpSpPr>
          <p:cNvPr id="1237" name="Group 1236">
            <a:extLst>
              <a:ext uri="{FF2B5EF4-FFF2-40B4-BE49-F238E27FC236}">
                <a16:creationId xmlns:a16="http://schemas.microsoft.com/office/drawing/2014/main" id="{2BB9DD53-EB9C-DACB-8577-6684CCEEA071}"/>
              </a:ext>
            </a:extLst>
          </p:cNvPr>
          <p:cNvGrpSpPr/>
          <p:nvPr/>
        </p:nvGrpSpPr>
        <p:grpSpPr>
          <a:xfrm>
            <a:off x="18590106" y="6220812"/>
            <a:ext cx="3075029" cy="556853"/>
            <a:chOff x="-1991739" y="6171693"/>
            <a:chExt cx="3075029" cy="556853"/>
          </a:xfrm>
        </p:grpSpPr>
        <p:sp>
          <p:nvSpPr>
            <p:cNvPr id="1238" name="Rectangle 1237">
              <a:extLst>
                <a:ext uri="{FF2B5EF4-FFF2-40B4-BE49-F238E27FC236}">
                  <a16:creationId xmlns:a16="http://schemas.microsoft.com/office/drawing/2014/main" id="{61241007-497C-EC1A-EBBB-4577939C908E}"/>
                </a:ext>
              </a:extLst>
            </p:cNvPr>
            <p:cNvSpPr/>
            <p:nvPr/>
          </p:nvSpPr>
          <p:spPr>
            <a:xfrm>
              <a:off x="-1991739" y="6171693"/>
              <a:ext cx="3075029" cy="5568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51" dirty="0"/>
            </a:p>
          </p:txBody>
        </p:sp>
        <p:pic>
          <p:nvPicPr>
            <p:cNvPr id="1239" name="Picture 123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561F8BC6-23DA-798F-9F8F-3E111D0E0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5009" y="6230364"/>
              <a:ext cx="439510" cy="439510"/>
            </a:xfrm>
            <a:prstGeom prst="rect">
              <a:avLst/>
            </a:prstGeom>
          </p:spPr>
        </p:pic>
        <p:pic>
          <p:nvPicPr>
            <p:cNvPr id="1240" name="Picture 123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EDBD3241-707A-7226-7C23-A0C4FEC56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57034" y="6245106"/>
              <a:ext cx="452594" cy="452594"/>
            </a:xfrm>
            <a:prstGeom prst="rect">
              <a:avLst/>
            </a:prstGeom>
          </p:spPr>
        </p:pic>
        <p:pic>
          <p:nvPicPr>
            <p:cNvPr id="1241" name="Picture 124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A20F9D30-E16D-5A7C-9A84-287F8DD9C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28" y="6213696"/>
              <a:ext cx="464502" cy="464502"/>
            </a:xfrm>
            <a:prstGeom prst="rect">
              <a:avLst/>
            </a:prstGeom>
          </p:spPr>
        </p:pic>
      </p:grpSp>
      <p:grpSp>
        <p:nvGrpSpPr>
          <p:cNvPr id="1242" name="Group 1241">
            <a:extLst>
              <a:ext uri="{FF2B5EF4-FFF2-40B4-BE49-F238E27FC236}">
                <a16:creationId xmlns:a16="http://schemas.microsoft.com/office/drawing/2014/main" id="{5DAC488C-90AE-1450-3C0B-E3E1ECB11E82}"/>
              </a:ext>
            </a:extLst>
          </p:cNvPr>
          <p:cNvGrpSpPr/>
          <p:nvPr/>
        </p:nvGrpSpPr>
        <p:grpSpPr>
          <a:xfrm>
            <a:off x="22075629" y="6218622"/>
            <a:ext cx="3075029" cy="556853"/>
            <a:chOff x="-1991739" y="6171693"/>
            <a:chExt cx="3075029" cy="556853"/>
          </a:xfrm>
        </p:grpSpPr>
        <p:sp>
          <p:nvSpPr>
            <p:cNvPr id="1243" name="Rectangle 1242">
              <a:extLst>
                <a:ext uri="{FF2B5EF4-FFF2-40B4-BE49-F238E27FC236}">
                  <a16:creationId xmlns:a16="http://schemas.microsoft.com/office/drawing/2014/main" id="{32CA8B68-0132-8201-FF40-CF23C3156C05}"/>
                </a:ext>
              </a:extLst>
            </p:cNvPr>
            <p:cNvSpPr/>
            <p:nvPr/>
          </p:nvSpPr>
          <p:spPr>
            <a:xfrm>
              <a:off x="-1991739" y="6171693"/>
              <a:ext cx="3075029" cy="5568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51" dirty="0"/>
            </a:p>
          </p:txBody>
        </p:sp>
        <p:pic>
          <p:nvPicPr>
            <p:cNvPr id="1244" name="Picture 124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58D52D38-C4B2-B247-94A6-C29576362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5009" y="6230364"/>
              <a:ext cx="439510" cy="439510"/>
            </a:xfrm>
            <a:prstGeom prst="rect">
              <a:avLst/>
            </a:prstGeom>
          </p:spPr>
        </p:pic>
        <p:pic>
          <p:nvPicPr>
            <p:cNvPr id="1245" name="Picture 124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1A130CC-608D-F56C-5963-D0644A707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57034" y="6245106"/>
              <a:ext cx="452594" cy="452594"/>
            </a:xfrm>
            <a:prstGeom prst="rect">
              <a:avLst/>
            </a:prstGeom>
          </p:spPr>
        </p:pic>
        <p:pic>
          <p:nvPicPr>
            <p:cNvPr id="1246" name="Picture 124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F12C6F1-5E1B-2127-A534-53CB93F9E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28" y="6213696"/>
              <a:ext cx="464502" cy="464502"/>
            </a:xfrm>
            <a:prstGeom prst="rect">
              <a:avLst/>
            </a:prstGeom>
          </p:spPr>
        </p:pic>
      </p:grpSp>
      <p:grpSp>
        <p:nvGrpSpPr>
          <p:cNvPr id="1247" name="Group 1246">
            <a:extLst>
              <a:ext uri="{FF2B5EF4-FFF2-40B4-BE49-F238E27FC236}">
                <a16:creationId xmlns:a16="http://schemas.microsoft.com/office/drawing/2014/main" id="{6540CF0D-34BD-C713-9B09-E356BEF5E9E3}"/>
              </a:ext>
            </a:extLst>
          </p:cNvPr>
          <p:cNvGrpSpPr/>
          <p:nvPr/>
        </p:nvGrpSpPr>
        <p:grpSpPr>
          <a:xfrm>
            <a:off x="8414602" y="-637374"/>
            <a:ext cx="3075029" cy="556853"/>
            <a:chOff x="-1991739" y="6171693"/>
            <a:chExt cx="3075029" cy="556853"/>
          </a:xfrm>
        </p:grpSpPr>
        <p:sp>
          <p:nvSpPr>
            <p:cNvPr id="1248" name="Rectangle 1247">
              <a:extLst>
                <a:ext uri="{FF2B5EF4-FFF2-40B4-BE49-F238E27FC236}">
                  <a16:creationId xmlns:a16="http://schemas.microsoft.com/office/drawing/2014/main" id="{C9EAA165-86E0-DB60-6C3D-F7D2BF5FFE1D}"/>
                </a:ext>
              </a:extLst>
            </p:cNvPr>
            <p:cNvSpPr/>
            <p:nvPr/>
          </p:nvSpPr>
          <p:spPr>
            <a:xfrm>
              <a:off x="-1991739" y="6171693"/>
              <a:ext cx="3075029" cy="5568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51" dirty="0"/>
            </a:p>
          </p:txBody>
        </p:sp>
        <p:pic>
          <p:nvPicPr>
            <p:cNvPr id="1249" name="Picture 124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78DA4D93-3D37-8CDB-3DB4-FB5F05AB8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5009" y="6230364"/>
              <a:ext cx="439510" cy="439510"/>
            </a:xfrm>
            <a:prstGeom prst="rect">
              <a:avLst/>
            </a:prstGeom>
          </p:spPr>
        </p:pic>
        <p:pic>
          <p:nvPicPr>
            <p:cNvPr id="1250" name="Picture 124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B8AD851-7D76-1B71-D442-FDB52E32F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57034" y="6245106"/>
              <a:ext cx="452594" cy="452594"/>
            </a:xfrm>
            <a:prstGeom prst="rect">
              <a:avLst/>
            </a:prstGeom>
          </p:spPr>
        </p:pic>
        <p:pic>
          <p:nvPicPr>
            <p:cNvPr id="1251" name="Picture 125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0E75CA9-6ED8-502B-26E2-6A7A40356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28" y="6213696"/>
              <a:ext cx="464502" cy="464502"/>
            </a:xfrm>
            <a:prstGeom prst="rect">
              <a:avLst/>
            </a:prstGeom>
          </p:spPr>
        </p:pic>
      </p:grpSp>
      <p:grpSp>
        <p:nvGrpSpPr>
          <p:cNvPr id="1252" name="Group 1251">
            <a:extLst>
              <a:ext uri="{FF2B5EF4-FFF2-40B4-BE49-F238E27FC236}">
                <a16:creationId xmlns:a16="http://schemas.microsoft.com/office/drawing/2014/main" id="{FC942083-1AE1-858E-F7E2-1F274DE36D40}"/>
              </a:ext>
            </a:extLst>
          </p:cNvPr>
          <p:cNvGrpSpPr/>
          <p:nvPr/>
        </p:nvGrpSpPr>
        <p:grpSpPr>
          <a:xfrm>
            <a:off x="18589435" y="-592741"/>
            <a:ext cx="3075029" cy="556853"/>
            <a:chOff x="-1991739" y="6171693"/>
            <a:chExt cx="3075029" cy="556853"/>
          </a:xfrm>
        </p:grpSpPr>
        <p:sp>
          <p:nvSpPr>
            <p:cNvPr id="1253" name="Rectangle 1252">
              <a:extLst>
                <a:ext uri="{FF2B5EF4-FFF2-40B4-BE49-F238E27FC236}">
                  <a16:creationId xmlns:a16="http://schemas.microsoft.com/office/drawing/2014/main" id="{C0AC740C-1DB3-A868-F4EE-83FE9B92875B}"/>
                </a:ext>
              </a:extLst>
            </p:cNvPr>
            <p:cNvSpPr/>
            <p:nvPr/>
          </p:nvSpPr>
          <p:spPr>
            <a:xfrm>
              <a:off x="-1991739" y="6171693"/>
              <a:ext cx="3075029" cy="5568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51" dirty="0"/>
            </a:p>
          </p:txBody>
        </p:sp>
        <p:pic>
          <p:nvPicPr>
            <p:cNvPr id="1254" name="Picture 125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826C035-8F6F-08D2-B954-B6E141116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5009" y="6230364"/>
              <a:ext cx="439510" cy="439510"/>
            </a:xfrm>
            <a:prstGeom prst="rect">
              <a:avLst/>
            </a:prstGeom>
          </p:spPr>
        </p:pic>
        <p:pic>
          <p:nvPicPr>
            <p:cNvPr id="1255" name="Picture 125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E1B05D2-E2FE-6E42-D781-567285A42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57034" y="6245106"/>
              <a:ext cx="452594" cy="452594"/>
            </a:xfrm>
            <a:prstGeom prst="rect">
              <a:avLst/>
            </a:prstGeom>
          </p:spPr>
        </p:pic>
        <p:pic>
          <p:nvPicPr>
            <p:cNvPr id="1256" name="Picture 125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E03001F-BAAA-A1FD-05B4-22C355656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28" y="6213696"/>
              <a:ext cx="464502" cy="464502"/>
            </a:xfrm>
            <a:prstGeom prst="rect">
              <a:avLst/>
            </a:prstGeom>
          </p:spPr>
        </p:pic>
      </p:grpSp>
      <p:grpSp>
        <p:nvGrpSpPr>
          <p:cNvPr id="1257" name="Group 1256">
            <a:extLst>
              <a:ext uri="{FF2B5EF4-FFF2-40B4-BE49-F238E27FC236}">
                <a16:creationId xmlns:a16="http://schemas.microsoft.com/office/drawing/2014/main" id="{3154A827-2716-D040-B2BD-FA2260120D5D}"/>
              </a:ext>
            </a:extLst>
          </p:cNvPr>
          <p:cNvGrpSpPr/>
          <p:nvPr/>
        </p:nvGrpSpPr>
        <p:grpSpPr>
          <a:xfrm>
            <a:off x="8415408" y="12817141"/>
            <a:ext cx="3075029" cy="556853"/>
            <a:chOff x="-1991739" y="6171693"/>
            <a:chExt cx="3075029" cy="556853"/>
          </a:xfrm>
        </p:grpSpPr>
        <p:sp>
          <p:nvSpPr>
            <p:cNvPr id="1258" name="Rectangle 1257">
              <a:extLst>
                <a:ext uri="{FF2B5EF4-FFF2-40B4-BE49-F238E27FC236}">
                  <a16:creationId xmlns:a16="http://schemas.microsoft.com/office/drawing/2014/main" id="{06D99A24-3B02-BD43-3111-0AF90C5FB44B}"/>
                </a:ext>
              </a:extLst>
            </p:cNvPr>
            <p:cNvSpPr/>
            <p:nvPr/>
          </p:nvSpPr>
          <p:spPr>
            <a:xfrm>
              <a:off x="-1991739" y="6171693"/>
              <a:ext cx="3075029" cy="5568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51" dirty="0"/>
            </a:p>
          </p:txBody>
        </p:sp>
        <p:pic>
          <p:nvPicPr>
            <p:cNvPr id="1259" name="Picture 125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7C3EF9A-11CF-80A8-F041-E1B8B6038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5009" y="6230364"/>
              <a:ext cx="439510" cy="439510"/>
            </a:xfrm>
            <a:prstGeom prst="rect">
              <a:avLst/>
            </a:prstGeom>
          </p:spPr>
        </p:pic>
        <p:pic>
          <p:nvPicPr>
            <p:cNvPr id="1260" name="Picture 125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A3B8E12A-3A7E-9E14-CD71-5ACA2533D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57034" y="6245106"/>
              <a:ext cx="452594" cy="452594"/>
            </a:xfrm>
            <a:prstGeom prst="rect">
              <a:avLst/>
            </a:prstGeom>
          </p:spPr>
        </p:pic>
        <p:pic>
          <p:nvPicPr>
            <p:cNvPr id="1261" name="Picture 126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8C112DF8-08D5-7612-D4D4-2932C5D30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28" y="6213696"/>
              <a:ext cx="464502" cy="464502"/>
            </a:xfrm>
            <a:prstGeom prst="rect">
              <a:avLst/>
            </a:prstGeom>
          </p:spPr>
        </p:pic>
      </p:grpSp>
      <p:grpSp>
        <p:nvGrpSpPr>
          <p:cNvPr id="1262" name="Group 1261">
            <a:extLst>
              <a:ext uri="{FF2B5EF4-FFF2-40B4-BE49-F238E27FC236}">
                <a16:creationId xmlns:a16="http://schemas.microsoft.com/office/drawing/2014/main" id="{4C5C9C9F-757E-CC67-5D3B-3A80F5B747D8}"/>
              </a:ext>
            </a:extLst>
          </p:cNvPr>
          <p:cNvGrpSpPr/>
          <p:nvPr/>
        </p:nvGrpSpPr>
        <p:grpSpPr>
          <a:xfrm>
            <a:off x="8401648" y="19617991"/>
            <a:ext cx="3075029" cy="556853"/>
            <a:chOff x="-1991739" y="6171693"/>
            <a:chExt cx="3075029" cy="556853"/>
          </a:xfrm>
        </p:grpSpPr>
        <p:sp>
          <p:nvSpPr>
            <p:cNvPr id="1263" name="Rectangle 1262">
              <a:extLst>
                <a:ext uri="{FF2B5EF4-FFF2-40B4-BE49-F238E27FC236}">
                  <a16:creationId xmlns:a16="http://schemas.microsoft.com/office/drawing/2014/main" id="{7A910A93-1D5F-81A1-B1A3-DA3567AA11E7}"/>
                </a:ext>
              </a:extLst>
            </p:cNvPr>
            <p:cNvSpPr/>
            <p:nvPr/>
          </p:nvSpPr>
          <p:spPr>
            <a:xfrm>
              <a:off x="-1991739" y="6171693"/>
              <a:ext cx="3075029" cy="5568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51" dirty="0"/>
            </a:p>
          </p:txBody>
        </p:sp>
        <p:pic>
          <p:nvPicPr>
            <p:cNvPr id="1264" name="Picture 126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89BD92D1-9839-19B6-77AE-CFA086BE1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5009" y="6230364"/>
              <a:ext cx="439510" cy="439510"/>
            </a:xfrm>
            <a:prstGeom prst="rect">
              <a:avLst/>
            </a:prstGeom>
          </p:spPr>
        </p:pic>
        <p:pic>
          <p:nvPicPr>
            <p:cNvPr id="1265" name="Picture 126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5F5202C-8F06-9E9A-BDBC-7AE03BC26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57034" y="6245106"/>
              <a:ext cx="452594" cy="452594"/>
            </a:xfrm>
            <a:prstGeom prst="rect">
              <a:avLst/>
            </a:prstGeom>
          </p:spPr>
        </p:pic>
        <p:pic>
          <p:nvPicPr>
            <p:cNvPr id="1266" name="Picture 126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18262B3-D16E-3C2B-6768-4E9D0EBF5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28" y="6213696"/>
              <a:ext cx="464502" cy="464502"/>
            </a:xfrm>
            <a:prstGeom prst="rect">
              <a:avLst/>
            </a:prstGeom>
          </p:spPr>
        </p:pic>
      </p:grpSp>
      <p:sp>
        <p:nvSpPr>
          <p:cNvPr id="1267" name="TextBox 1266">
            <a:extLst>
              <a:ext uri="{FF2B5EF4-FFF2-40B4-BE49-F238E27FC236}">
                <a16:creationId xmlns:a16="http://schemas.microsoft.com/office/drawing/2014/main" id="{5A9B489B-6C5D-9290-6ECB-E7B5D043F245}"/>
              </a:ext>
            </a:extLst>
          </p:cNvPr>
          <p:cNvSpPr txBox="1"/>
          <p:nvPr/>
        </p:nvSpPr>
        <p:spPr>
          <a:xfrm>
            <a:off x="8536358" y="13648352"/>
            <a:ext cx="355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solidFill>
                  <a:schemeClr val="bg1"/>
                </a:solidFill>
              </a:rPr>
              <a:t>&lt;</a:t>
            </a:r>
          </a:p>
        </p:txBody>
      </p:sp>
      <p:pic>
        <p:nvPicPr>
          <p:cNvPr id="1270" name="Picture 4" descr="Coca lata 473 ml">
            <a:extLst>
              <a:ext uri="{FF2B5EF4-FFF2-40B4-BE49-F238E27FC236}">
                <a16:creationId xmlns:a16="http://schemas.microsoft.com/office/drawing/2014/main" id="{1780A0B7-702C-E860-B3F4-EB5640198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147" y="7557064"/>
            <a:ext cx="1587225" cy="158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1" name="Rectangle 1270">
            <a:extLst>
              <a:ext uri="{FF2B5EF4-FFF2-40B4-BE49-F238E27FC236}">
                <a16:creationId xmlns:a16="http://schemas.microsoft.com/office/drawing/2014/main" id="{97C30FD8-0216-46A1-920F-316D260F0305}"/>
              </a:ext>
            </a:extLst>
          </p:cNvPr>
          <p:cNvSpPr/>
          <p:nvPr/>
        </p:nvSpPr>
        <p:spPr>
          <a:xfrm>
            <a:off x="8814942" y="9448170"/>
            <a:ext cx="2342964" cy="337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solidFill>
                  <a:schemeClr val="bg1">
                    <a:lumMod val="50000"/>
                  </a:schemeClr>
                </a:solidFill>
              </a:rPr>
              <a:t>Location: Freezer 52</a:t>
            </a:r>
          </a:p>
        </p:txBody>
      </p:sp>
      <p:sp>
        <p:nvSpPr>
          <p:cNvPr id="1274" name="Rectangle 1273">
            <a:extLst>
              <a:ext uri="{FF2B5EF4-FFF2-40B4-BE49-F238E27FC236}">
                <a16:creationId xmlns:a16="http://schemas.microsoft.com/office/drawing/2014/main" id="{8AF16A81-35E6-FB85-19C9-DCEC6E711E3A}"/>
              </a:ext>
            </a:extLst>
          </p:cNvPr>
          <p:cNvSpPr/>
          <p:nvPr/>
        </p:nvSpPr>
        <p:spPr>
          <a:xfrm>
            <a:off x="15251359" y="170969"/>
            <a:ext cx="3092971" cy="6613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1" dirty="0"/>
          </a:p>
        </p:txBody>
      </p:sp>
      <p:pic>
        <p:nvPicPr>
          <p:cNvPr id="1275" name="Picture 1274" descr="A barcode with a red line&#10;&#10;Description automatically generated">
            <a:extLst>
              <a:ext uri="{FF2B5EF4-FFF2-40B4-BE49-F238E27FC236}">
                <a16:creationId xmlns:a16="http://schemas.microsoft.com/office/drawing/2014/main" id="{AE69BF0C-9C8D-5683-2D6B-427966CE7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9049" y="761398"/>
            <a:ext cx="1538827" cy="1538827"/>
          </a:xfrm>
          <a:prstGeom prst="rect">
            <a:avLst/>
          </a:prstGeom>
        </p:spPr>
      </p:pic>
      <p:sp>
        <p:nvSpPr>
          <p:cNvPr id="1276" name="Rectangle 1275">
            <a:extLst>
              <a:ext uri="{FF2B5EF4-FFF2-40B4-BE49-F238E27FC236}">
                <a16:creationId xmlns:a16="http://schemas.microsoft.com/office/drawing/2014/main" id="{EEA9DE9A-F0F7-0AEF-E0EC-54291E1BB6D8}"/>
              </a:ext>
            </a:extLst>
          </p:cNvPr>
          <p:cNvSpPr/>
          <p:nvPr/>
        </p:nvSpPr>
        <p:spPr>
          <a:xfrm>
            <a:off x="15251359" y="170969"/>
            <a:ext cx="3092971" cy="5568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1"/>
          </a:p>
        </p:txBody>
      </p:sp>
      <p:grpSp>
        <p:nvGrpSpPr>
          <p:cNvPr id="1277" name="Group 1276">
            <a:extLst>
              <a:ext uri="{FF2B5EF4-FFF2-40B4-BE49-F238E27FC236}">
                <a16:creationId xmlns:a16="http://schemas.microsoft.com/office/drawing/2014/main" id="{D9639A50-31C1-7561-A54D-C3FAD8F3D1E6}"/>
              </a:ext>
            </a:extLst>
          </p:cNvPr>
          <p:cNvGrpSpPr/>
          <p:nvPr/>
        </p:nvGrpSpPr>
        <p:grpSpPr>
          <a:xfrm>
            <a:off x="17789694" y="342907"/>
            <a:ext cx="360420" cy="205548"/>
            <a:chOff x="6236220" y="293957"/>
            <a:chExt cx="360420" cy="205548"/>
          </a:xfrm>
        </p:grpSpPr>
        <p:cxnSp>
          <p:nvCxnSpPr>
            <p:cNvPr id="1278" name="Straight Connector 1277">
              <a:extLst>
                <a:ext uri="{FF2B5EF4-FFF2-40B4-BE49-F238E27FC236}">
                  <a16:creationId xmlns:a16="http://schemas.microsoft.com/office/drawing/2014/main" id="{6D261F1E-B5E8-9594-3E2F-9AE20416F4EF}"/>
                </a:ext>
              </a:extLst>
            </p:cNvPr>
            <p:cNvCxnSpPr/>
            <p:nvPr/>
          </p:nvCxnSpPr>
          <p:spPr>
            <a:xfrm>
              <a:off x="6236220" y="293957"/>
              <a:ext cx="355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9" name="Straight Connector 1278">
              <a:extLst>
                <a:ext uri="{FF2B5EF4-FFF2-40B4-BE49-F238E27FC236}">
                  <a16:creationId xmlns:a16="http://schemas.microsoft.com/office/drawing/2014/main" id="{EB8AA88A-35A6-5FB0-449E-71E7E8FED212}"/>
                </a:ext>
              </a:extLst>
            </p:cNvPr>
            <p:cNvCxnSpPr/>
            <p:nvPr/>
          </p:nvCxnSpPr>
          <p:spPr>
            <a:xfrm>
              <a:off x="6236220" y="400445"/>
              <a:ext cx="355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0" name="Straight Connector 1279">
              <a:extLst>
                <a:ext uri="{FF2B5EF4-FFF2-40B4-BE49-F238E27FC236}">
                  <a16:creationId xmlns:a16="http://schemas.microsoft.com/office/drawing/2014/main" id="{AEDDE972-FD01-6B27-9860-E271CB786538}"/>
                </a:ext>
              </a:extLst>
            </p:cNvPr>
            <p:cNvCxnSpPr/>
            <p:nvPr/>
          </p:nvCxnSpPr>
          <p:spPr>
            <a:xfrm>
              <a:off x="6241560" y="499505"/>
              <a:ext cx="355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1" name="Rectangle 1280">
            <a:extLst>
              <a:ext uri="{FF2B5EF4-FFF2-40B4-BE49-F238E27FC236}">
                <a16:creationId xmlns:a16="http://schemas.microsoft.com/office/drawing/2014/main" id="{8E16CBC3-5CF7-9F88-1C80-CF95E6EED0BF}"/>
              </a:ext>
            </a:extLst>
          </p:cNvPr>
          <p:cNvSpPr/>
          <p:nvPr/>
        </p:nvSpPr>
        <p:spPr>
          <a:xfrm>
            <a:off x="15323780" y="2394916"/>
            <a:ext cx="3020550" cy="49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bg1">
                    <a:lumMod val="50000"/>
                  </a:schemeClr>
                </a:solidFill>
              </a:rPr>
              <a:t>Different Products Scanned</a:t>
            </a:r>
          </a:p>
        </p:txBody>
      </p:sp>
      <p:sp>
        <p:nvSpPr>
          <p:cNvPr id="1282" name="Rectangle 1281">
            <a:extLst>
              <a:ext uri="{FF2B5EF4-FFF2-40B4-BE49-F238E27FC236}">
                <a16:creationId xmlns:a16="http://schemas.microsoft.com/office/drawing/2014/main" id="{E51CBD20-D1FC-C7E7-3B04-5C9017E04BBE}"/>
              </a:ext>
            </a:extLst>
          </p:cNvPr>
          <p:cNvSpPr/>
          <p:nvPr/>
        </p:nvSpPr>
        <p:spPr>
          <a:xfrm>
            <a:off x="16472795" y="2190875"/>
            <a:ext cx="653560" cy="4946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1283" name="Rectangle 1282">
            <a:extLst>
              <a:ext uri="{FF2B5EF4-FFF2-40B4-BE49-F238E27FC236}">
                <a16:creationId xmlns:a16="http://schemas.microsoft.com/office/drawing/2014/main" id="{D1494CE0-1EF5-AEE4-9965-B59818055D1F}"/>
              </a:ext>
            </a:extLst>
          </p:cNvPr>
          <p:cNvSpPr/>
          <p:nvPr/>
        </p:nvSpPr>
        <p:spPr>
          <a:xfrm>
            <a:off x="15330765" y="2847333"/>
            <a:ext cx="2023672" cy="49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Drinks/Carbonated </a:t>
            </a:r>
          </a:p>
        </p:txBody>
      </p:sp>
      <p:sp>
        <p:nvSpPr>
          <p:cNvPr id="1284" name="Rectangle 1283">
            <a:extLst>
              <a:ext uri="{FF2B5EF4-FFF2-40B4-BE49-F238E27FC236}">
                <a16:creationId xmlns:a16="http://schemas.microsoft.com/office/drawing/2014/main" id="{71886D17-1381-7210-5E0B-690A2290A734}"/>
              </a:ext>
            </a:extLst>
          </p:cNvPr>
          <p:cNvSpPr/>
          <p:nvPr/>
        </p:nvSpPr>
        <p:spPr>
          <a:xfrm>
            <a:off x="17530402" y="2808896"/>
            <a:ext cx="653560" cy="49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25</a:t>
            </a:r>
          </a:p>
        </p:txBody>
      </p:sp>
      <p:sp>
        <p:nvSpPr>
          <p:cNvPr id="1285" name="Rectangle 1284">
            <a:extLst>
              <a:ext uri="{FF2B5EF4-FFF2-40B4-BE49-F238E27FC236}">
                <a16:creationId xmlns:a16="http://schemas.microsoft.com/office/drawing/2014/main" id="{54369604-C332-73A8-91CA-96FF73CFC6BF}"/>
              </a:ext>
            </a:extLst>
          </p:cNvPr>
          <p:cNvSpPr/>
          <p:nvPr/>
        </p:nvSpPr>
        <p:spPr>
          <a:xfrm>
            <a:off x="15346005" y="3225806"/>
            <a:ext cx="2023672" cy="49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Drinks/Juices </a:t>
            </a:r>
          </a:p>
        </p:txBody>
      </p:sp>
      <p:sp>
        <p:nvSpPr>
          <p:cNvPr id="1286" name="Rectangle 1285">
            <a:extLst>
              <a:ext uri="{FF2B5EF4-FFF2-40B4-BE49-F238E27FC236}">
                <a16:creationId xmlns:a16="http://schemas.microsoft.com/office/drawing/2014/main" id="{C7E0E3F0-4404-5B16-8CE7-2DAB97C07F3D}"/>
              </a:ext>
            </a:extLst>
          </p:cNvPr>
          <p:cNvSpPr/>
          <p:nvPr/>
        </p:nvSpPr>
        <p:spPr>
          <a:xfrm>
            <a:off x="17545642" y="3202609"/>
            <a:ext cx="653560" cy="49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1287" name="Rectangle 1286">
            <a:extLst>
              <a:ext uri="{FF2B5EF4-FFF2-40B4-BE49-F238E27FC236}">
                <a16:creationId xmlns:a16="http://schemas.microsoft.com/office/drawing/2014/main" id="{77AE3AD3-8E9C-2358-BDE2-23E04A532CA8}"/>
              </a:ext>
            </a:extLst>
          </p:cNvPr>
          <p:cNvSpPr/>
          <p:nvPr/>
        </p:nvSpPr>
        <p:spPr>
          <a:xfrm>
            <a:off x="15346005" y="3618397"/>
            <a:ext cx="2023672" cy="494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Pastry/Cookies </a:t>
            </a:r>
          </a:p>
        </p:txBody>
      </p:sp>
      <p:sp>
        <p:nvSpPr>
          <p:cNvPr id="1288" name="Rectangle 1287">
            <a:extLst>
              <a:ext uri="{FF2B5EF4-FFF2-40B4-BE49-F238E27FC236}">
                <a16:creationId xmlns:a16="http://schemas.microsoft.com/office/drawing/2014/main" id="{7B21B646-3504-779E-41FA-0B92D59FB643}"/>
              </a:ext>
            </a:extLst>
          </p:cNvPr>
          <p:cNvSpPr/>
          <p:nvPr/>
        </p:nvSpPr>
        <p:spPr>
          <a:xfrm>
            <a:off x="17606602" y="3579960"/>
            <a:ext cx="653560" cy="494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289" name="Rectangle 1288">
            <a:extLst>
              <a:ext uri="{FF2B5EF4-FFF2-40B4-BE49-F238E27FC236}">
                <a16:creationId xmlns:a16="http://schemas.microsoft.com/office/drawing/2014/main" id="{C84F935D-93F2-F96E-65E2-64A7A5751416}"/>
              </a:ext>
            </a:extLst>
          </p:cNvPr>
          <p:cNvSpPr/>
          <p:nvPr/>
        </p:nvSpPr>
        <p:spPr>
          <a:xfrm>
            <a:off x="15401971" y="5275844"/>
            <a:ext cx="1069093" cy="5279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Cancel </a:t>
            </a:r>
          </a:p>
        </p:txBody>
      </p:sp>
      <p:sp>
        <p:nvSpPr>
          <p:cNvPr id="1290" name="Rectangle 1289">
            <a:extLst>
              <a:ext uri="{FF2B5EF4-FFF2-40B4-BE49-F238E27FC236}">
                <a16:creationId xmlns:a16="http://schemas.microsoft.com/office/drawing/2014/main" id="{27ECDB0F-158F-1BDB-D9A2-E934DA6A848C}"/>
              </a:ext>
            </a:extLst>
          </p:cNvPr>
          <p:cNvSpPr/>
          <p:nvPr/>
        </p:nvSpPr>
        <p:spPr>
          <a:xfrm>
            <a:off x="16621676" y="5275844"/>
            <a:ext cx="1517741" cy="527970"/>
          </a:xfrm>
          <a:prstGeom prst="rect">
            <a:avLst/>
          </a:prstGeom>
          <a:solidFill>
            <a:srgbClr val="0B304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Finalize </a:t>
            </a:r>
          </a:p>
        </p:txBody>
      </p:sp>
      <p:sp>
        <p:nvSpPr>
          <p:cNvPr id="1291" name="Rectangle 1290">
            <a:extLst>
              <a:ext uri="{FF2B5EF4-FFF2-40B4-BE49-F238E27FC236}">
                <a16:creationId xmlns:a16="http://schemas.microsoft.com/office/drawing/2014/main" id="{890084E5-086E-2371-D71E-E772C9FC3638}"/>
              </a:ext>
            </a:extLst>
          </p:cNvPr>
          <p:cNvSpPr/>
          <p:nvPr/>
        </p:nvSpPr>
        <p:spPr>
          <a:xfrm>
            <a:off x="16056802" y="1786464"/>
            <a:ext cx="1554505" cy="49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tx1"/>
                </a:solidFill>
              </a:rPr>
              <a:t>Press To Scan</a:t>
            </a:r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0709AB5C-A518-7F6E-9E4F-B4B1F78AF64A}"/>
              </a:ext>
            </a:extLst>
          </p:cNvPr>
          <p:cNvSpPr txBox="1"/>
          <p:nvPr/>
        </p:nvSpPr>
        <p:spPr>
          <a:xfrm>
            <a:off x="15276637" y="197816"/>
            <a:ext cx="355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solidFill>
                  <a:schemeClr val="bg1"/>
                </a:solidFill>
              </a:rPr>
              <a:t>&lt;</a:t>
            </a:r>
          </a:p>
        </p:txBody>
      </p: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C0314C9A-6213-962B-6BC0-5E29A69A9114}"/>
              </a:ext>
            </a:extLst>
          </p:cNvPr>
          <p:cNvSpPr/>
          <p:nvPr/>
        </p:nvSpPr>
        <p:spPr>
          <a:xfrm>
            <a:off x="15241976" y="721036"/>
            <a:ext cx="3092971" cy="5530467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1" dirty="0"/>
          </a:p>
        </p:txBody>
      </p:sp>
      <p:sp>
        <p:nvSpPr>
          <p:cNvPr id="1294" name="Rectangle 1293">
            <a:extLst>
              <a:ext uri="{FF2B5EF4-FFF2-40B4-BE49-F238E27FC236}">
                <a16:creationId xmlns:a16="http://schemas.microsoft.com/office/drawing/2014/main" id="{7CC2F7EC-93F7-7F41-54C4-CA5A2294887C}"/>
              </a:ext>
            </a:extLst>
          </p:cNvPr>
          <p:cNvSpPr/>
          <p:nvPr/>
        </p:nvSpPr>
        <p:spPr>
          <a:xfrm>
            <a:off x="15378615" y="2255073"/>
            <a:ext cx="2881547" cy="2007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 dirty="0">
              <a:solidFill>
                <a:schemeClr val="tx1"/>
              </a:solidFill>
            </a:endParaRPr>
          </a:p>
          <a:p>
            <a:pPr algn="ctr"/>
            <a:endParaRPr lang="en-AU" sz="1351" dirty="0">
              <a:solidFill>
                <a:schemeClr val="tx1"/>
              </a:solidFill>
            </a:endParaRPr>
          </a:p>
          <a:p>
            <a:pPr algn="ctr"/>
            <a:endParaRPr lang="en-AU" sz="1351" dirty="0">
              <a:solidFill>
                <a:schemeClr val="tx1"/>
              </a:solidFill>
            </a:endParaRPr>
          </a:p>
          <a:p>
            <a:pPr algn="ctr"/>
            <a:endParaRPr lang="en-AU" sz="1351" dirty="0">
              <a:solidFill>
                <a:schemeClr val="tx1"/>
              </a:solidFill>
            </a:endParaRPr>
          </a:p>
          <a:p>
            <a:pPr algn="ctr"/>
            <a:endParaRPr lang="en-AU" sz="1351" dirty="0">
              <a:solidFill>
                <a:schemeClr val="tx1"/>
              </a:solidFill>
            </a:endParaRPr>
          </a:p>
          <a:p>
            <a:pPr algn="ctr"/>
            <a:endParaRPr lang="en-AU" sz="1351" dirty="0">
              <a:solidFill>
                <a:schemeClr val="tx1"/>
              </a:solidFill>
            </a:endParaRPr>
          </a:p>
          <a:p>
            <a:pPr algn="ctr"/>
            <a:endParaRPr lang="en-AU" sz="1351" dirty="0">
              <a:solidFill>
                <a:schemeClr val="tx1"/>
              </a:solidFill>
            </a:endParaRPr>
          </a:p>
          <a:p>
            <a:pPr algn="ctr"/>
            <a:endParaRPr lang="en-AU" sz="1351" dirty="0">
              <a:solidFill>
                <a:schemeClr val="tx1"/>
              </a:solidFill>
            </a:endParaRPr>
          </a:p>
          <a:p>
            <a:pPr algn="ctr"/>
            <a:endParaRPr lang="en-AU" sz="1351" dirty="0">
              <a:solidFill>
                <a:schemeClr val="tx1"/>
              </a:solidFill>
            </a:endParaRPr>
          </a:p>
        </p:txBody>
      </p:sp>
      <p:sp>
        <p:nvSpPr>
          <p:cNvPr id="1295" name="Rectangle 1294">
            <a:extLst>
              <a:ext uri="{FF2B5EF4-FFF2-40B4-BE49-F238E27FC236}">
                <a16:creationId xmlns:a16="http://schemas.microsoft.com/office/drawing/2014/main" id="{D0365E2D-D09F-D921-62C9-7E5AA46BF4D5}"/>
              </a:ext>
            </a:extLst>
          </p:cNvPr>
          <p:cNvSpPr/>
          <p:nvPr/>
        </p:nvSpPr>
        <p:spPr>
          <a:xfrm>
            <a:off x="16861709" y="3683808"/>
            <a:ext cx="1162917" cy="44591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Yes </a:t>
            </a:r>
          </a:p>
        </p:txBody>
      </p:sp>
      <p:pic>
        <p:nvPicPr>
          <p:cNvPr id="1296" name="Picture 16" descr="circle alert icon 23835758 Vector Art at Vecteezy">
            <a:extLst>
              <a:ext uri="{FF2B5EF4-FFF2-40B4-BE49-F238E27FC236}">
                <a16:creationId xmlns:a16="http://schemas.microsoft.com/office/drawing/2014/main" id="{9E21F713-A57B-347E-6C73-B98F839FB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5908" y="2314302"/>
            <a:ext cx="570163" cy="57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7" name="TextBox 1296">
            <a:extLst>
              <a:ext uri="{FF2B5EF4-FFF2-40B4-BE49-F238E27FC236}">
                <a16:creationId xmlns:a16="http://schemas.microsoft.com/office/drawing/2014/main" id="{891D298C-E07E-B921-31D4-EB5658BAFAD7}"/>
              </a:ext>
            </a:extLst>
          </p:cNvPr>
          <p:cNvSpPr txBox="1"/>
          <p:nvPr/>
        </p:nvSpPr>
        <p:spPr>
          <a:xfrm>
            <a:off x="15485543" y="2928554"/>
            <a:ext cx="26556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Inventory will be saved</a:t>
            </a:r>
          </a:p>
          <a:p>
            <a:pPr algn="ctr"/>
            <a:r>
              <a:rPr lang="en-AU" sz="1200" b="1" dirty="0">
                <a:solidFill>
                  <a:schemeClr val="tx1"/>
                </a:solidFill>
              </a:rPr>
              <a:t>Would you like to proceed</a:t>
            </a:r>
            <a:r>
              <a:rPr lang="en-AU" sz="1200" b="1" dirty="0"/>
              <a:t>?</a:t>
            </a:r>
            <a:endParaRPr lang="en-AU" sz="1200" b="1" dirty="0">
              <a:solidFill>
                <a:schemeClr val="tx1"/>
              </a:solidFill>
            </a:endParaRPr>
          </a:p>
          <a:p>
            <a:pPr algn="ctr"/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98" name="TextBox 1297">
            <a:extLst>
              <a:ext uri="{FF2B5EF4-FFF2-40B4-BE49-F238E27FC236}">
                <a16:creationId xmlns:a16="http://schemas.microsoft.com/office/drawing/2014/main" id="{F395DCD7-0808-040B-622F-8497E390A03B}"/>
              </a:ext>
            </a:extLst>
          </p:cNvPr>
          <p:cNvSpPr txBox="1"/>
          <p:nvPr/>
        </p:nvSpPr>
        <p:spPr>
          <a:xfrm>
            <a:off x="15952520" y="2446000"/>
            <a:ext cx="22339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600" b="1" dirty="0">
                <a:solidFill>
                  <a:schemeClr val="tx1"/>
                </a:solidFill>
              </a:rPr>
              <a:t>Read before continue</a:t>
            </a:r>
          </a:p>
        </p:txBody>
      </p:sp>
      <p:sp>
        <p:nvSpPr>
          <p:cNvPr id="1299" name="Rectangle 1298">
            <a:extLst>
              <a:ext uri="{FF2B5EF4-FFF2-40B4-BE49-F238E27FC236}">
                <a16:creationId xmlns:a16="http://schemas.microsoft.com/office/drawing/2014/main" id="{EB19D3A4-7B95-CDF0-D834-C70F3852DB62}"/>
              </a:ext>
            </a:extLst>
          </p:cNvPr>
          <p:cNvSpPr/>
          <p:nvPr/>
        </p:nvSpPr>
        <p:spPr>
          <a:xfrm>
            <a:off x="15632248" y="3692138"/>
            <a:ext cx="1162917" cy="44591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No</a:t>
            </a:r>
          </a:p>
        </p:txBody>
      </p:sp>
      <p:grpSp>
        <p:nvGrpSpPr>
          <p:cNvPr id="1300" name="Group 1299">
            <a:extLst>
              <a:ext uri="{FF2B5EF4-FFF2-40B4-BE49-F238E27FC236}">
                <a16:creationId xmlns:a16="http://schemas.microsoft.com/office/drawing/2014/main" id="{A9D80357-7D5C-EAAA-0DAE-AB0776CCCC84}"/>
              </a:ext>
            </a:extLst>
          </p:cNvPr>
          <p:cNvGrpSpPr/>
          <p:nvPr/>
        </p:nvGrpSpPr>
        <p:grpSpPr>
          <a:xfrm>
            <a:off x="15275831" y="6213717"/>
            <a:ext cx="3075029" cy="556853"/>
            <a:chOff x="-1991739" y="6171693"/>
            <a:chExt cx="3075029" cy="556853"/>
          </a:xfrm>
        </p:grpSpPr>
        <p:sp>
          <p:nvSpPr>
            <p:cNvPr id="1301" name="Rectangle 1300">
              <a:extLst>
                <a:ext uri="{FF2B5EF4-FFF2-40B4-BE49-F238E27FC236}">
                  <a16:creationId xmlns:a16="http://schemas.microsoft.com/office/drawing/2014/main" id="{4BCBADF1-7B72-9862-91DF-0D04BEA21C33}"/>
                </a:ext>
              </a:extLst>
            </p:cNvPr>
            <p:cNvSpPr/>
            <p:nvPr/>
          </p:nvSpPr>
          <p:spPr>
            <a:xfrm>
              <a:off x="-1991739" y="6171693"/>
              <a:ext cx="3075029" cy="5568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51" dirty="0"/>
            </a:p>
          </p:txBody>
        </p:sp>
        <p:pic>
          <p:nvPicPr>
            <p:cNvPr id="1302" name="Picture 130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58B1489-2458-3F72-E9EE-F6D14B569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5009" y="6230364"/>
              <a:ext cx="439510" cy="439510"/>
            </a:xfrm>
            <a:prstGeom prst="rect">
              <a:avLst/>
            </a:prstGeom>
          </p:spPr>
        </p:pic>
        <p:pic>
          <p:nvPicPr>
            <p:cNvPr id="1303" name="Picture 130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6E31816-BA91-7CD3-B645-0ECD04098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57034" y="6245106"/>
              <a:ext cx="452594" cy="452594"/>
            </a:xfrm>
            <a:prstGeom prst="rect">
              <a:avLst/>
            </a:prstGeom>
          </p:spPr>
        </p:pic>
        <p:pic>
          <p:nvPicPr>
            <p:cNvPr id="1304" name="Picture 130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CE8C74E-5EBD-001A-1497-487AA545C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28" y="6213696"/>
              <a:ext cx="464502" cy="464502"/>
            </a:xfrm>
            <a:prstGeom prst="rect">
              <a:avLst/>
            </a:prstGeom>
          </p:spPr>
        </p:pic>
      </p:grpSp>
      <p:pic>
        <p:nvPicPr>
          <p:cNvPr id="1306" name="Picture 130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20AD5D9-72E3-8E08-4D05-CDC5B8D82E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928" y="3537249"/>
            <a:ext cx="1526010" cy="1526010"/>
          </a:xfrm>
          <a:prstGeom prst="rect">
            <a:avLst/>
          </a:prstGeom>
        </p:spPr>
      </p:pic>
      <p:sp>
        <p:nvSpPr>
          <p:cNvPr id="1307" name="Rectangle 1306">
            <a:extLst>
              <a:ext uri="{FF2B5EF4-FFF2-40B4-BE49-F238E27FC236}">
                <a16:creationId xmlns:a16="http://schemas.microsoft.com/office/drawing/2014/main" id="{1B6ACE77-5B37-469E-2245-85940BEF2029}"/>
              </a:ext>
            </a:extLst>
          </p:cNvPr>
          <p:cNvSpPr/>
          <p:nvPr/>
        </p:nvSpPr>
        <p:spPr>
          <a:xfrm>
            <a:off x="11837751" y="164055"/>
            <a:ext cx="3092971" cy="6613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1" dirty="0"/>
          </a:p>
        </p:txBody>
      </p:sp>
      <p:sp>
        <p:nvSpPr>
          <p:cNvPr id="1308" name="Rectangle 1307">
            <a:extLst>
              <a:ext uri="{FF2B5EF4-FFF2-40B4-BE49-F238E27FC236}">
                <a16:creationId xmlns:a16="http://schemas.microsoft.com/office/drawing/2014/main" id="{F7DB6ED5-ACFE-BDC7-4F7F-6BB4418213D0}"/>
              </a:ext>
            </a:extLst>
          </p:cNvPr>
          <p:cNvSpPr/>
          <p:nvPr/>
        </p:nvSpPr>
        <p:spPr>
          <a:xfrm>
            <a:off x="11837751" y="164055"/>
            <a:ext cx="3092971" cy="5568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1"/>
          </a:p>
        </p:txBody>
      </p:sp>
      <p:grpSp>
        <p:nvGrpSpPr>
          <p:cNvPr id="1309" name="Group 1308">
            <a:extLst>
              <a:ext uri="{FF2B5EF4-FFF2-40B4-BE49-F238E27FC236}">
                <a16:creationId xmlns:a16="http://schemas.microsoft.com/office/drawing/2014/main" id="{6FE81455-F3D3-31E6-9732-117E5B1007A8}"/>
              </a:ext>
            </a:extLst>
          </p:cNvPr>
          <p:cNvGrpSpPr/>
          <p:nvPr/>
        </p:nvGrpSpPr>
        <p:grpSpPr>
          <a:xfrm>
            <a:off x="14376086" y="335993"/>
            <a:ext cx="360420" cy="205548"/>
            <a:chOff x="6236220" y="293957"/>
            <a:chExt cx="360420" cy="205548"/>
          </a:xfrm>
        </p:grpSpPr>
        <p:cxnSp>
          <p:nvCxnSpPr>
            <p:cNvPr id="1310" name="Straight Connector 1309">
              <a:extLst>
                <a:ext uri="{FF2B5EF4-FFF2-40B4-BE49-F238E27FC236}">
                  <a16:creationId xmlns:a16="http://schemas.microsoft.com/office/drawing/2014/main" id="{3BB835CC-28D5-DAB6-1B86-0EB10DC38227}"/>
                </a:ext>
              </a:extLst>
            </p:cNvPr>
            <p:cNvCxnSpPr/>
            <p:nvPr/>
          </p:nvCxnSpPr>
          <p:spPr>
            <a:xfrm>
              <a:off x="6236220" y="293957"/>
              <a:ext cx="355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1" name="Straight Connector 1310">
              <a:extLst>
                <a:ext uri="{FF2B5EF4-FFF2-40B4-BE49-F238E27FC236}">
                  <a16:creationId xmlns:a16="http://schemas.microsoft.com/office/drawing/2014/main" id="{E594CB7D-4A3C-EFBC-3CE1-384C6F9876A8}"/>
                </a:ext>
              </a:extLst>
            </p:cNvPr>
            <p:cNvCxnSpPr/>
            <p:nvPr/>
          </p:nvCxnSpPr>
          <p:spPr>
            <a:xfrm>
              <a:off x="6236220" y="400445"/>
              <a:ext cx="355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2" name="Straight Connector 1311">
              <a:extLst>
                <a:ext uri="{FF2B5EF4-FFF2-40B4-BE49-F238E27FC236}">
                  <a16:creationId xmlns:a16="http://schemas.microsoft.com/office/drawing/2014/main" id="{DD740D21-0AE3-82DA-3911-1E9206083331}"/>
                </a:ext>
              </a:extLst>
            </p:cNvPr>
            <p:cNvCxnSpPr/>
            <p:nvPr/>
          </p:nvCxnSpPr>
          <p:spPr>
            <a:xfrm>
              <a:off x="6241560" y="499505"/>
              <a:ext cx="355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3" name="Rectangle 1312">
            <a:extLst>
              <a:ext uri="{FF2B5EF4-FFF2-40B4-BE49-F238E27FC236}">
                <a16:creationId xmlns:a16="http://schemas.microsoft.com/office/drawing/2014/main" id="{7E890F48-AF1F-609D-53C9-E655BC0B9DC9}"/>
              </a:ext>
            </a:extLst>
          </p:cNvPr>
          <p:cNvSpPr/>
          <p:nvPr/>
        </p:nvSpPr>
        <p:spPr>
          <a:xfrm>
            <a:off x="11973870" y="1800912"/>
            <a:ext cx="2023672" cy="49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>
                <a:solidFill>
                  <a:schemeClr val="tx1"/>
                </a:solidFill>
              </a:rPr>
              <a:t>Drinks/Carbonated </a:t>
            </a:r>
          </a:p>
        </p:txBody>
      </p:sp>
      <p:sp>
        <p:nvSpPr>
          <p:cNvPr id="1314" name="Rectangle 1313">
            <a:extLst>
              <a:ext uri="{FF2B5EF4-FFF2-40B4-BE49-F238E27FC236}">
                <a16:creationId xmlns:a16="http://schemas.microsoft.com/office/drawing/2014/main" id="{26FD7797-15F0-BA21-750E-00236A27CBF6}"/>
              </a:ext>
            </a:extLst>
          </p:cNvPr>
          <p:cNvSpPr/>
          <p:nvPr/>
        </p:nvSpPr>
        <p:spPr>
          <a:xfrm>
            <a:off x="14173507" y="1798100"/>
            <a:ext cx="653560" cy="49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25</a:t>
            </a:r>
          </a:p>
        </p:txBody>
      </p:sp>
      <p:sp>
        <p:nvSpPr>
          <p:cNvPr id="1315" name="Rectangle 1314">
            <a:extLst>
              <a:ext uri="{FF2B5EF4-FFF2-40B4-BE49-F238E27FC236}">
                <a16:creationId xmlns:a16="http://schemas.microsoft.com/office/drawing/2014/main" id="{566CCF39-9FEE-2775-52D3-878095CF8841}"/>
              </a:ext>
            </a:extLst>
          </p:cNvPr>
          <p:cNvSpPr/>
          <p:nvPr/>
        </p:nvSpPr>
        <p:spPr>
          <a:xfrm>
            <a:off x="11989110" y="3204617"/>
            <a:ext cx="2023672" cy="49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>
                <a:solidFill>
                  <a:schemeClr val="tx1"/>
                </a:solidFill>
              </a:rPr>
              <a:t>Drinks/Juices </a:t>
            </a:r>
          </a:p>
        </p:txBody>
      </p:sp>
      <p:sp>
        <p:nvSpPr>
          <p:cNvPr id="1316" name="Rectangle 1315">
            <a:extLst>
              <a:ext uri="{FF2B5EF4-FFF2-40B4-BE49-F238E27FC236}">
                <a16:creationId xmlns:a16="http://schemas.microsoft.com/office/drawing/2014/main" id="{EBDF3392-D18D-4D90-4963-F9D4ABFCB51E}"/>
              </a:ext>
            </a:extLst>
          </p:cNvPr>
          <p:cNvSpPr/>
          <p:nvPr/>
        </p:nvSpPr>
        <p:spPr>
          <a:xfrm>
            <a:off x="14188747" y="3193295"/>
            <a:ext cx="653560" cy="49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1317" name="Rectangle 1316">
            <a:extLst>
              <a:ext uri="{FF2B5EF4-FFF2-40B4-BE49-F238E27FC236}">
                <a16:creationId xmlns:a16="http://schemas.microsoft.com/office/drawing/2014/main" id="{B3DC690C-43C5-69EF-EF11-53BFEE68E963}"/>
              </a:ext>
            </a:extLst>
          </p:cNvPr>
          <p:cNvSpPr/>
          <p:nvPr/>
        </p:nvSpPr>
        <p:spPr>
          <a:xfrm>
            <a:off x="12214740" y="3609083"/>
            <a:ext cx="2023672" cy="494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tx1"/>
                </a:solidFill>
              </a:rPr>
              <a:t>Sunny Juice</a:t>
            </a:r>
          </a:p>
        </p:txBody>
      </p:sp>
      <p:sp>
        <p:nvSpPr>
          <p:cNvPr id="1318" name="Rectangle 1317">
            <a:extLst>
              <a:ext uri="{FF2B5EF4-FFF2-40B4-BE49-F238E27FC236}">
                <a16:creationId xmlns:a16="http://schemas.microsoft.com/office/drawing/2014/main" id="{E019B762-8E71-C8CA-992B-D334FAA54BA4}"/>
              </a:ext>
            </a:extLst>
          </p:cNvPr>
          <p:cNvSpPr/>
          <p:nvPr/>
        </p:nvSpPr>
        <p:spPr>
          <a:xfrm>
            <a:off x="14178458" y="3582521"/>
            <a:ext cx="653560" cy="494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1322" name="Rectangle 1321">
            <a:extLst>
              <a:ext uri="{FF2B5EF4-FFF2-40B4-BE49-F238E27FC236}">
                <a16:creationId xmlns:a16="http://schemas.microsoft.com/office/drawing/2014/main" id="{76B261BD-B4B2-A0D9-89D6-4A720B81C958}"/>
              </a:ext>
            </a:extLst>
          </p:cNvPr>
          <p:cNvSpPr/>
          <p:nvPr/>
        </p:nvSpPr>
        <p:spPr>
          <a:xfrm>
            <a:off x="11975611" y="991114"/>
            <a:ext cx="2748468" cy="581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800" dirty="0">
                <a:solidFill>
                  <a:schemeClr val="tx1"/>
                </a:solidFill>
              </a:rPr>
              <a:t>Search</a:t>
            </a:r>
          </a:p>
        </p:txBody>
      </p:sp>
      <p:grpSp>
        <p:nvGrpSpPr>
          <p:cNvPr id="1324" name="Group 1323">
            <a:extLst>
              <a:ext uri="{FF2B5EF4-FFF2-40B4-BE49-F238E27FC236}">
                <a16:creationId xmlns:a16="http://schemas.microsoft.com/office/drawing/2014/main" id="{0F44A2AF-BDF8-E51C-3A30-4A2517A21340}"/>
              </a:ext>
            </a:extLst>
          </p:cNvPr>
          <p:cNvGrpSpPr/>
          <p:nvPr/>
        </p:nvGrpSpPr>
        <p:grpSpPr>
          <a:xfrm>
            <a:off x="11843083" y="6210382"/>
            <a:ext cx="3075029" cy="556853"/>
            <a:chOff x="-1991739" y="6171693"/>
            <a:chExt cx="3075029" cy="556853"/>
          </a:xfrm>
        </p:grpSpPr>
        <p:sp>
          <p:nvSpPr>
            <p:cNvPr id="1325" name="Rectangle 1324">
              <a:extLst>
                <a:ext uri="{FF2B5EF4-FFF2-40B4-BE49-F238E27FC236}">
                  <a16:creationId xmlns:a16="http://schemas.microsoft.com/office/drawing/2014/main" id="{2988B9C8-3038-FE77-290F-406A48DC7510}"/>
                </a:ext>
              </a:extLst>
            </p:cNvPr>
            <p:cNvSpPr/>
            <p:nvPr/>
          </p:nvSpPr>
          <p:spPr>
            <a:xfrm>
              <a:off x="-1991739" y="6171693"/>
              <a:ext cx="3075029" cy="5568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51" dirty="0"/>
            </a:p>
          </p:txBody>
        </p:sp>
        <p:pic>
          <p:nvPicPr>
            <p:cNvPr id="1326" name="Picture 132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41ECE93-1DAC-0FC4-D032-33FB50AC2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5009" y="6230364"/>
              <a:ext cx="439510" cy="439510"/>
            </a:xfrm>
            <a:prstGeom prst="rect">
              <a:avLst/>
            </a:prstGeom>
          </p:spPr>
        </p:pic>
        <p:pic>
          <p:nvPicPr>
            <p:cNvPr id="1327" name="Picture 132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776CA48-4C27-E9FC-FD45-80794F79F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57034" y="6245106"/>
              <a:ext cx="452594" cy="452594"/>
            </a:xfrm>
            <a:prstGeom prst="rect">
              <a:avLst/>
            </a:prstGeom>
          </p:spPr>
        </p:pic>
        <p:pic>
          <p:nvPicPr>
            <p:cNvPr id="1328" name="Picture 132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D644DB0-0E1F-DE1E-DD77-7CDA7B7C8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28" y="6213696"/>
              <a:ext cx="464502" cy="464502"/>
            </a:xfrm>
            <a:prstGeom prst="rect">
              <a:avLst/>
            </a:prstGeom>
          </p:spPr>
        </p:pic>
      </p:grpSp>
      <p:pic>
        <p:nvPicPr>
          <p:cNvPr id="1332" name="Picture 1331" descr="A barcode with a red line&#10;&#10;Description automatically generated">
            <a:extLst>
              <a:ext uri="{FF2B5EF4-FFF2-40B4-BE49-F238E27FC236}">
                <a16:creationId xmlns:a16="http://schemas.microsoft.com/office/drawing/2014/main" id="{A6959014-57CF-7A74-6692-3563B3AB5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291" y="1630313"/>
            <a:ext cx="1538827" cy="1538827"/>
          </a:xfrm>
          <a:prstGeom prst="rect">
            <a:avLst/>
          </a:prstGeom>
        </p:spPr>
      </p:pic>
      <p:sp>
        <p:nvSpPr>
          <p:cNvPr id="1333" name="Rectangle 1332">
            <a:extLst>
              <a:ext uri="{FF2B5EF4-FFF2-40B4-BE49-F238E27FC236}">
                <a16:creationId xmlns:a16="http://schemas.microsoft.com/office/drawing/2014/main" id="{72228FF9-8780-8F6B-4A57-99FCCC8CB3D2}"/>
              </a:ext>
            </a:extLst>
          </p:cNvPr>
          <p:cNvSpPr/>
          <p:nvPr/>
        </p:nvSpPr>
        <p:spPr>
          <a:xfrm>
            <a:off x="12188432" y="2215010"/>
            <a:ext cx="2023672" cy="49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tx1"/>
                </a:solidFill>
              </a:rPr>
              <a:t>Coca Cola 355ml</a:t>
            </a:r>
          </a:p>
        </p:txBody>
      </p:sp>
      <p:sp>
        <p:nvSpPr>
          <p:cNvPr id="1334" name="Rectangle 1333">
            <a:extLst>
              <a:ext uri="{FF2B5EF4-FFF2-40B4-BE49-F238E27FC236}">
                <a16:creationId xmlns:a16="http://schemas.microsoft.com/office/drawing/2014/main" id="{A1E472F9-EFF5-30D2-842F-67C2E59285DD}"/>
              </a:ext>
            </a:extLst>
          </p:cNvPr>
          <p:cNvSpPr/>
          <p:nvPr/>
        </p:nvSpPr>
        <p:spPr>
          <a:xfrm>
            <a:off x="14174312" y="2191813"/>
            <a:ext cx="653560" cy="49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1335" name="Rectangle 1334">
            <a:extLst>
              <a:ext uri="{FF2B5EF4-FFF2-40B4-BE49-F238E27FC236}">
                <a16:creationId xmlns:a16="http://schemas.microsoft.com/office/drawing/2014/main" id="{167D6E5A-90FA-79A2-1582-82210F68A3A9}"/>
              </a:ext>
            </a:extLst>
          </p:cNvPr>
          <p:cNvSpPr/>
          <p:nvPr/>
        </p:nvSpPr>
        <p:spPr>
          <a:xfrm>
            <a:off x="12188432" y="2607601"/>
            <a:ext cx="2023672" cy="494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tx1"/>
                </a:solidFill>
              </a:rPr>
              <a:t>Sprite 355ml</a:t>
            </a:r>
          </a:p>
        </p:txBody>
      </p:sp>
      <p:sp>
        <p:nvSpPr>
          <p:cNvPr id="1336" name="Rectangle 1335">
            <a:extLst>
              <a:ext uri="{FF2B5EF4-FFF2-40B4-BE49-F238E27FC236}">
                <a16:creationId xmlns:a16="http://schemas.microsoft.com/office/drawing/2014/main" id="{4516AB8C-FE71-61B1-873E-7ACF7D7FC882}"/>
              </a:ext>
            </a:extLst>
          </p:cNvPr>
          <p:cNvSpPr/>
          <p:nvPr/>
        </p:nvSpPr>
        <p:spPr>
          <a:xfrm>
            <a:off x="14235272" y="2569164"/>
            <a:ext cx="653560" cy="494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337" name="TextBox 1336">
            <a:extLst>
              <a:ext uri="{FF2B5EF4-FFF2-40B4-BE49-F238E27FC236}">
                <a16:creationId xmlns:a16="http://schemas.microsoft.com/office/drawing/2014/main" id="{AFFE0C95-D871-0131-1358-8B1F785840E9}"/>
              </a:ext>
            </a:extLst>
          </p:cNvPr>
          <p:cNvSpPr txBox="1"/>
          <p:nvPr/>
        </p:nvSpPr>
        <p:spPr>
          <a:xfrm>
            <a:off x="12032604" y="211666"/>
            <a:ext cx="355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solidFill>
                  <a:schemeClr val="bg1"/>
                </a:solidFill>
              </a:rPr>
              <a:t>&lt;</a:t>
            </a:r>
          </a:p>
        </p:txBody>
      </p:sp>
      <p:sp>
        <p:nvSpPr>
          <p:cNvPr id="1338" name="Rectangle 1337">
            <a:extLst>
              <a:ext uri="{FF2B5EF4-FFF2-40B4-BE49-F238E27FC236}">
                <a16:creationId xmlns:a16="http://schemas.microsoft.com/office/drawing/2014/main" id="{0B127D43-3426-AD61-8425-A38D4D3422AC}"/>
              </a:ext>
            </a:extLst>
          </p:cNvPr>
          <p:cNvSpPr/>
          <p:nvPr/>
        </p:nvSpPr>
        <p:spPr>
          <a:xfrm>
            <a:off x="28261031" y="169329"/>
            <a:ext cx="3092971" cy="6613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sz="1351" dirty="0"/>
          </a:p>
        </p:txBody>
      </p:sp>
      <p:sp>
        <p:nvSpPr>
          <p:cNvPr id="1339" name="Rectangle 1338">
            <a:extLst>
              <a:ext uri="{FF2B5EF4-FFF2-40B4-BE49-F238E27FC236}">
                <a16:creationId xmlns:a16="http://schemas.microsoft.com/office/drawing/2014/main" id="{BADE860B-902A-1F40-6B54-93028AD54CFC}"/>
              </a:ext>
            </a:extLst>
          </p:cNvPr>
          <p:cNvSpPr/>
          <p:nvPr/>
        </p:nvSpPr>
        <p:spPr>
          <a:xfrm>
            <a:off x="28261031" y="154815"/>
            <a:ext cx="3092971" cy="5568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sz="1351"/>
          </a:p>
        </p:txBody>
      </p:sp>
      <p:grpSp>
        <p:nvGrpSpPr>
          <p:cNvPr id="1340" name="Group 1339">
            <a:extLst>
              <a:ext uri="{FF2B5EF4-FFF2-40B4-BE49-F238E27FC236}">
                <a16:creationId xmlns:a16="http://schemas.microsoft.com/office/drawing/2014/main" id="{293E4EC4-A73C-397D-F0C6-1E25467B0336}"/>
              </a:ext>
            </a:extLst>
          </p:cNvPr>
          <p:cNvGrpSpPr/>
          <p:nvPr/>
        </p:nvGrpSpPr>
        <p:grpSpPr>
          <a:xfrm>
            <a:off x="30799366" y="326753"/>
            <a:ext cx="360420" cy="205548"/>
            <a:chOff x="6236220" y="293957"/>
            <a:chExt cx="360420" cy="205548"/>
          </a:xfrm>
        </p:grpSpPr>
        <p:cxnSp>
          <p:nvCxnSpPr>
            <p:cNvPr id="1354" name="Straight Connector 1353">
              <a:extLst>
                <a:ext uri="{FF2B5EF4-FFF2-40B4-BE49-F238E27FC236}">
                  <a16:creationId xmlns:a16="http://schemas.microsoft.com/office/drawing/2014/main" id="{51994B3D-26C9-8520-E828-9432FED5C192}"/>
                </a:ext>
              </a:extLst>
            </p:cNvPr>
            <p:cNvCxnSpPr/>
            <p:nvPr/>
          </p:nvCxnSpPr>
          <p:spPr>
            <a:xfrm>
              <a:off x="6236220" y="293957"/>
              <a:ext cx="355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5" name="Straight Connector 1354">
              <a:extLst>
                <a:ext uri="{FF2B5EF4-FFF2-40B4-BE49-F238E27FC236}">
                  <a16:creationId xmlns:a16="http://schemas.microsoft.com/office/drawing/2014/main" id="{E0C400F5-16CB-177E-62E4-5348C9156B0E}"/>
                </a:ext>
              </a:extLst>
            </p:cNvPr>
            <p:cNvCxnSpPr/>
            <p:nvPr/>
          </p:nvCxnSpPr>
          <p:spPr>
            <a:xfrm>
              <a:off x="6236220" y="400445"/>
              <a:ext cx="355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6" name="Straight Connector 1355">
              <a:extLst>
                <a:ext uri="{FF2B5EF4-FFF2-40B4-BE49-F238E27FC236}">
                  <a16:creationId xmlns:a16="http://schemas.microsoft.com/office/drawing/2014/main" id="{A48D9B43-D35D-2E91-0E42-BFA5CA99833D}"/>
                </a:ext>
              </a:extLst>
            </p:cNvPr>
            <p:cNvCxnSpPr/>
            <p:nvPr/>
          </p:nvCxnSpPr>
          <p:spPr>
            <a:xfrm>
              <a:off x="6241560" y="499505"/>
              <a:ext cx="355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1" name="Rectangle 1340">
            <a:extLst>
              <a:ext uri="{FF2B5EF4-FFF2-40B4-BE49-F238E27FC236}">
                <a16:creationId xmlns:a16="http://schemas.microsoft.com/office/drawing/2014/main" id="{27998C51-976F-DBAB-A4DC-7E698C0C4896}"/>
              </a:ext>
            </a:extLst>
          </p:cNvPr>
          <p:cNvSpPr/>
          <p:nvPr/>
        </p:nvSpPr>
        <p:spPr>
          <a:xfrm>
            <a:off x="28676949" y="2408989"/>
            <a:ext cx="2342964" cy="49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600" b="1" dirty="0">
                <a:solidFill>
                  <a:schemeClr val="tx1"/>
                </a:solidFill>
              </a:rPr>
              <a:t>Coca Cola Can 350ml</a:t>
            </a:r>
          </a:p>
        </p:txBody>
      </p:sp>
      <p:sp>
        <p:nvSpPr>
          <p:cNvPr id="1342" name="Rectangle 1341">
            <a:extLst>
              <a:ext uri="{FF2B5EF4-FFF2-40B4-BE49-F238E27FC236}">
                <a16:creationId xmlns:a16="http://schemas.microsoft.com/office/drawing/2014/main" id="{3F860EE6-79B4-072C-9736-85B4F8BF3F0A}"/>
              </a:ext>
            </a:extLst>
          </p:cNvPr>
          <p:cNvSpPr/>
          <p:nvPr/>
        </p:nvSpPr>
        <p:spPr>
          <a:xfrm>
            <a:off x="28411643" y="5259690"/>
            <a:ext cx="1069093" cy="5279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solidFill>
                  <a:schemeClr val="bg1"/>
                </a:solidFill>
              </a:rPr>
              <a:t>Return </a:t>
            </a:r>
          </a:p>
        </p:txBody>
      </p:sp>
      <p:sp>
        <p:nvSpPr>
          <p:cNvPr id="1343" name="Rectangle 1342">
            <a:extLst>
              <a:ext uri="{FF2B5EF4-FFF2-40B4-BE49-F238E27FC236}">
                <a16:creationId xmlns:a16="http://schemas.microsoft.com/office/drawing/2014/main" id="{E2C1763E-B466-3C79-E7BB-E3B43A73E140}"/>
              </a:ext>
            </a:extLst>
          </p:cNvPr>
          <p:cNvSpPr/>
          <p:nvPr/>
        </p:nvSpPr>
        <p:spPr>
          <a:xfrm>
            <a:off x="29631348" y="5259690"/>
            <a:ext cx="1517741" cy="527970"/>
          </a:xfrm>
          <a:prstGeom prst="rect">
            <a:avLst/>
          </a:prstGeom>
          <a:solidFill>
            <a:srgbClr val="0B304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1344" name="TextBox 1163">
            <a:extLst>
              <a:ext uri="{FF2B5EF4-FFF2-40B4-BE49-F238E27FC236}">
                <a16:creationId xmlns:a16="http://schemas.microsoft.com/office/drawing/2014/main" id="{A6800C42-3C47-818B-1473-EBFA672B1C3B}"/>
              </a:ext>
            </a:extLst>
          </p:cNvPr>
          <p:cNvSpPr txBox="1"/>
          <p:nvPr/>
        </p:nvSpPr>
        <p:spPr>
          <a:xfrm>
            <a:off x="28286309" y="181662"/>
            <a:ext cx="355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800" dirty="0">
                <a:solidFill>
                  <a:schemeClr val="bg1"/>
                </a:solidFill>
              </a:rPr>
              <a:t>&lt;</a:t>
            </a:r>
          </a:p>
        </p:txBody>
      </p:sp>
      <p:sp>
        <p:nvSpPr>
          <p:cNvPr id="1345" name="Rectangle 1344">
            <a:extLst>
              <a:ext uri="{FF2B5EF4-FFF2-40B4-BE49-F238E27FC236}">
                <a16:creationId xmlns:a16="http://schemas.microsoft.com/office/drawing/2014/main" id="{35160473-0451-8F5D-1525-0A630190D294}"/>
              </a:ext>
            </a:extLst>
          </p:cNvPr>
          <p:cNvSpPr/>
          <p:nvPr/>
        </p:nvSpPr>
        <p:spPr>
          <a:xfrm>
            <a:off x="29384636" y="4016018"/>
            <a:ext cx="821004" cy="6597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100</a:t>
            </a:r>
          </a:p>
        </p:txBody>
      </p:sp>
      <p:sp>
        <p:nvSpPr>
          <p:cNvPr id="1346" name="Rectangle 1345">
            <a:extLst>
              <a:ext uri="{FF2B5EF4-FFF2-40B4-BE49-F238E27FC236}">
                <a16:creationId xmlns:a16="http://schemas.microsoft.com/office/drawing/2014/main" id="{C122CDA0-8ADD-1F46-10F9-6539B19D9BAD}"/>
              </a:ext>
            </a:extLst>
          </p:cNvPr>
          <p:cNvSpPr/>
          <p:nvPr/>
        </p:nvSpPr>
        <p:spPr>
          <a:xfrm>
            <a:off x="29166676" y="3409609"/>
            <a:ext cx="1322094" cy="337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600" dirty="0">
                <a:solidFill>
                  <a:schemeClr val="tx1"/>
                </a:solidFill>
              </a:rPr>
              <a:t>Item Count</a:t>
            </a:r>
          </a:p>
        </p:txBody>
      </p:sp>
      <p:grpSp>
        <p:nvGrpSpPr>
          <p:cNvPr id="1347" name="Group 1346">
            <a:extLst>
              <a:ext uri="{FF2B5EF4-FFF2-40B4-BE49-F238E27FC236}">
                <a16:creationId xmlns:a16="http://schemas.microsoft.com/office/drawing/2014/main" id="{3154A827-2716-D040-B2BD-FA2260120D5D}"/>
              </a:ext>
            </a:extLst>
          </p:cNvPr>
          <p:cNvGrpSpPr/>
          <p:nvPr/>
        </p:nvGrpSpPr>
        <p:grpSpPr>
          <a:xfrm>
            <a:off x="28291014" y="6171922"/>
            <a:ext cx="3075029" cy="556853"/>
            <a:chOff x="-1991739" y="6171693"/>
            <a:chExt cx="3075029" cy="556853"/>
          </a:xfrm>
        </p:grpSpPr>
        <p:sp>
          <p:nvSpPr>
            <p:cNvPr id="1350" name="Rectangle 1349">
              <a:extLst>
                <a:ext uri="{FF2B5EF4-FFF2-40B4-BE49-F238E27FC236}">
                  <a16:creationId xmlns:a16="http://schemas.microsoft.com/office/drawing/2014/main" id="{06D99A24-3B02-BD43-3111-0AF90C5FB44B}"/>
                </a:ext>
              </a:extLst>
            </p:cNvPr>
            <p:cNvSpPr/>
            <p:nvPr/>
          </p:nvSpPr>
          <p:spPr>
            <a:xfrm>
              <a:off x="-1991739" y="6171693"/>
              <a:ext cx="3075029" cy="5568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MX" sz="1351" dirty="0"/>
            </a:p>
          </p:txBody>
        </p:sp>
        <p:pic>
          <p:nvPicPr>
            <p:cNvPr id="1351" name="Picture 135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7C3EF9A-11CF-80A8-F041-E1B8B6038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5009" y="6230364"/>
              <a:ext cx="439510" cy="439510"/>
            </a:xfrm>
            <a:prstGeom prst="rect">
              <a:avLst/>
            </a:prstGeom>
          </p:spPr>
        </p:pic>
        <p:pic>
          <p:nvPicPr>
            <p:cNvPr id="1352" name="Picture 135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A3B8E12A-3A7E-9E14-CD71-5ACA2533D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57034" y="6245106"/>
              <a:ext cx="452594" cy="452594"/>
            </a:xfrm>
            <a:prstGeom prst="rect">
              <a:avLst/>
            </a:prstGeom>
          </p:spPr>
        </p:pic>
        <p:pic>
          <p:nvPicPr>
            <p:cNvPr id="1353" name="Picture 135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8C112DF8-08D5-7612-D4D4-2932C5D30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28" y="6213696"/>
              <a:ext cx="464502" cy="464502"/>
            </a:xfrm>
            <a:prstGeom prst="rect">
              <a:avLst/>
            </a:prstGeom>
          </p:spPr>
        </p:pic>
      </p:grpSp>
      <p:pic>
        <p:nvPicPr>
          <p:cNvPr id="1348" name="Picture 1347" descr="Coca lata 473 ml">
            <a:extLst>
              <a:ext uri="{FF2B5EF4-FFF2-40B4-BE49-F238E27FC236}">
                <a16:creationId xmlns:a16="http://schemas.microsoft.com/office/drawing/2014/main" id="{1780A0B7-702C-E860-B3F4-EB5640198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3753" y="911845"/>
            <a:ext cx="1587225" cy="158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9" name="Rectangle 1348">
            <a:extLst>
              <a:ext uri="{FF2B5EF4-FFF2-40B4-BE49-F238E27FC236}">
                <a16:creationId xmlns:a16="http://schemas.microsoft.com/office/drawing/2014/main" id="{97C30FD8-0216-46A1-920F-316D260F0305}"/>
              </a:ext>
            </a:extLst>
          </p:cNvPr>
          <p:cNvSpPr/>
          <p:nvPr/>
        </p:nvSpPr>
        <p:spPr>
          <a:xfrm>
            <a:off x="28690548" y="2802951"/>
            <a:ext cx="2342964" cy="337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600" b="1" dirty="0">
                <a:solidFill>
                  <a:schemeClr val="bg1">
                    <a:lumMod val="50000"/>
                  </a:schemeClr>
                </a:solidFill>
              </a:rPr>
              <a:t>Location: Freezer 52</a:t>
            </a:r>
          </a:p>
        </p:txBody>
      </p:sp>
      <p:sp>
        <p:nvSpPr>
          <p:cNvPr id="1357" name="Rectangle 1356">
            <a:extLst>
              <a:ext uri="{FF2B5EF4-FFF2-40B4-BE49-F238E27FC236}">
                <a16:creationId xmlns:a16="http://schemas.microsoft.com/office/drawing/2014/main" id="{4B18AA10-B291-666F-467E-2347D77374A3}"/>
              </a:ext>
            </a:extLst>
          </p:cNvPr>
          <p:cNvSpPr/>
          <p:nvPr/>
        </p:nvSpPr>
        <p:spPr>
          <a:xfrm>
            <a:off x="28284098" y="725277"/>
            <a:ext cx="3092971" cy="2843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351" dirty="0"/>
              <a:t>No Internet </a:t>
            </a:r>
            <a:r>
              <a:rPr lang="en-AU" sz="1351" dirty="0"/>
              <a:t>Connection</a:t>
            </a:r>
          </a:p>
        </p:txBody>
      </p:sp>
      <p:grpSp>
        <p:nvGrpSpPr>
          <p:cNvPr id="1394" name="Group 1393">
            <a:extLst>
              <a:ext uri="{FF2B5EF4-FFF2-40B4-BE49-F238E27FC236}">
                <a16:creationId xmlns:a16="http://schemas.microsoft.com/office/drawing/2014/main" id="{A3B04DDE-16BF-6D48-77CE-4D557642ECA1}"/>
              </a:ext>
            </a:extLst>
          </p:cNvPr>
          <p:cNvGrpSpPr/>
          <p:nvPr/>
        </p:nvGrpSpPr>
        <p:grpSpPr>
          <a:xfrm>
            <a:off x="-1922541" y="159100"/>
            <a:ext cx="3097179" cy="6537126"/>
            <a:chOff x="1372765" y="154815"/>
            <a:chExt cx="3097179" cy="6537126"/>
          </a:xfrm>
        </p:grpSpPr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13B61718-3F3B-5CC6-8177-E0FE8525C415}"/>
                </a:ext>
              </a:extLst>
            </p:cNvPr>
            <p:cNvSpPr/>
            <p:nvPr/>
          </p:nvSpPr>
          <p:spPr>
            <a:xfrm>
              <a:off x="1372765" y="154815"/>
              <a:ext cx="3092971" cy="65371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51"/>
            </a:p>
          </p:txBody>
        </p:sp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8C91575B-6345-4740-8401-A1AE1E1CF14B}"/>
                </a:ext>
              </a:extLst>
            </p:cNvPr>
            <p:cNvSpPr/>
            <p:nvPr/>
          </p:nvSpPr>
          <p:spPr>
            <a:xfrm>
              <a:off x="1907414" y="1211352"/>
              <a:ext cx="2007894" cy="13494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0" dirty="0">
                <a:solidFill>
                  <a:schemeClr val="tx1"/>
                </a:solidFill>
              </a:endParaRPr>
            </a:p>
          </p:txBody>
        </p:sp>
        <p:sp>
          <p:nvSpPr>
            <p:cNvPr id="1362" name="Rectangle 1361">
              <a:extLst>
                <a:ext uri="{FF2B5EF4-FFF2-40B4-BE49-F238E27FC236}">
                  <a16:creationId xmlns:a16="http://schemas.microsoft.com/office/drawing/2014/main" id="{34A5560F-1D95-A0C6-0D05-C6795BFC9FE2}"/>
                </a:ext>
              </a:extLst>
            </p:cNvPr>
            <p:cNvSpPr/>
            <p:nvPr/>
          </p:nvSpPr>
          <p:spPr>
            <a:xfrm>
              <a:off x="1919961" y="1208561"/>
              <a:ext cx="1995347" cy="32085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C5666CFD-EC11-0D82-FC5D-AD3997FE938A}"/>
                </a:ext>
              </a:extLst>
            </p:cNvPr>
            <p:cNvSpPr/>
            <p:nvPr/>
          </p:nvSpPr>
          <p:spPr>
            <a:xfrm>
              <a:off x="1376973" y="164055"/>
              <a:ext cx="3092971" cy="5568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51"/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1C8BAF7C-1662-0382-F114-5F5E9CB944CF}"/>
                </a:ext>
              </a:extLst>
            </p:cNvPr>
            <p:cNvGrpSpPr/>
            <p:nvPr/>
          </p:nvGrpSpPr>
          <p:grpSpPr>
            <a:xfrm>
              <a:off x="3915308" y="335993"/>
              <a:ext cx="360420" cy="205548"/>
              <a:chOff x="6236220" y="293957"/>
              <a:chExt cx="360420" cy="205548"/>
            </a:xfrm>
          </p:grpSpPr>
          <p:cxnSp>
            <p:nvCxnSpPr>
              <p:cNvPr id="1035" name="Straight Connector 1034">
                <a:extLst>
                  <a:ext uri="{FF2B5EF4-FFF2-40B4-BE49-F238E27FC236}">
                    <a16:creationId xmlns:a16="http://schemas.microsoft.com/office/drawing/2014/main" id="{EA69D725-344F-9267-F97B-CB26F95B8FE7}"/>
                  </a:ext>
                </a:extLst>
              </p:cNvPr>
              <p:cNvCxnSpPr/>
              <p:nvPr/>
            </p:nvCxnSpPr>
            <p:spPr>
              <a:xfrm>
                <a:off x="6236220" y="293957"/>
                <a:ext cx="35508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Straight Connector 1035">
                <a:extLst>
                  <a:ext uri="{FF2B5EF4-FFF2-40B4-BE49-F238E27FC236}">
                    <a16:creationId xmlns:a16="http://schemas.microsoft.com/office/drawing/2014/main" id="{71A4A60F-7001-8B85-FAC5-7055F4C71A9E}"/>
                  </a:ext>
                </a:extLst>
              </p:cNvPr>
              <p:cNvCxnSpPr/>
              <p:nvPr/>
            </p:nvCxnSpPr>
            <p:spPr>
              <a:xfrm>
                <a:off x="6236220" y="400445"/>
                <a:ext cx="35508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Straight Connector 1036">
                <a:extLst>
                  <a:ext uri="{FF2B5EF4-FFF2-40B4-BE49-F238E27FC236}">
                    <a16:creationId xmlns:a16="http://schemas.microsoft.com/office/drawing/2014/main" id="{040811D6-C35C-F895-3D9E-65AADDEFB6BB}"/>
                  </a:ext>
                </a:extLst>
              </p:cNvPr>
              <p:cNvCxnSpPr/>
              <p:nvPr/>
            </p:nvCxnSpPr>
            <p:spPr>
              <a:xfrm>
                <a:off x="6241560" y="499505"/>
                <a:ext cx="35508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F479B037-DF98-2010-E61B-36C5A785FACF}"/>
                </a:ext>
              </a:extLst>
            </p:cNvPr>
            <p:cNvSpPr/>
            <p:nvPr/>
          </p:nvSpPr>
          <p:spPr>
            <a:xfrm>
              <a:off x="1907414" y="2707288"/>
              <a:ext cx="2007894" cy="13494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0" dirty="0">
                <a:solidFill>
                  <a:schemeClr val="tx1"/>
                </a:solidFill>
              </a:endParaRPr>
            </a:p>
          </p:txBody>
        </p:sp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EEB7FA3C-B2FC-6BA3-6982-7ED0E554C227}"/>
                </a:ext>
              </a:extLst>
            </p:cNvPr>
            <p:cNvSpPr/>
            <p:nvPr/>
          </p:nvSpPr>
          <p:spPr>
            <a:xfrm>
              <a:off x="1907414" y="4203224"/>
              <a:ext cx="2007894" cy="13494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0" dirty="0">
                <a:solidFill>
                  <a:schemeClr val="tx1"/>
                </a:solidFill>
              </a:endParaRPr>
            </a:p>
          </p:txBody>
        </p:sp>
        <p:grpSp>
          <p:nvGrpSpPr>
            <p:cNvPr id="1222" name="Group 1221">
              <a:extLst>
                <a:ext uri="{FF2B5EF4-FFF2-40B4-BE49-F238E27FC236}">
                  <a16:creationId xmlns:a16="http://schemas.microsoft.com/office/drawing/2014/main" id="{F75F4CC9-85EA-856C-1EE9-A412B2E65537}"/>
                </a:ext>
              </a:extLst>
            </p:cNvPr>
            <p:cNvGrpSpPr/>
            <p:nvPr/>
          </p:nvGrpSpPr>
          <p:grpSpPr>
            <a:xfrm>
              <a:off x="1377902" y="6124744"/>
              <a:ext cx="3075029" cy="556853"/>
              <a:chOff x="-1991739" y="6171693"/>
              <a:chExt cx="3075029" cy="556853"/>
            </a:xfrm>
          </p:grpSpPr>
          <p:sp>
            <p:nvSpPr>
              <p:cNvPr id="1223" name="Rectangle 1222">
                <a:extLst>
                  <a:ext uri="{FF2B5EF4-FFF2-40B4-BE49-F238E27FC236}">
                    <a16:creationId xmlns:a16="http://schemas.microsoft.com/office/drawing/2014/main" id="{F45C30A1-A895-9A85-9050-8F690584A7EC}"/>
                  </a:ext>
                </a:extLst>
              </p:cNvPr>
              <p:cNvSpPr/>
              <p:nvPr/>
            </p:nvSpPr>
            <p:spPr>
              <a:xfrm>
                <a:off x="-1991739" y="6171693"/>
                <a:ext cx="3075029" cy="55685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351" dirty="0"/>
              </a:p>
            </p:txBody>
          </p:sp>
          <p:pic>
            <p:nvPicPr>
              <p:cNvPr id="1224" name="Picture 1223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281F076F-C9CA-C6F7-2A10-A91BA1498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665009" y="6230364"/>
                <a:ext cx="439510" cy="439510"/>
              </a:xfrm>
              <a:prstGeom prst="rect">
                <a:avLst/>
              </a:prstGeom>
            </p:spPr>
          </p:pic>
          <p:pic>
            <p:nvPicPr>
              <p:cNvPr id="1225" name="Picture 1224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7E88373E-EDC4-BEC0-EE08-04A5335374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857034" y="6245106"/>
                <a:ext cx="452594" cy="452594"/>
              </a:xfrm>
              <a:prstGeom prst="rect">
                <a:avLst/>
              </a:prstGeom>
            </p:spPr>
          </p:pic>
          <p:pic>
            <p:nvPicPr>
              <p:cNvPr id="1226" name="Picture 1225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E9F29C8D-3AF3-D11D-12B5-1CC49A633E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428" y="6213696"/>
                <a:ext cx="464502" cy="464502"/>
              </a:xfrm>
              <a:prstGeom prst="rect">
                <a:avLst/>
              </a:prstGeom>
            </p:spPr>
          </p:pic>
        </p:grpSp>
        <p:sp>
          <p:nvSpPr>
            <p:cNvPr id="1360" name="TextBox 1359">
              <a:extLst>
                <a:ext uri="{FF2B5EF4-FFF2-40B4-BE49-F238E27FC236}">
                  <a16:creationId xmlns:a16="http://schemas.microsoft.com/office/drawing/2014/main" id="{E7F9969E-D66D-E048-5816-76376857B0EE}"/>
                </a:ext>
              </a:extLst>
            </p:cNvPr>
            <p:cNvSpPr txBox="1"/>
            <p:nvPr/>
          </p:nvSpPr>
          <p:spPr>
            <a:xfrm>
              <a:off x="1903206" y="1774914"/>
              <a:ext cx="20078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</a:rPr>
                <a:t>BMW North Carolina</a:t>
              </a:r>
            </a:p>
            <a:p>
              <a:pPr algn="ctr"/>
              <a:r>
                <a:rPr lang="en-AU" sz="1600" dirty="0">
                  <a:solidFill>
                    <a:schemeClr val="tx1"/>
                  </a:solidFill>
                </a:rPr>
                <a:t>Hall 52</a:t>
              </a:r>
            </a:p>
          </p:txBody>
        </p:sp>
        <p:sp>
          <p:nvSpPr>
            <p:cNvPr id="1364" name="TextBox 1363">
              <a:extLst>
                <a:ext uri="{FF2B5EF4-FFF2-40B4-BE49-F238E27FC236}">
                  <a16:creationId xmlns:a16="http://schemas.microsoft.com/office/drawing/2014/main" id="{AEA5A9A1-D0D9-DDDC-11E3-021081089472}"/>
                </a:ext>
              </a:extLst>
            </p:cNvPr>
            <p:cNvSpPr txBox="1"/>
            <p:nvPr/>
          </p:nvSpPr>
          <p:spPr>
            <a:xfrm>
              <a:off x="2228431" y="1200571"/>
              <a:ext cx="1365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b="1" dirty="0">
                  <a:solidFill>
                    <a:schemeClr val="bg1"/>
                  </a:solidFill>
                </a:rPr>
                <a:t>Location</a:t>
              </a:r>
            </a:p>
          </p:txBody>
        </p:sp>
        <p:pic>
          <p:nvPicPr>
            <p:cNvPr id="1365" name="Picture 1364">
              <a:extLst>
                <a:ext uri="{FF2B5EF4-FFF2-40B4-BE49-F238E27FC236}">
                  <a16:creationId xmlns:a16="http://schemas.microsoft.com/office/drawing/2014/main" id="{25ADE82D-CF0D-9112-F596-1DD12E336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354" y="1278981"/>
              <a:ext cx="230692" cy="230692"/>
            </a:xfrm>
            <a:prstGeom prst="rect">
              <a:avLst/>
            </a:prstGeom>
          </p:spPr>
        </p:pic>
        <p:sp>
          <p:nvSpPr>
            <p:cNvPr id="1366" name="Rectangle 1365">
              <a:extLst>
                <a:ext uri="{FF2B5EF4-FFF2-40B4-BE49-F238E27FC236}">
                  <a16:creationId xmlns:a16="http://schemas.microsoft.com/office/drawing/2014/main" id="{8254D40C-8D6D-8BB1-37BD-23266CC4413D}"/>
                </a:ext>
              </a:extLst>
            </p:cNvPr>
            <p:cNvSpPr/>
            <p:nvPr/>
          </p:nvSpPr>
          <p:spPr>
            <a:xfrm>
              <a:off x="1904275" y="2683220"/>
              <a:ext cx="1995347" cy="32085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367" name="TextBox 1366">
              <a:extLst>
                <a:ext uri="{FF2B5EF4-FFF2-40B4-BE49-F238E27FC236}">
                  <a16:creationId xmlns:a16="http://schemas.microsoft.com/office/drawing/2014/main" id="{07733CD1-62EC-451A-D05D-4B63E6478A1E}"/>
                </a:ext>
              </a:extLst>
            </p:cNvPr>
            <p:cNvSpPr txBox="1"/>
            <p:nvPr/>
          </p:nvSpPr>
          <p:spPr>
            <a:xfrm>
              <a:off x="2212745" y="2675230"/>
              <a:ext cx="1365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b="1" dirty="0">
                  <a:solidFill>
                    <a:schemeClr val="bg1"/>
                  </a:solidFill>
                </a:rPr>
                <a:t>Location</a:t>
              </a:r>
            </a:p>
          </p:txBody>
        </p:sp>
        <p:pic>
          <p:nvPicPr>
            <p:cNvPr id="1368" name="Picture 1367">
              <a:extLst>
                <a:ext uri="{FF2B5EF4-FFF2-40B4-BE49-F238E27FC236}">
                  <a16:creationId xmlns:a16="http://schemas.microsoft.com/office/drawing/2014/main" id="{461D911F-4DA2-57B3-AF78-332578404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668" y="2727882"/>
              <a:ext cx="230692" cy="230692"/>
            </a:xfrm>
            <a:prstGeom prst="rect">
              <a:avLst/>
            </a:prstGeom>
          </p:spPr>
        </p:pic>
        <p:sp>
          <p:nvSpPr>
            <p:cNvPr id="1369" name="TextBox 1368">
              <a:extLst>
                <a:ext uri="{FF2B5EF4-FFF2-40B4-BE49-F238E27FC236}">
                  <a16:creationId xmlns:a16="http://schemas.microsoft.com/office/drawing/2014/main" id="{4F40E86C-3F79-7889-AB01-9CAD2D51D396}"/>
                </a:ext>
              </a:extLst>
            </p:cNvPr>
            <p:cNvSpPr txBox="1"/>
            <p:nvPr/>
          </p:nvSpPr>
          <p:spPr>
            <a:xfrm>
              <a:off x="1882955" y="3264755"/>
              <a:ext cx="20078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</a:rPr>
                <a:t>BMW North Carolina</a:t>
              </a:r>
            </a:p>
            <a:p>
              <a:pPr algn="ctr"/>
              <a:r>
                <a:rPr lang="en-AU" sz="1600" dirty="0">
                  <a:solidFill>
                    <a:schemeClr val="tx1"/>
                  </a:solidFill>
                </a:rPr>
                <a:t>Hall 59</a:t>
              </a:r>
            </a:p>
          </p:txBody>
        </p:sp>
        <p:sp>
          <p:nvSpPr>
            <p:cNvPr id="1370" name="Rectangle 1369">
              <a:extLst>
                <a:ext uri="{FF2B5EF4-FFF2-40B4-BE49-F238E27FC236}">
                  <a16:creationId xmlns:a16="http://schemas.microsoft.com/office/drawing/2014/main" id="{3BB109ED-B5DA-9C25-13F1-7C5724D72CE3}"/>
                </a:ext>
              </a:extLst>
            </p:cNvPr>
            <p:cNvSpPr/>
            <p:nvPr/>
          </p:nvSpPr>
          <p:spPr>
            <a:xfrm>
              <a:off x="1915983" y="4201196"/>
              <a:ext cx="1995347" cy="32085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371" name="TextBox 1370">
              <a:extLst>
                <a:ext uri="{FF2B5EF4-FFF2-40B4-BE49-F238E27FC236}">
                  <a16:creationId xmlns:a16="http://schemas.microsoft.com/office/drawing/2014/main" id="{5ED94ED8-DD56-F3DA-E3F7-9E18462B7BED}"/>
                </a:ext>
              </a:extLst>
            </p:cNvPr>
            <p:cNvSpPr txBox="1"/>
            <p:nvPr/>
          </p:nvSpPr>
          <p:spPr>
            <a:xfrm>
              <a:off x="2224453" y="4193206"/>
              <a:ext cx="1365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b="1" dirty="0">
                  <a:solidFill>
                    <a:schemeClr val="bg1"/>
                  </a:solidFill>
                </a:rPr>
                <a:t>Location</a:t>
              </a:r>
            </a:p>
          </p:txBody>
        </p:sp>
        <p:pic>
          <p:nvPicPr>
            <p:cNvPr id="1372" name="Picture 1371">
              <a:extLst>
                <a:ext uri="{FF2B5EF4-FFF2-40B4-BE49-F238E27FC236}">
                  <a16:creationId xmlns:a16="http://schemas.microsoft.com/office/drawing/2014/main" id="{AD33C8C1-8D5D-BD05-98FB-E9FAC04FB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6376" y="4245858"/>
              <a:ext cx="230692" cy="230692"/>
            </a:xfrm>
            <a:prstGeom prst="rect">
              <a:avLst/>
            </a:prstGeom>
          </p:spPr>
        </p:pic>
        <p:sp>
          <p:nvSpPr>
            <p:cNvPr id="1373" name="TextBox 1372">
              <a:extLst>
                <a:ext uri="{FF2B5EF4-FFF2-40B4-BE49-F238E27FC236}">
                  <a16:creationId xmlns:a16="http://schemas.microsoft.com/office/drawing/2014/main" id="{7D45AE27-D1B9-99A6-0588-721AF45A38E8}"/>
                </a:ext>
              </a:extLst>
            </p:cNvPr>
            <p:cNvSpPr txBox="1"/>
            <p:nvPr/>
          </p:nvSpPr>
          <p:spPr>
            <a:xfrm>
              <a:off x="1894663" y="4782731"/>
              <a:ext cx="20078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</a:rPr>
                <a:t>BMW North Carolina</a:t>
              </a:r>
            </a:p>
            <a:p>
              <a:pPr algn="ctr"/>
              <a:r>
                <a:rPr lang="en-AU" sz="1600" dirty="0">
                  <a:solidFill>
                    <a:schemeClr val="tx1"/>
                  </a:solidFill>
                </a:rPr>
                <a:t>Hall 61</a:t>
              </a:r>
            </a:p>
          </p:txBody>
        </p:sp>
      </p:grpSp>
      <p:sp>
        <p:nvSpPr>
          <p:cNvPr id="1374" name="Rectangle 1373">
            <a:extLst>
              <a:ext uri="{FF2B5EF4-FFF2-40B4-BE49-F238E27FC236}">
                <a16:creationId xmlns:a16="http://schemas.microsoft.com/office/drawing/2014/main" id="{40B1C6F5-5342-CE00-5D08-726D7709F2CC}"/>
              </a:ext>
            </a:extLst>
          </p:cNvPr>
          <p:cNvSpPr/>
          <p:nvPr/>
        </p:nvSpPr>
        <p:spPr>
          <a:xfrm>
            <a:off x="11863247" y="6970077"/>
            <a:ext cx="3092971" cy="6613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1" dirty="0"/>
          </a:p>
        </p:txBody>
      </p:sp>
      <p:sp>
        <p:nvSpPr>
          <p:cNvPr id="1375" name="Rectangle 1374">
            <a:extLst>
              <a:ext uri="{FF2B5EF4-FFF2-40B4-BE49-F238E27FC236}">
                <a16:creationId xmlns:a16="http://schemas.microsoft.com/office/drawing/2014/main" id="{9E224BC5-8186-6C01-93EC-7E87D7C40297}"/>
              </a:ext>
            </a:extLst>
          </p:cNvPr>
          <p:cNvSpPr/>
          <p:nvPr/>
        </p:nvSpPr>
        <p:spPr>
          <a:xfrm>
            <a:off x="11863247" y="6970077"/>
            <a:ext cx="3092971" cy="5568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1"/>
          </a:p>
        </p:txBody>
      </p:sp>
      <p:grpSp>
        <p:nvGrpSpPr>
          <p:cNvPr id="1376" name="Group 1375">
            <a:extLst>
              <a:ext uri="{FF2B5EF4-FFF2-40B4-BE49-F238E27FC236}">
                <a16:creationId xmlns:a16="http://schemas.microsoft.com/office/drawing/2014/main" id="{36046968-3037-26E0-AD89-2701B47BD589}"/>
              </a:ext>
            </a:extLst>
          </p:cNvPr>
          <p:cNvGrpSpPr/>
          <p:nvPr/>
        </p:nvGrpSpPr>
        <p:grpSpPr>
          <a:xfrm>
            <a:off x="14401582" y="7142015"/>
            <a:ext cx="360420" cy="205548"/>
            <a:chOff x="6236220" y="293957"/>
            <a:chExt cx="360420" cy="205548"/>
          </a:xfrm>
        </p:grpSpPr>
        <p:cxnSp>
          <p:nvCxnSpPr>
            <p:cNvPr id="1377" name="Straight Connector 1376">
              <a:extLst>
                <a:ext uri="{FF2B5EF4-FFF2-40B4-BE49-F238E27FC236}">
                  <a16:creationId xmlns:a16="http://schemas.microsoft.com/office/drawing/2014/main" id="{E389EC50-E29E-9934-37F5-C5C5C0D682E0}"/>
                </a:ext>
              </a:extLst>
            </p:cNvPr>
            <p:cNvCxnSpPr/>
            <p:nvPr/>
          </p:nvCxnSpPr>
          <p:spPr>
            <a:xfrm>
              <a:off x="6236220" y="293957"/>
              <a:ext cx="355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8" name="Straight Connector 1377">
              <a:extLst>
                <a:ext uri="{FF2B5EF4-FFF2-40B4-BE49-F238E27FC236}">
                  <a16:creationId xmlns:a16="http://schemas.microsoft.com/office/drawing/2014/main" id="{F658F445-3BD3-CED9-6B74-6B88155F5A53}"/>
                </a:ext>
              </a:extLst>
            </p:cNvPr>
            <p:cNvCxnSpPr/>
            <p:nvPr/>
          </p:nvCxnSpPr>
          <p:spPr>
            <a:xfrm>
              <a:off x="6236220" y="400445"/>
              <a:ext cx="355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9" name="Straight Connector 1378">
              <a:extLst>
                <a:ext uri="{FF2B5EF4-FFF2-40B4-BE49-F238E27FC236}">
                  <a16:creationId xmlns:a16="http://schemas.microsoft.com/office/drawing/2014/main" id="{A2AE772B-F1B6-8DEC-6212-CAAC82C51167}"/>
                </a:ext>
              </a:extLst>
            </p:cNvPr>
            <p:cNvCxnSpPr/>
            <p:nvPr/>
          </p:nvCxnSpPr>
          <p:spPr>
            <a:xfrm>
              <a:off x="6241560" y="499505"/>
              <a:ext cx="355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0" name="Rectangle 1379">
            <a:extLst>
              <a:ext uri="{FF2B5EF4-FFF2-40B4-BE49-F238E27FC236}">
                <a16:creationId xmlns:a16="http://schemas.microsoft.com/office/drawing/2014/main" id="{56FB57D3-AF78-0482-5030-44CEDAFD4D10}"/>
              </a:ext>
            </a:extLst>
          </p:cNvPr>
          <p:cNvSpPr/>
          <p:nvPr/>
        </p:nvSpPr>
        <p:spPr>
          <a:xfrm>
            <a:off x="12279165" y="9224251"/>
            <a:ext cx="2342964" cy="49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solidFill>
                  <a:schemeClr val="tx1"/>
                </a:solidFill>
              </a:rPr>
              <a:t>Coca Cola Can 350ml</a:t>
            </a:r>
          </a:p>
        </p:txBody>
      </p:sp>
      <p:sp>
        <p:nvSpPr>
          <p:cNvPr id="1381" name="Rectangle 1380">
            <a:extLst>
              <a:ext uri="{FF2B5EF4-FFF2-40B4-BE49-F238E27FC236}">
                <a16:creationId xmlns:a16="http://schemas.microsoft.com/office/drawing/2014/main" id="{1E7E9F1C-6636-4D76-0EE4-AA37ACCFF0BA}"/>
              </a:ext>
            </a:extLst>
          </p:cNvPr>
          <p:cNvSpPr/>
          <p:nvPr/>
        </p:nvSpPr>
        <p:spPr>
          <a:xfrm>
            <a:off x="12013859" y="12074952"/>
            <a:ext cx="1069093" cy="5279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Delete </a:t>
            </a:r>
          </a:p>
        </p:txBody>
      </p:sp>
      <p:sp>
        <p:nvSpPr>
          <p:cNvPr id="1382" name="Rectangle 1381">
            <a:extLst>
              <a:ext uri="{FF2B5EF4-FFF2-40B4-BE49-F238E27FC236}">
                <a16:creationId xmlns:a16="http://schemas.microsoft.com/office/drawing/2014/main" id="{5C95AF30-CD25-DEF3-556A-0D7C841D402D}"/>
              </a:ext>
            </a:extLst>
          </p:cNvPr>
          <p:cNvSpPr/>
          <p:nvPr/>
        </p:nvSpPr>
        <p:spPr>
          <a:xfrm>
            <a:off x="13233564" y="12074952"/>
            <a:ext cx="1517741" cy="527970"/>
          </a:xfrm>
          <a:prstGeom prst="rect">
            <a:avLst/>
          </a:prstGeom>
          <a:solidFill>
            <a:srgbClr val="0B304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1383" name="TextBox 1382">
            <a:extLst>
              <a:ext uri="{FF2B5EF4-FFF2-40B4-BE49-F238E27FC236}">
                <a16:creationId xmlns:a16="http://schemas.microsoft.com/office/drawing/2014/main" id="{494C1B24-92E6-99E8-D644-F5C6D8BFF957}"/>
              </a:ext>
            </a:extLst>
          </p:cNvPr>
          <p:cNvSpPr txBox="1"/>
          <p:nvPr/>
        </p:nvSpPr>
        <p:spPr>
          <a:xfrm>
            <a:off x="11888525" y="6996924"/>
            <a:ext cx="355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solidFill>
                  <a:schemeClr val="bg1"/>
                </a:solidFill>
              </a:rPr>
              <a:t>&lt;</a:t>
            </a:r>
          </a:p>
        </p:txBody>
      </p:sp>
      <p:sp>
        <p:nvSpPr>
          <p:cNvPr id="1384" name="Rectangle 1383">
            <a:extLst>
              <a:ext uri="{FF2B5EF4-FFF2-40B4-BE49-F238E27FC236}">
                <a16:creationId xmlns:a16="http://schemas.microsoft.com/office/drawing/2014/main" id="{D2A01CDB-012B-0D2A-DD29-517D1745F190}"/>
              </a:ext>
            </a:extLst>
          </p:cNvPr>
          <p:cNvSpPr/>
          <p:nvPr/>
        </p:nvSpPr>
        <p:spPr>
          <a:xfrm>
            <a:off x="12986852" y="10831280"/>
            <a:ext cx="821004" cy="6597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100</a:t>
            </a:r>
          </a:p>
        </p:txBody>
      </p:sp>
      <p:sp>
        <p:nvSpPr>
          <p:cNvPr id="1385" name="Rectangle 1384">
            <a:extLst>
              <a:ext uri="{FF2B5EF4-FFF2-40B4-BE49-F238E27FC236}">
                <a16:creationId xmlns:a16="http://schemas.microsoft.com/office/drawing/2014/main" id="{60425908-1A73-2912-737F-C861FFABE7FA}"/>
              </a:ext>
            </a:extLst>
          </p:cNvPr>
          <p:cNvSpPr/>
          <p:nvPr/>
        </p:nvSpPr>
        <p:spPr>
          <a:xfrm>
            <a:off x="12768892" y="10224871"/>
            <a:ext cx="1322094" cy="337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Item Count</a:t>
            </a:r>
          </a:p>
        </p:txBody>
      </p:sp>
      <p:grpSp>
        <p:nvGrpSpPr>
          <p:cNvPr id="1386" name="Group 1385">
            <a:extLst>
              <a:ext uri="{FF2B5EF4-FFF2-40B4-BE49-F238E27FC236}">
                <a16:creationId xmlns:a16="http://schemas.microsoft.com/office/drawing/2014/main" id="{14FFACA3-5719-C708-7DCD-4D4840B49239}"/>
              </a:ext>
            </a:extLst>
          </p:cNvPr>
          <p:cNvGrpSpPr/>
          <p:nvPr/>
        </p:nvGrpSpPr>
        <p:grpSpPr>
          <a:xfrm>
            <a:off x="11893230" y="12987184"/>
            <a:ext cx="3075029" cy="556853"/>
            <a:chOff x="-1991739" y="6171693"/>
            <a:chExt cx="3075029" cy="556853"/>
          </a:xfrm>
        </p:grpSpPr>
        <p:sp>
          <p:nvSpPr>
            <p:cNvPr id="1387" name="Rectangle 1386">
              <a:extLst>
                <a:ext uri="{FF2B5EF4-FFF2-40B4-BE49-F238E27FC236}">
                  <a16:creationId xmlns:a16="http://schemas.microsoft.com/office/drawing/2014/main" id="{ECFE984A-102A-1B4E-A5FE-0140469F4346}"/>
                </a:ext>
              </a:extLst>
            </p:cNvPr>
            <p:cNvSpPr/>
            <p:nvPr/>
          </p:nvSpPr>
          <p:spPr>
            <a:xfrm>
              <a:off x="-1991739" y="6171693"/>
              <a:ext cx="3075029" cy="5568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51" dirty="0"/>
            </a:p>
          </p:txBody>
        </p:sp>
        <p:pic>
          <p:nvPicPr>
            <p:cNvPr id="1388" name="Picture 138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71D2FC7-BCDD-10E5-D785-1E4C461E0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5009" y="6230364"/>
              <a:ext cx="439510" cy="439510"/>
            </a:xfrm>
            <a:prstGeom prst="rect">
              <a:avLst/>
            </a:prstGeom>
          </p:spPr>
        </p:pic>
        <p:pic>
          <p:nvPicPr>
            <p:cNvPr id="1389" name="Picture 138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702E0847-B33B-67ED-D6EC-EFA3E25F3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57034" y="6245106"/>
              <a:ext cx="452594" cy="452594"/>
            </a:xfrm>
            <a:prstGeom prst="rect">
              <a:avLst/>
            </a:prstGeom>
          </p:spPr>
        </p:pic>
        <p:pic>
          <p:nvPicPr>
            <p:cNvPr id="1390" name="Picture 138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0F461B3-5C8B-4091-DA93-4ACE66F31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28" y="6213696"/>
              <a:ext cx="464502" cy="464502"/>
            </a:xfrm>
            <a:prstGeom prst="rect">
              <a:avLst/>
            </a:prstGeom>
          </p:spPr>
        </p:pic>
      </p:grpSp>
      <p:pic>
        <p:nvPicPr>
          <p:cNvPr id="1391" name="Picture 4" descr="Coca lata 473 ml">
            <a:extLst>
              <a:ext uri="{FF2B5EF4-FFF2-40B4-BE49-F238E27FC236}">
                <a16:creationId xmlns:a16="http://schemas.microsoft.com/office/drawing/2014/main" id="{5E245849-6B09-6B67-5562-A2138525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969" y="7727107"/>
            <a:ext cx="1587225" cy="158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2" name="Rectangle 1391">
            <a:extLst>
              <a:ext uri="{FF2B5EF4-FFF2-40B4-BE49-F238E27FC236}">
                <a16:creationId xmlns:a16="http://schemas.microsoft.com/office/drawing/2014/main" id="{E6170C48-7D7D-EFF5-E14B-B5AD74DED03E}"/>
              </a:ext>
            </a:extLst>
          </p:cNvPr>
          <p:cNvSpPr/>
          <p:nvPr/>
        </p:nvSpPr>
        <p:spPr>
          <a:xfrm>
            <a:off x="12292764" y="9618213"/>
            <a:ext cx="2342964" cy="337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solidFill>
                  <a:schemeClr val="bg1">
                    <a:lumMod val="50000"/>
                  </a:schemeClr>
                </a:solidFill>
              </a:rPr>
              <a:t>Location: Freezer 52</a:t>
            </a:r>
          </a:p>
        </p:txBody>
      </p:sp>
      <p:pic>
        <p:nvPicPr>
          <p:cNvPr id="1395" name="Picture 24" descr="Apparel Boy Clothes Clothing Fashion Man Vector SVG Icon - SVG Repo">
            <a:extLst>
              <a:ext uri="{FF2B5EF4-FFF2-40B4-BE49-F238E27FC236}">
                <a16:creationId xmlns:a16="http://schemas.microsoft.com/office/drawing/2014/main" id="{49B0BEA2-AC68-E2E7-44BF-D3BE4742E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563" y="334200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6" name="TextBox 1395">
            <a:extLst>
              <a:ext uri="{FF2B5EF4-FFF2-40B4-BE49-F238E27FC236}">
                <a16:creationId xmlns:a16="http://schemas.microsoft.com/office/drawing/2014/main" id="{DE1D7A2C-4921-FF20-DE4C-30B56346AB46}"/>
              </a:ext>
            </a:extLst>
          </p:cNvPr>
          <p:cNvSpPr txBox="1"/>
          <p:nvPr/>
        </p:nvSpPr>
        <p:spPr>
          <a:xfrm>
            <a:off x="1449715" y="5364601"/>
            <a:ext cx="3092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Apparel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99890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761A-5094-9F7E-B1B3-FB8A46CC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Sprint Plan Part 1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03E8BAB-F56F-33D5-0EC5-6677FAFDE8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6154282"/>
              </p:ext>
            </p:extLst>
          </p:nvPr>
        </p:nvGraphicFramePr>
        <p:xfrm>
          <a:off x="838201" y="1690690"/>
          <a:ext cx="10515599" cy="422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6534871-3D83-2385-CF71-4F3319F0865B}"/>
              </a:ext>
            </a:extLst>
          </p:cNvPr>
          <p:cNvSpPr/>
          <p:nvPr/>
        </p:nvSpPr>
        <p:spPr>
          <a:xfrm>
            <a:off x="838200" y="2205380"/>
            <a:ext cx="3149184" cy="1793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Multi Tenant Project Base Backend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9D066E-68F3-5EAA-23D8-BD5431EAB043}"/>
              </a:ext>
            </a:extLst>
          </p:cNvPr>
          <p:cNvSpPr/>
          <p:nvPr/>
        </p:nvSpPr>
        <p:spPr>
          <a:xfrm>
            <a:off x="4389620" y="2205380"/>
            <a:ext cx="2669498" cy="1793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Inventory Count Features Backend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C54947-9A44-0445-D088-870BED5E76EC}"/>
              </a:ext>
            </a:extLst>
          </p:cNvPr>
          <p:cNvSpPr/>
          <p:nvPr/>
        </p:nvSpPr>
        <p:spPr>
          <a:xfrm>
            <a:off x="838200" y="3490432"/>
            <a:ext cx="3149184" cy="2626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Multi Tenant Project Base Frontend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CE1E51-28DE-0C1A-90B1-C6173CA3D532}"/>
              </a:ext>
            </a:extLst>
          </p:cNvPr>
          <p:cNvSpPr/>
          <p:nvPr/>
        </p:nvSpPr>
        <p:spPr>
          <a:xfrm>
            <a:off x="4389620" y="3691679"/>
            <a:ext cx="2669498" cy="2170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Inventory Count Features Frontend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BFB7BA-9F76-FB59-975F-330F0294CAE6}"/>
              </a:ext>
            </a:extLst>
          </p:cNvPr>
          <p:cNvSpPr/>
          <p:nvPr/>
        </p:nvSpPr>
        <p:spPr>
          <a:xfrm>
            <a:off x="856311" y="4901620"/>
            <a:ext cx="3149184" cy="19729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IONIC Hybrid Mobile Environment setup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CEA1FB-67DA-6760-3310-00D677E86258}"/>
              </a:ext>
            </a:extLst>
          </p:cNvPr>
          <p:cNvSpPr/>
          <p:nvPr/>
        </p:nvSpPr>
        <p:spPr>
          <a:xfrm>
            <a:off x="4389620" y="5006703"/>
            <a:ext cx="2669498" cy="19729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Mobile App Development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989025-776A-5775-7857-EF2E73D9C2DE}"/>
              </a:ext>
            </a:extLst>
          </p:cNvPr>
          <p:cNvSpPr/>
          <p:nvPr/>
        </p:nvSpPr>
        <p:spPr>
          <a:xfrm>
            <a:off x="7608247" y="5540879"/>
            <a:ext cx="3149184" cy="197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Release 1.0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B54A33-2B29-B167-FD7B-E518FBA53F01}"/>
              </a:ext>
            </a:extLst>
          </p:cNvPr>
          <p:cNvSpPr/>
          <p:nvPr/>
        </p:nvSpPr>
        <p:spPr>
          <a:xfrm>
            <a:off x="7620428" y="4737431"/>
            <a:ext cx="3086613" cy="1793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Integration with Azure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9263F1-6D06-E13D-2385-805D4DE6B1AB}"/>
              </a:ext>
            </a:extLst>
          </p:cNvPr>
          <p:cNvSpPr/>
          <p:nvPr/>
        </p:nvSpPr>
        <p:spPr>
          <a:xfrm>
            <a:off x="885670" y="1464439"/>
            <a:ext cx="3149184" cy="2170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Jan 6</a:t>
            </a:r>
            <a:r>
              <a:rPr lang="en-AU" sz="1200" baseline="30000" dirty="0"/>
              <a:t>th</a:t>
            </a:r>
            <a:r>
              <a:rPr lang="en-AU" sz="1200" dirty="0"/>
              <a:t> to Jan 10th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C7D80C-665F-FDF5-8652-3A6602312F27}"/>
              </a:ext>
            </a:extLst>
          </p:cNvPr>
          <p:cNvSpPr/>
          <p:nvPr/>
        </p:nvSpPr>
        <p:spPr>
          <a:xfrm>
            <a:off x="4172264" y="1464439"/>
            <a:ext cx="3149184" cy="2170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/>
              <a:t>Jan 13th to Jan 17th</a:t>
            </a:r>
            <a:endParaRPr lang="en-AU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329355-D5EE-3AD8-B533-C25DD9AAEB8F}"/>
              </a:ext>
            </a:extLst>
          </p:cNvPr>
          <p:cNvSpPr/>
          <p:nvPr/>
        </p:nvSpPr>
        <p:spPr>
          <a:xfrm>
            <a:off x="7427993" y="1460691"/>
            <a:ext cx="3810512" cy="2170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Jan 20th to Jan 24th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250B10-84DD-09FD-B316-4222E82659DF}"/>
              </a:ext>
            </a:extLst>
          </p:cNvPr>
          <p:cNvSpPr txBox="1"/>
          <p:nvPr/>
        </p:nvSpPr>
        <p:spPr>
          <a:xfrm>
            <a:off x="886916" y="2411159"/>
            <a:ext cx="3405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200" b="1" dirty="0"/>
              <a:t>New Archetype (Multi Tenant)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 b="1" dirty="0"/>
              <a:t>Automated Exception &amp; Error Flows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 b="1" dirty="0"/>
              <a:t>Security for multi tenant architecture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 b="1" dirty="0"/>
              <a:t>User Module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 b="1" dirty="0"/>
              <a:t>Tenant Module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D1FDBD-1BCD-ABC5-989E-D101F66BDED1}"/>
              </a:ext>
            </a:extLst>
          </p:cNvPr>
          <p:cNvSpPr txBox="1"/>
          <p:nvPr/>
        </p:nvSpPr>
        <p:spPr>
          <a:xfrm>
            <a:off x="4261578" y="2411159"/>
            <a:ext cx="2978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200" b="1" dirty="0"/>
              <a:t>Store Module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 dirty="0"/>
              <a:t>Location Module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 dirty="0"/>
              <a:t>Fixture Module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 dirty="0"/>
              <a:t>UPC Association (PIM Interface)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 dirty="0"/>
              <a:t>Inventory &amp; Inventory History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 dirty="0"/>
              <a:t>External APIs for Mobile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7169E4-E4BB-5D6E-8D59-C258B9C1FF78}"/>
              </a:ext>
            </a:extLst>
          </p:cNvPr>
          <p:cNvSpPr txBox="1"/>
          <p:nvPr/>
        </p:nvSpPr>
        <p:spPr>
          <a:xfrm>
            <a:off x="856311" y="3787964"/>
            <a:ext cx="3405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200" dirty="0"/>
              <a:t>New Archetype (Multi Tenant)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 dirty="0"/>
              <a:t>Automated Exception &amp; Error Flows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 dirty="0"/>
              <a:t>Security for multi tenant architecture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 dirty="0"/>
              <a:t>User Module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 dirty="0"/>
              <a:t>Tenant Module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396066-F6B2-2DE8-EAEC-6BB12F46F8E7}"/>
              </a:ext>
            </a:extLst>
          </p:cNvPr>
          <p:cNvSpPr txBox="1"/>
          <p:nvPr/>
        </p:nvSpPr>
        <p:spPr>
          <a:xfrm>
            <a:off x="886915" y="5136951"/>
            <a:ext cx="3100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200" dirty="0"/>
              <a:t>Environment setup.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 dirty="0"/>
              <a:t>New Archetype (Multi tenant)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0D07FC-0E28-1005-E7B5-1ADE89370DA6}"/>
              </a:ext>
            </a:extLst>
          </p:cNvPr>
          <p:cNvSpPr txBox="1"/>
          <p:nvPr/>
        </p:nvSpPr>
        <p:spPr>
          <a:xfrm>
            <a:off x="4377440" y="3928938"/>
            <a:ext cx="2978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200" dirty="0"/>
              <a:t>Store Module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 dirty="0"/>
              <a:t>Location Module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 dirty="0"/>
              <a:t>Fixture Module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 dirty="0"/>
              <a:t>UPC Association (PIM Interface)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 dirty="0"/>
              <a:t>Inventory View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D452A5-F8C2-44F6-95BC-3A0A640C3485}"/>
              </a:ext>
            </a:extLst>
          </p:cNvPr>
          <p:cNvSpPr txBox="1"/>
          <p:nvPr/>
        </p:nvSpPr>
        <p:spPr>
          <a:xfrm>
            <a:off x="4377439" y="5262051"/>
            <a:ext cx="2978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200" dirty="0"/>
              <a:t>Screen Flow without backend integration.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86C443-08D5-C421-278D-2CCE5BDA1281}"/>
              </a:ext>
            </a:extLst>
          </p:cNvPr>
          <p:cNvSpPr/>
          <p:nvPr/>
        </p:nvSpPr>
        <p:spPr>
          <a:xfrm>
            <a:off x="7575967" y="2212001"/>
            <a:ext cx="3181463" cy="1529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Mobile App Development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ADEE13-8C38-D4A3-3E4E-B3CCC4C52A85}"/>
              </a:ext>
            </a:extLst>
          </p:cNvPr>
          <p:cNvSpPr txBox="1"/>
          <p:nvPr/>
        </p:nvSpPr>
        <p:spPr>
          <a:xfrm>
            <a:off x="7563787" y="2450228"/>
            <a:ext cx="297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200" dirty="0"/>
              <a:t>Integration with backend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33C998-4563-2932-8DEF-9B21B3E1725B}"/>
              </a:ext>
            </a:extLst>
          </p:cNvPr>
          <p:cNvSpPr txBox="1"/>
          <p:nvPr/>
        </p:nvSpPr>
        <p:spPr>
          <a:xfrm>
            <a:off x="7575968" y="4984032"/>
            <a:ext cx="2978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200" dirty="0"/>
              <a:t>DEV Deployment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 dirty="0"/>
              <a:t>APK (Android Creation)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C0A2BC-810A-ECE4-3A7C-58B934FEE9B3}"/>
              </a:ext>
            </a:extLst>
          </p:cNvPr>
          <p:cNvSpPr txBox="1"/>
          <p:nvPr/>
        </p:nvSpPr>
        <p:spPr>
          <a:xfrm>
            <a:off x="7649043" y="5804451"/>
            <a:ext cx="297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200" dirty="0"/>
              <a:t>Full configuration for tenant.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 dirty="0"/>
              <a:t>Full application not integrated with CPG Stock Configurator.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BEACDA-CF76-27E0-E536-6086E0765B7B}"/>
              </a:ext>
            </a:extLst>
          </p:cNvPr>
          <p:cNvSpPr/>
          <p:nvPr/>
        </p:nvSpPr>
        <p:spPr>
          <a:xfrm>
            <a:off x="7557857" y="2788032"/>
            <a:ext cx="3199574" cy="164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PIM: CPG Stock Configurator Backend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FFFA34-53A0-0841-0A3F-FC082F740AE5}"/>
              </a:ext>
            </a:extLst>
          </p:cNvPr>
          <p:cNvSpPr/>
          <p:nvPr/>
        </p:nvSpPr>
        <p:spPr>
          <a:xfrm>
            <a:off x="7557857" y="3829893"/>
            <a:ext cx="3149184" cy="17936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PIM: CPG Stock Configurator Frontend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FD40DF-3756-7C40-99A8-E25D3054F8F8}"/>
              </a:ext>
            </a:extLst>
          </p:cNvPr>
          <p:cNvSpPr txBox="1"/>
          <p:nvPr/>
        </p:nvSpPr>
        <p:spPr>
          <a:xfrm>
            <a:off x="7606573" y="3008801"/>
            <a:ext cx="3405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200" dirty="0"/>
              <a:t>Module to configure CPG on screen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 dirty="0"/>
              <a:t>Module to receive data from mobile app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 dirty="0"/>
              <a:t>Module to integrate new CPGs.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 dirty="0"/>
              <a:t>Alert System (E mail).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B9930-2644-3BD4-5CFF-F6F65ADD55D7}"/>
              </a:ext>
            </a:extLst>
          </p:cNvPr>
          <p:cNvSpPr txBox="1"/>
          <p:nvPr/>
        </p:nvSpPr>
        <p:spPr>
          <a:xfrm>
            <a:off x="7575968" y="4040834"/>
            <a:ext cx="3405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200" dirty="0"/>
              <a:t>Module to configure CPG on screen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 dirty="0"/>
              <a:t>Module to receive data from mobile app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 dirty="0"/>
              <a:t>Module to integrate new CPGs.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3E22DB-50A1-DB77-7266-17AAE357CE55}"/>
              </a:ext>
            </a:extLst>
          </p:cNvPr>
          <p:cNvSpPr/>
          <p:nvPr/>
        </p:nvSpPr>
        <p:spPr>
          <a:xfrm>
            <a:off x="659568" y="6037935"/>
            <a:ext cx="2669498" cy="1793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Marco Nieto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04BE4E-1C29-1749-B2C3-D4EBB52837DD}"/>
              </a:ext>
            </a:extLst>
          </p:cNvPr>
          <p:cNvSpPr/>
          <p:nvPr/>
        </p:nvSpPr>
        <p:spPr>
          <a:xfrm>
            <a:off x="659568" y="6281501"/>
            <a:ext cx="2669498" cy="17936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Oscar Alvarez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DD65A8-5E1C-DFED-A28B-50CFE838BAF9}"/>
              </a:ext>
            </a:extLst>
          </p:cNvPr>
          <p:cNvSpPr/>
          <p:nvPr/>
        </p:nvSpPr>
        <p:spPr>
          <a:xfrm>
            <a:off x="659568" y="6537637"/>
            <a:ext cx="2669498" cy="17936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Oscar Alan (temp Resource)</a:t>
            </a:r>
          </a:p>
        </p:txBody>
      </p:sp>
    </p:spTree>
    <p:extLst>
      <p:ext uri="{BB962C8B-B14F-4D97-AF65-F5344CB8AC3E}">
        <p14:creationId xmlns:p14="http://schemas.microsoft.com/office/powerpoint/2010/main" val="401119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AF934-DE89-50D1-2F9B-362310E2F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5896-52C9-34DA-E665-CB95B766B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Sprint Plan Part 1</a:t>
            </a:r>
            <a:endParaRPr lang="es-MX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AAED52-E69B-6A68-8B43-C53138033C58}"/>
              </a:ext>
            </a:extLst>
          </p:cNvPr>
          <p:cNvSpPr/>
          <p:nvPr/>
        </p:nvSpPr>
        <p:spPr>
          <a:xfrm>
            <a:off x="940320" y="2394156"/>
            <a:ext cx="2669498" cy="197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Inventory Count Reports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E12893-426A-58BA-AE60-B041AC0B818E}"/>
              </a:ext>
            </a:extLst>
          </p:cNvPr>
          <p:cNvSpPr/>
          <p:nvPr/>
        </p:nvSpPr>
        <p:spPr>
          <a:xfrm>
            <a:off x="940320" y="3329668"/>
            <a:ext cx="2669498" cy="19729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SM </a:t>
            </a:r>
            <a:r>
              <a:rPr lang="en-AU" sz="1200"/>
              <a:t>Inventory Tool</a:t>
            </a:r>
            <a:endParaRPr lang="en-AU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6AA89A-01FA-EA6E-EA5F-47FF5D9303B3}"/>
              </a:ext>
            </a:extLst>
          </p:cNvPr>
          <p:cNvSpPr/>
          <p:nvPr/>
        </p:nvSpPr>
        <p:spPr>
          <a:xfrm>
            <a:off x="4244634" y="3022811"/>
            <a:ext cx="2643974" cy="1909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Release 1.2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AECAC7-8101-0952-8D16-DB079A548AAE}"/>
              </a:ext>
            </a:extLst>
          </p:cNvPr>
          <p:cNvSpPr/>
          <p:nvPr/>
        </p:nvSpPr>
        <p:spPr>
          <a:xfrm>
            <a:off x="990600" y="1708122"/>
            <a:ext cx="3149184" cy="1793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Jan 27th to Jan  31st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A53DC2-113F-AC73-8290-C7A12D3F5B53}"/>
              </a:ext>
            </a:extLst>
          </p:cNvPr>
          <p:cNvSpPr/>
          <p:nvPr/>
        </p:nvSpPr>
        <p:spPr>
          <a:xfrm>
            <a:off x="4292184" y="1708122"/>
            <a:ext cx="3149184" cy="1793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Feb 03th to Feb 07th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A7D9F-9B98-E211-1830-23722E78D9B6}"/>
              </a:ext>
            </a:extLst>
          </p:cNvPr>
          <p:cNvSpPr/>
          <p:nvPr/>
        </p:nvSpPr>
        <p:spPr>
          <a:xfrm>
            <a:off x="7563787" y="1704374"/>
            <a:ext cx="3149184" cy="1793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/>
              <a:t>Feb 10th to Feb 14th</a:t>
            </a:r>
            <a:endParaRPr lang="en-AU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0E605B-DE56-8B3D-BAE7-585E0BD5F856}"/>
              </a:ext>
            </a:extLst>
          </p:cNvPr>
          <p:cNvSpPr txBox="1"/>
          <p:nvPr/>
        </p:nvSpPr>
        <p:spPr>
          <a:xfrm>
            <a:off x="812278" y="2653873"/>
            <a:ext cx="297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200" dirty="0"/>
              <a:t>Scan Iterations.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 dirty="0"/>
              <a:t>New Items.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 dirty="0"/>
              <a:t> One more required.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60F9E-1DFE-4AD6-EEA2-3603613D6296}"/>
              </a:ext>
            </a:extLst>
          </p:cNvPr>
          <p:cNvSpPr txBox="1"/>
          <p:nvPr/>
        </p:nvSpPr>
        <p:spPr>
          <a:xfrm>
            <a:off x="838200" y="3557062"/>
            <a:ext cx="297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200" dirty="0"/>
              <a:t>Evaluation on functionality.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 dirty="0"/>
              <a:t>Definition of Integration points.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 dirty="0"/>
              <a:t>Development stage 1.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E6EBE8-998C-CC16-F633-3539293EEF8C}"/>
              </a:ext>
            </a:extLst>
          </p:cNvPr>
          <p:cNvSpPr/>
          <p:nvPr/>
        </p:nvSpPr>
        <p:spPr>
          <a:xfrm>
            <a:off x="4219109" y="2387706"/>
            <a:ext cx="2669498" cy="1793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SM Inventory Tool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024FDB-853E-B0C3-37C8-97594C14866A}"/>
              </a:ext>
            </a:extLst>
          </p:cNvPr>
          <p:cNvSpPr txBox="1"/>
          <p:nvPr/>
        </p:nvSpPr>
        <p:spPr>
          <a:xfrm>
            <a:off x="4206928" y="2649076"/>
            <a:ext cx="297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200" dirty="0"/>
              <a:t>Full integration.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93CCBA-59D2-CA69-696E-D6101698FB1D}"/>
              </a:ext>
            </a:extLst>
          </p:cNvPr>
          <p:cNvSpPr txBox="1"/>
          <p:nvPr/>
        </p:nvSpPr>
        <p:spPr>
          <a:xfrm>
            <a:off x="4217234" y="3290084"/>
            <a:ext cx="297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200" dirty="0"/>
              <a:t>Full System with integration with SM</a:t>
            </a:r>
          </a:p>
        </p:txBody>
      </p: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8B6088D7-DA6F-A63D-3161-8EA8323B99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4114894"/>
              </p:ext>
            </p:extLst>
          </p:nvPr>
        </p:nvGraphicFramePr>
        <p:xfrm>
          <a:off x="838201" y="1900550"/>
          <a:ext cx="10515599" cy="422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9DE3CF9C-A31A-9111-BB2B-0F8540241E4B}"/>
              </a:ext>
            </a:extLst>
          </p:cNvPr>
          <p:cNvSpPr/>
          <p:nvPr/>
        </p:nvSpPr>
        <p:spPr>
          <a:xfrm>
            <a:off x="659568" y="6037935"/>
            <a:ext cx="2669498" cy="1793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Marco Nieto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77A01A-E272-E702-4B43-A8642CA689A0}"/>
              </a:ext>
            </a:extLst>
          </p:cNvPr>
          <p:cNvSpPr/>
          <p:nvPr/>
        </p:nvSpPr>
        <p:spPr>
          <a:xfrm>
            <a:off x="659568" y="6281501"/>
            <a:ext cx="2669498" cy="17936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Oscar Alvarez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65DAE9-9B71-D006-B05D-1F87D8706FF3}"/>
              </a:ext>
            </a:extLst>
          </p:cNvPr>
          <p:cNvSpPr/>
          <p:nvPr/>
        </p:nvSpPr>
        <p:spPr>
          <a:xfrm>
            <a:off x="659568" y="6537637"/>
            <a:ext cx="2669498" cy="17936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Oscar Alan (temp Resource)</a:t>
            </a:r>
          </a:p>
        </p:txBody>
      </p:sp>
    </p:spTree>
    <p:extLst>
      <p:ext uri="{BB962C8B-B14F-4D97-AF65-F5344CB8AC3E}">
        <p14:creationId xmlns:p14="http://schemas.microsoft.com/office/powerpoint/2010/main" val="248786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D7683B-711B-1216-3709-64E909D4DB0A}"/>
              </a:ext>
            </a:extLst>
          </p:cNvPr>
          <p:cNvSpPr/>
          <p:nvPr/>
        </p:nvSpPr>
        <p:spPr>
          <a:xfrm>
            <a:off x="241488" y="122020"/>
            <a:ext cx="9202316" cy="4629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ADE6B0-3664-56FA-6D93-D9E315F95403}"/>
              </a:ext>
            </a:extLst>
          </p:cNvPr>
          <p:cNvSpPr txBox="1"/>
          <p:nvPr/>
        </p:nvSpPr>
        <p:spPr>
          <a:xfrm>
            <a:off x="340701" y="225655"/>
            <a:ext cx="34072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1" dirty="0"/>
              <a:t>Tenant administration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179F5F-1EE0-697D-4F83-3D6A24082681}"/>
              </a:ext>
            </a:extLst>
          </p:cNvPr>
          <p:cNvSpPr txBox="1"/>
          <p:nvPr/>
        </p:nvSpPr>
        <p:spPr>
          <a:xfrm>
            <a:off x="492850" y="1222730"/>
            <a:ext cx="1507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Name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6B970F-A547-CB5D-38D9-702870376FED}"/>
              </a:ext>
            </a:extLst>
          </p:cNvPr>
          <p:cNvSpPr txBox="1"/>
          <p:nvPr/>
        </p:nvSpPr>
        <p:spPr>
          <a:xfrm>
            <a:off x="3361589" y="1236899"/>
            <a:ext cx="1507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Status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1105FD-4A46-EAD7-D6DE-3F8D6344ACB3}"/>
              </a:ext>
            </a:extLst>
          </p:cNvPr>
          <p:cNvSpPr txBox="1"/>
          <p:nvPr/>
        </p:nvSpPr>
        <p:spPr>
          <a:xfrm>
            <a:off x="492849" y="1517776"/>
            <a:ext cx="2664160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AU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08A198-5D52-E79D-98CB-AAA251653B93}"/>
              </a:ext>
            </a:extLst>
          </p:cNvPr>
          <p:cNvSpPr txBox="1"/>
          <p:nvPr/>
        </p:nvSpPr>
        <p:spPr>
          <a:xfrm>
            <a:off x="3413431" y="1517776"/>
            <a:ext cx="2611965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AU" sz="1400" dirty="0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CC85669-3BB7-FBDC-2777-9C3053EB20A4}"/>
              </a:ext>
            </a:extLst>
          </p:cNvPr>
          <p:cNvSpPr/>
          <p:nvPr/>
        </p:nvSpPr>
        <p:spPr>
          <a:xfrm>
            <a:off x="5756678" y="1633206"/>
            <a:ext cx="184465" cy="1538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3EAFC6-1C75-E910-8B5E-9E40550F18F1}"/>
              </a:ext>
            </a:extLst>
          </p:cNvPr>
          <p:cNvSpPr/>
          <p:nvPr/>
        </p:nvSpPr>
        <p:spPr>
          <a:xfrm>
            <a:off x="3225262" y="2070609"/>
            <a:ext cx="1443739" cy="4373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Clear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2217D52-CE81-9E75-C9D6-C75F759CEC39}"/>
              </a:ext>
            </a:extLst>
          </p:cNvPr>
          <p:cNvSpPr/>
          <p:nvPr/>
        </p:nvSpPr>
        <p:spPr>
          <a:xfrm>
            <a:off x="4868713" y="2070609"/>
            <a:ext cx="1443739" cy="4373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Search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5DCE250-5B89-F35B-5FD2-5025E18577AD}"/>
              </a:ext>
            </a:extLst>
          </p:cNvPr>
          <p:cNvSpPr/>
          <p:nvPr/>
        </p:nvSpPr>
        <p:spPr>
          <a:xfrm>
            <a:off x="1958988" y="2662375"/>
            <a:ext cx="1443739" cy="437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EB804D-A498-7057-1F99-16615C9089AA}"/>
              </a:ext>
            </a:extLst>
          </p:cNvPr>
          <p:cNvSpPr/>
          <p:nvPr/>
        </p:nvSpPr>
        <p:spPr>
          <a:xfrm>
            <a:off x="3563893" y="2662834"/>
            <a:ext cx="1443739" cy="437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Status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C195C1-692C-F4D6-32D5-C33134C8F03A}"/>
              </a:ext>
            </a:extLst>
          </p:cNvPr>
          <p:cNvSpPr txBox="1"/>
          <p:nvPr/>
        </p:nvSpPr>
        <p:spPr>
          <a:xfrm>
            <a:off x="405846" y="3236183"/>
            <a:ext cx="1111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12345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55FDE7-15BF-DFF2-C29F-CA84FD50CF85}"/>
              </a:ext>
            </a:extLst>
          </p:cNvPr>
          <p:cNvSpPr txBox="1"/>
          <p:nvPr/>
        </p:nvSpPr>
        <p:spPr>
          <a:xfrm>
            <a:off x="2080136" y="3276387"/>
            <a:ext cx="1319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BMW NC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79F583-1CAD-DF29-FA77-CE8778B63012}"/>
              </a:ext>
            </a:extLst>
          </p:cNvPr>
          <p:cNvSpPr txBox="1"/>
          <p:nvPr/>
        </p:nvSpPr>
        <p:spPr>
          <a:xfrm>
            <a:off x="3732068" y="3254045"/>
            <a:ext cx="1228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Active</a:t>
            </a:r>
            <a:endParaRPr lang="es-MX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0DADDDF-07AE-0BA7-65AB-991B78ADFA22}"/>
              </a:ext>
            </a:extLst>
          </p:cNvPr>
          <p:cNvSpPr txBox="1"/>
          <p:nvPr/>
        </p:nvSpPr>
        <p:spPr>
          <a:xfrm>
            <a:off x="405846" y="3680439"/>
            <a:ext cx="1111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12344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9470E37-8C35-B341-2707-C2AF2F94B2BD}"/>
              </a:ext>
            </a:extLst>
          </p:cNvPr>
          <p:cNvSpPr txBox="1"/>
          <p:nvPr/>
        </p:nvSpPr>
        <p:spPr>
          <a:xfrm>
            <a:off x="2080136" y="3720642"/>
            <a:ext cx="1921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Carso - Sears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0CABB67-BD58-7261-0E00-B9C06CD951D2}"/>
              </a:ext>
            </a:extLst>
          </p:cNvPr>
          <p:cNvSpPr txBox="1"/>
          <p:nvPr/>
        </p:nvSpPr>
        <p:spPr>
          <a:xfrm>
            <a:off x="3730315" y="3678291"/>
            <a:ext cx="1228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Inactive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BEFF7C-8C50-9FBE-EB1B-FB1B59859588}"/>
              </a:ext>
            </a:extLst>
          </p:cNvPr>
          <p:cNvSpPr/>
          <p:nvPr/>
        </p:nvSpPr>
        <p:spPr>
          <a:xfrm>
            <a:off x="5117987" y="2661009"/>
            <a:ext cx="1804583" cy="437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Creation Date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4C3B02-BC51-C6CC-D225-652A424D7181}"/>
              </a:ext>
            </a:extLst>
          </p:cNvPr>
          <p:cNvSpPr txBox="1"/>
          <p:nvPr/>
        </p:nvSpPr>
        <p:spPr>
          <a:xfrm>
            <a:off x="6863708" y="3258460"/>
            <a:ext cx="230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2024-01-01 10:55:55</a:t>
            </a:r>
            <a:endParaRPr lang="es-MX" sz="1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30E831A-A63C-37E1-F7C6-7FE681D8C0F2}"/>
              </a:ext>
            </a:extLst>
          </p:cNvPr>
          <p:cNvSpPr/>
          <p:nvPr/>
        </p:nvSpPr>
        <p:spPr>
          <a:xfrm>
            <a:off x="7017136" y="2661009"/>
            <a:ext cx="1560734" cy="437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Update Date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B8824C0-2CED-CB28-DDD4-E2DD0BE37F02}"/>
              </a:ext>
            </a:extLst>
          </p:cNvPr>
          <p:cNvSpPr txBox="1"/>
          <p:nvPr/>
        </p:nvSpPr>
        <p:spPr>
          <a:xfrm>
            <a:off x="6877205" y="3686637"/>
            <a:ext cx="230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2024-01-01 10:55:55</a:t>
            </a:r>
            <a:endParaRPr lang="es-MX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CC11BB-4103-E0CC-9A12-4F8202C8A2CA}"/>
              </a:ext>
            </a:extLst>
          </p:cNvPr>
          <p:cNvSpPr txBox="1"/>
          <p:nvPr/>
        </p:nvSpPr>
        <p:spPr>
          <a:xfrm>
            <a:off x="405846" y="4111160"/>
            <a:ext cx="1111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12344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931E224-C714-66EF-A6D6-829D613A6C5C}"/>
              </a:ext>
            </a:extLst>
          </p:cNvPr>
          <p:cNvSpPr txBox="1"/>
          <p:nvPr/>
        </p:nvSpPr>
        <p:spPr>
          <a:xfrm>
            <a:off x="2080136" y="4151363"/>
            <a:ext cx="1921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Carso - DAX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9CD2A4B-26E7-011F-1397-24D2A1A52E13}"/>
              </a:ext>
            </a:extLst>
          </p:cNvPr>
          <p:cNvSpPr txBox="1"/>
          <p:nvPr/>
        </p:nvSpPr>
        <p:spPr>
          <a:xfrm>
            <a:off x="3730315" y="4153982"/>
            <a:ext cx="1228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Active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43693A7-CB0B-5957-FFA6-99D5D7DA0343}"/>
              </a:ext>
            </a:extLst>
          </p:cNvPr>
          <p:cNvSpPr txBox="1"/>
          <p:nvPr/>
        </p:nvSpPr>
        <p:spPr>
          <a:xfrm>
            <a:off x="6877205" y="4117358"/>
            <a:ext cx="230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2024-01-01 10:55:55</a:t>
            </a:r>
            <a:endParaRPr lang="es-MX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E86147-312D-361F-A12E-364E8DBF900F}"/>
              </a:ext>
            </a:extLst>
          </p:cNvPr>
          <p:cNvSpPr/>
          <p:nvPr/>
        </p:nvSpPr>
        <p:spPr>
          <a:xfrm>
            <a:off x="324103" y="2662375"/>
            <a:ext cx="1443739" cy="437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Tenant 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6D310C-7CCD-82B7-1F4F-577D13F6FC00}"/>
              </a:ext>
            </a:extLst>
          </p:cNvPr>
          <p:cNvSpPr txBox="1"/>
          <p:nvPr/>
        </p:nvSpPr>
        <p:spPr>
          <a:xfrm>
            <a:off x="5059698" y="3256678"/>
            <a:ext cx="230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2024-01-01 10:55:55</a:t>
            </a:r>
            <a:endParaRPr lang="es-MX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3190FA-6C81-A427-207F-0A06C94D54BB}"/>
              </a:ext>
            </a:extLst>
          </p:cNvPr>
          <p:cNvSpPr txBox="1"/>
          <p:nvPr/>
        </p:nvSpPr>
        <p:spPr>
          <a:xfrm>
            <a:off x="5073195" y="3684855"/>
            <a:ext cx="230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2024-01-01 10:55:55</a:t>
            </a:r>
            <a:endParaRPr lang="es-MX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155A5-BF2D-4A7A-8612-E78DAA505D3F}"/>
              </a:ext>
            </a:extLst>
          </p:cNvPr>
          <p:cNvSpPr txBox="1"/>
          <p:nvPr/>
        </p:nvSpPr>
        <p:spPr>
          <a:xfrm>
            <a:off x="5073195" y="4115576"/>
            <a:ext cx="230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2024-01-01 10:55:55</a:t>
            </a:r>
            <a:endParaRPr lang="es-MX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EA5D2E-3228-2DBD-2CCD-30377CC243BC}"/>
              </a:ext>
            </a:extLst>
          </p:cNvPr>
          <p:cNvSpPr/>
          <p:nvPr/>
        </p:nvSpPr>
        <p:spPr>
          <a:xfrm>
            <a:off x="8833445" y="3214127"/>
            <a:ext cx="361684" cy="351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-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AAF630-DEA3-A14B-6723-CA3B30FF8350}"/>
              </a:ext>
            </a:extLst>
          </p:cNvPr>
          <p:cNvSpPr/>
          <p:nvPr/>
        </p:nvSpPr>
        <p:spPr>
          <a:xfrm>
            <a:off x="8833445" y="3650752"/>
            <a:ext cx="361684" cy="351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-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76B73D-FD04-E28A-C38F-74F6D2905CA6}"/>
              </a:ext>
            </a:extLst>
          </p:cNvPr>
          <p:cNvSpPr/>
          <p:nvPr/>
        </p:nvSpPr>
        <p:spPr>
          <a:xfrm>
            <a:off x="8831454" y="4074688"/>
            <a:ext cx="361684" cy="351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-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125D92-7A60-C704-FD33-2854989274F4}"/>
              </a:ext>
            </a:extLst>
          </p:cNvPr>
          <p:cNvSpPr/>
          <p:nvPr/>
        </p:nvSpPr>
        <p:spPr>
          <a:xfrm>
            <a:off x="482126" y="663949"/>
            <a:ext cx="612286" cy="4373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+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31D5B5-BF77-D414-2CF5-11D3D7D5FF96}"/>
              </a:ext>
            </a:extLst>
          </p:cNvPr>
          <p:cNvGrpSpPr/>
          <p:nvPr/>
        </p:nvGrpSpPr>
        <p:grpSpPr>
          <a:xfrm>
            <a:off x="258216" y="4905654"/>
            <a:ext cx="6084362" cy="1856682"/>
            <a:chOff x="241488" y="122021"/>
            <a:chExt cx="6084362" cy="18566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D7683B-711B-1216-3709-64E909D4DB0A}"/>
                </a:ext>
              </a:extLst>
            </p:cNvPr>
            <p:cNvSpPr/>
            <p:nvPr/>
          </p:nvSpPr>
          <p:spPr>
            <a:xfrm>
              <a:off x="241488" y="122021"/>
              <a:ext cx="6084362" cy="18566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5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593F780-D416-E4C9-0CD9-4E719F0D136B}"/>
                </a:ext>
              </a:extLst>
            </p:cNvPr>
            <p:cNvSpPr/>
            <p:nvPr/>
          </p:nvSpPr>
          <p:spPr>
            <a:xfrm>
              <a:off x="2380519" y="1320065"/>
              <a:ext cx="1443739" cy="437329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Submit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B3007F-9D1B-E1EC-0D58-29A2F7FFFCAC}"/>
                </a:ext>
              </a:extLst>
            </p:cNvPr>
            <p:cNvSpPr txBox="1"/>
            <p:nvPr/>
          </p:nvSpPr>
          <p:spPr>
            <a:xfrm>
              <a:off x="492849" y="272108"/>
              <a:ext cx="18345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dirty="0"/>
                <a:t>Tenant Name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AB3698-E85F-4718-A3B4-1C188EC6B63D}"/>
                </a:ext>
              </a:extLst>
            </p:cNvPr>
            <p:cNvSpPr txBox="1"/>
            <p:nvPr/>
          </p:nvSpPr>
          <p:spPr>
            <a:xfrm>
              <a:off x="2953301" y="302026"/>
              <a:ext cx="150789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dirty="0"/>
                <a:t>Status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29B9F4-9C1F-CBFA-3236-4778479C22D3}"/>
                </a:ext>
              </a:extLst>
            </p:cNvPr>
            <p:cNvSpPr txBox="1"/>
            <p:nvPr/>
          </p:nvSpPr>
          <p:spPr>
            <a:xfrm>
              <a:off x="492849" y="567154"/>
              <a:ext cx="23455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s-MX" sz="1400" dirty="0"/>
                <a:t>Hall 52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7E4B09-4427-9A0D-1380-0290F2224B3C}"/>
                </a:ext>
              </a:extLst>
            </p:cNvPr>
            <p:cNvSpPr txBox="1"/>
            <p:nvPr/>
          </p:nvSpPr>
          <p:spPr>
            <a:xfrm>
              <a:off x="2980589" y="567185"/>
              <a:ext cx="29519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s-MX" sz="1400" dirty="0"/>
                <a:t>Active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39C6C9-9941-B7B4-CEF0-D7A816E5C120}"/>
                </a:ext>
              </a:extLst>
            </p:cNvPr>
            <p:cNvSpPr/>
            <p:nvPr/>
          </p:nvSpPr>
          <p:spPr>
            <a:xfrm rot="5400000">
              <a:off x="2497556" y="573751"/>
              <a:ext cx="266841" cy="322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800" dirty="0">
                  <a:solidFill>
                    <a:schemeClr val="tx1"/>
                  </a:solidFill>
                </a:rPr>
                <a:t>&gt;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FC75EC8-A112-6759-6F8B-6DF82B38269C}"/>
              </a:ext>
            </a:extLst>
          </p:cNvPr>
          <p:cNvSpPr/>
          <p:nvPr/>
        </p:nvSpPr>
        <p:spPr>
          <a:xfrm rot="5400000">
            <a:off x="5646383" y="5337881"/>
            <a:ext cx="266841" cy="322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4726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27FA3-AAF7-C060-6F05-D79DBBB41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61CF486-9F3E-2886-BF98-8BBA0CAE1BF2}"/>
              </a:ext>
            </a:extLst>
          </p:cNvPr>
          <p:cNvSpPr/>
          <p:nvPr/>
        </p:nvSpPr>
        <p:spPr>
          <a:xfrm>
            <a:off x="241487" y="122020"/>
            <a:ext cx="11198299" cy="4629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808332-E791-EF9D-E53D-451B4254B77F}"/>
              </a:ext>
            </a:extLst>
          </p:cNvPr>
          <p:cNvSpPr txBox="1"/>
          <p:nvPr/>
        </p:nvSpPr>
        <p:spPr>
          <a:xfrm>
            <a:off x="340701" y="225655"/>
            <a:ext cx="34072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1" dirty="0"/>
              <a:t>User Administration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9485CD-7974-49F0-2E84-1A1A1C31572D}"/>
              </a:ext>
            </a:extLst>
          </p:cNvPr>
          <p:cNvSpPr txBox="1"/>
          <p:nvPr/>
        </p:nvSpPr>
        <p:spPr>
          <a:xfrm>
            <a:off x="492850" y="1222730"/>
            <a:ext cx="1507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Tenant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7405D9-EF96-D382-DC39-2C0725E90E16}"/>
              </a:ext>
            </a:extLst>
          </p:cNvPr>
          <p:cNvSpPr txBox="1"/>
          <p:nvPr/>
        </p:nvSpPr>
        <p:spPr>
          <a:xfrm>
            <a:off x="3361589" y="1236899"/>
            <a:ext cx="1507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Name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41D846-A878-1A0C-F373-D7470A175A5B}"/>
              </a:ext>
            </a:extLst>
          </p:cNvPr>
          <p:cNvSpPr txBox="1"/>
          <p:nvPr/>
        </p:nvSpPr>
        <p:spPr>
          <a:xfrm>
            <a:off x="492849" y="1517776"/>
            <a:ext cx="2664160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AU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65A750-C373-01E3-00FF-6586006886AD}"/>
              </a:ext>
            </a:extLst>
          </p:cNvPr>
          <p:cNvSpPr txBox="1"/>
          <p:nvPr/>
        </p:nvSpPr>
        <p:spPr>
          <a:xfrm>
            <a:off x="3413431" y="1517776"/>
            <a:ext cx="2611965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AU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452DABA-0A7E-34FA-901B-C4A8BDEE21E2}"/>
              </a:ext>
            </a:extLst>
          </p:cNvPr>
          <p:cNvSpPr/>
          <p:nvPr/>
        </p:nvSpPr>
        <p:spPr>
          <a:xfrm>
            <a:off x="3225262" y="2070609"/>
            <a:ext cx="1443739" cy="4373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Clear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5A122A-42C1-71E4-338D-61FA63A43711}"/>
              </a:ext>
            </a:extLst>
          </p:cNvPr>
          <p:cNvSpPr/>
          <p:nvPr/>
        </p:nvSpPr>
        <p:spPr>
          <a:xfrm>
            <a:off x="4868713" y="2070609"/>
            <a:ext cx="1443739" cy="4373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Search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7B96D0-9CFA-741F-D78F-F03682444A5F}"/>
              </a:ext>
            </a:extLst>
          </p:cNvPr>
          <p:cNvSpPr/>
          <p:nvPr/>
        </p:nvSpPr>
        <p:spPr>
          <a:xfrm>
            <a:off x="1958988" y="2662375"/>
            <a:ext cx="1443739" cy="437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Tenant Name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909368-3C77-5800-5F9C-94F8F7882E49}"/>
              </a:ext>
            </a:extLst>
          </p:cNvPr>
          <p:cNvSpPr/>
          <p:nvPr/>
        </p:nvSpPr>
        <p:spPr>
          <a:xfrm>
            <a:off x="5064890" y="2662834"/>
            <a:ext cx="1443739" cy="437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 Name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A92F96-4885-3FAD-601F-8FFCAF2F3D33}"/>
              </a:ext>
            </a:extLst>
          </p:cNvPr>
          <p:cNvSpPr txBox="1"/>
          <p:nvPr/>
        </p:nvSpPr>
        <p:spPr>
          <a:xfrm>
            <a:off x="405846" y="3236183"/>
            <a:ext cx="1111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12345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192739-4DEB-D26C-3E9C-EB810CFDE55B}"/>
              </a:ext>
            </a:extLst>
          </p:cNvPr>
          <p:cNvSpPr txBox="1"/>
          <p:nvPr/>
        </p:nvSpPr>
        <p:spPr>
          <a:xfrm>
            <a:off x="2080136" y="3276387"/>
            <a:ext cx="1319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BMW NC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1A9BF4-1F63-F498-6957-1D8D47472B2E}"/>
              </a:ext>
            </a:extLst>
          </p:cNvPr>
          <p:cNvSpPr txBox="1"/>
          <p:nvPr/>
        </p:nvSpPr>
        <p:spPr>
          <a:xfrm>
            <a:off x="5233065" y="3254045"/>
            <a:ext cx="1228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Hall 52</a:t>
            </a:r>
            <a:endParaRPr lang="es-MX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B2969F-D4AF-9B00-6702-26645BB1BB35}"/>
              </a:ext>
            </a:extLst>
          </p:cNvPr>
          <p:cNvSpPr txBox="1"/>
          <p:nvPr/>
        </p:nvSpPr>
        <p:spPr>
          <a:xfrm>
            <a:off x="405846" y="3680439"/>
            <a:ext cx="1111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12344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DA956C-6873-7478-E21C-353D31EA0AE2}"/>
              </a:ext>
            </a:extLst>
          </p:cNvPr>
          <p:cNvSpPr txBox="1"/>
          <p:nvPr/>
        </p:nvSpPr>
        <p:spPr>
          <a:xfrm>
            <a:off x="2080136" y="3720642"/>
            <a:ext cx="1921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Carso - Sears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41931C-8C08-7C83-6D10-E286B1CCEE4E}"/>
              </a:ext>
            </a:extLst>
          </p:cNvPr>
          <p:cNvSpPr txBox="1"/>
          <p:nvPr/>
        </p:nvSpPr>
        <p:spPr>
          <a:xfrm>
            <a:off x="5231312" y="3678291"/>
            <a:ext cx="1228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Polanco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24E5CC0-0230-2E00-55D3-3D4AC002A8D0}"/>
              </a:ext>
            </a:extLst>
          </p:cNvPr>
          <p:cNvSpPr/>
          <p:nvPr/>
        </p:nvSpPr>
        <p:spPr>
          <a:xfrm>
            <a:off x="6618984" y="2661009"/>
            <a:ext cx="1804583" cy="437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Creation Date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3A0D16-5EE3-03F5-5681-5A5AC3164B07}"/>
              </a:ext>
            </a:extLst>
          </p:cNvPr>
          <p:cNvSpPr txBox="1"/>
          <p:nvPr/>
        </p:nvSpPr>
        <p:spPr>
          <a:xfrm>
            <a:off x="8364705" y="3258461"/>
            <a:ext cx="15607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2024-01-01 10:55</a:t>
            </a:r>
            <a:endParaRPr lang="es-MX" sz="1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DE24AB9-07A3-AF2E-1BED-A6618C47AE26}"/>
              </a:ext>
            </a:extLst>
          </p:cNvPr>
          <p:cNvSpPr/>
          <p:nvPr/>
        </p:nvSpPr>
        <p:spPr>
          <a:xfrm>
            <a:off x="8518133" y="2661009"/>
            <a:ext cx="1560734" cy="437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Update Date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35331E-7821-7A31-9718-D7F5C314D835}"/>
              </a:ext>
            </a:extLst>
          </p:cNvPr>
          <p:cNvSpPr txBox="1"/>
          <p:nvPr/>
        </p:nvSpPr>
        <p:spPr>
          <a:xfrm>
            <a:off x="8378202" y="3686638"/>
            <a:ext cx="15607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2024-01-01 10:55</a:t>
            </a:r>
            <a:endParaRPr lang="es-MX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85B528-BBF6-4613-973A-300C181EF8DF}"/>
              </a:ext>
            </a:extLst>
          </p:cNvPr>
          <p:cNvSpPr txBox="1"/>
          <p:nvPr/>
        </p:nvSpPr>
        <p:spPr>
          <a:xfrm>
            <a:off x="405846" y="4111160"/>
            <a:ext cx="1111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12344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F74624E-6D4D-E650-79B7-B01C6A9AE8DE}"/>
              </a:ext>
            </a:extLst>
          </p:cNvPr>
          <p:cNvSpPr txBox="1"/>
          <p:nvPr/>
        </p:nvSpPr>
        <p:spPr>
          <a:xfrm>
            <a:off x="2080136" y="4151363"/>
            <a:ext cx="1921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Carso - DAX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6290C80-3E66-7238-F2FB-DF0A8CE0954B}"/>
              </a:ext>
            </a:extLst>
          </p:cNvPr>
          <p:cNvSpPr txBox="1"/>
          <p:nvPr/>
        </p:nvSpPr>
        <p:spPr>
          <a:xfrm>
            <a:off x="5231312" y="4153982"/>
            <a:ext cx="1228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Universidad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506F23-BA3D-1D01-9BB4-0612F81EC60E}"/>
              </a:ext>
            </a:extLst>
          </p:cNvPr>
          <p:cNvSpPr txBox="1"/>
          <p:nvPr/>
        </p:nvSpPr>
        <p:spPr>
          <a:xfrm>
            <a:off x="8378202" y="4117358"/>
            <a:ext cx="16993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2024-01-01 10:55</a:t>
            </a:r>
            <a:endParaRPr lang="es-MX" sz="14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5691C4D-2DB2-D252-5179-A8105598CF2A}"/>
              </a:ext>
            </a:extLst>
          </p:cNvPr>
          <p:cNvSpPr/>
          <p:nvPr/>
        </p:nvSpPr>
        <p:spPr>
          <a:xfrm>
            <a:off x="324103" y="2662375"/>
            <a:ext cx="1443739" cy="437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 Admin Id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5ADB12-2E91-984B-269E-CA926338258D}"/>
              </a:ext>
            </a:extLst>
          </p:cNvPr>
          <p:cNvSpPr txBox="1"/>
          <p:nvPr/>
        </p:nvSpPr>
        <p:spPr>
          <a:xfrm>
            <a:off x="6543442" y="3256678"/>
            <a:ext cx="1546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2024-01-01 10:55</a:t>
            </a:r>
            <a:endParaRPr lang="es-MX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DB1496E-CDCC-BB79-048E-92BEDF6BCAF4}"/>
              </a:ext>
            </a:extLst>
          </p:cNvPr>
          <p:cNvSpPr txBox="1"/>
          <p:nvPr/>
        </p:nvSpPr>
        <p:spPr>
          <a:xfrm>
            <a:off x="6566531" y="3684855"/>
            <a:ext cx="16867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2024-01-01 10:55</a:t>
            </a:r>
            <a:endParaRPr lang="es-MX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85C41-C13F-7EC1-61E9-C6744DACD2BA}"/>
              </a:ext>
            </a:extLst>
          </p:cNvPr>
          <p:cNvSpPr txBox="1"/>
          <p:nvPr/>
        </p:nvSpPr>
        <p:spPr>
          <a:xfrm>
            <a:off x="6577964" y="4115576"/>
            <a:ext cx="15776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2024-01-01 10:55</a:t>
            </a:r>
            <a:endParaRPr lang="es-MX" sz="14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A3E8AED-2DA5-4C13-FC15-9575E6F60A63}"/>
              </a:ext>
            </a:extLst>
          </p:cNvPr>
          <p:cNvSpPr/>
          <p:nvPr/>
        </p:nvSpPr>
        <p:spPr>
          <a:xfrm>
            <a:off x="10769154" y="3214127"/>
            <a:ext cx="361684" cy="351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-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AA4D2C3-0C2D-C2ED-B5F0-999B4E9E552F}"/>
              </a:ext>
            </a:extLst>
          </p:cNvPr>
          <p:cNvSpPr/>
          <p:nvPr/>
        </p:nvSpPr>
        <p:spPr>
          <a:xfrm>
            <a:off x="10769154" y="3650752"/>
            <a:ext cx="361684" cy="351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-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8945C8F-25C6-01D9-12A4-D52D7C30D85B}"/>
              </a:ext>
            </a:extLst>
          </p:cNvPr>
          <p:cNvSpPr/>
          <p:nvPr/>
        </p:nvSpPr>
        <p:spPr>
          <a:xfrm>
            <a:off x="10767163" y="4074688"/>
            <a:ext cx="361684" cy="351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- 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EA65C15-D193-A253-B23D-118565D07C19}"/>
              </a:ext>
            </a:extLst>
          </p:cNvPr>
          <p:cNvSpPr/>
          <p:nvPr/>
        </p:nvSpPr>
        <p:spPr>
          <a:xfrm>
            <a:off x="482126" y="663949"/>
            <a:ext cx="612286" cy="4373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+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71E72F3-5D44-A14D-8AF6-772D5939C672}"/>
              </a:ext>
            </a:extLst>
          </p:cNvPr>
          <p:cNvSpPr/>
          <p:nvPr/>
        </p:nvSpPr>
        <p:spPr>
          <a:xfrm>
            <a:off x="3483905" y="2655947"/>
            <a:ext cx="1443739" cy="437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</a:p>
        </p:txBody>
      </p:sp>
      <p:sp>
        <p:nvSpPr>
          <p:cNvPr id="86" name="TextBox 55">
            <a:extLst>
              <a:ext uri="{FF2B5EF4-FFF2-40B4-BE49-F238E27FC236}">
                <a16:creationId xmlns:a16="http://schemas.microsoft.com/office/drawing/2014/main" id="{D00BA9B1-C734-F547-C899-E00D43BE2D91}"/>
              </a:ext>
            </a:extLst>
          </p:cNvPr>
          <p:cNvSpPr txBox="1"/>
          <p:nvPr/>
        </p:nvSpPr>
        <p:spPr>
          <a:xfrm>
            <a:off x="3605053" y="3269959"/>
            <a:ext cx="1319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/>
              <a:t>Marco Nieto</a:t>
            </a:r>
          </a:p>
        </p:txBody>
      </p:sp>
      <p:sp>
        <p:nvSpPr>
          <p:cNvPr id="87" name="TextBox 60">
            <a:extLst>
              <a:ext uri="{FF2B5EF4-FFF2-40B4-BE49-F238E27FC236}">
                <a16:creationId xmlns:a16="http://schemas.microsoft.com/office/drawing/2014/main" id="{71F8ECD8-FAF5-1D3D-2C65-3B369801BA72}"/>
              </a:ext>
            </a:extLst>
          </p:cNvPr>
          <p:cNvSpPr txBox="1"/>
          <p:nvPr/>
        </p:nvSpPr>
        <p:spPr>
          <a:xfrm>
            <a:off x="3605053" y="3714214"/>
            <a:ext cx="1921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/>
              <a:t>Raul Chong</a:t>
            </a:r>
          </a:p>
        </p:txBody>
      </p:sp>
      <p:sp>
        <p:nvSpPr>
          <p:cNvPr id="88" name="TextBox 74">
            <a:extLst>
              <a:ext uri="{FF2B5EF4-FFF2-40B4-BE49-F238E27FC236}">
                <a16:creationId xmlns:a16="http://schemas.microsoft.com/office/drawing/2014/main" id="{8BC91331-64E6-3F0A-569A-3A9D9C52DE1A}"/>
              </a:ext>
            </a:extLst>
          </p:cNvPr>
          <p:cNvSpPr txBox="1"/>
          <p:nvPr/>
        </p:nvSpPr>
        <p:spPr>
          <a:xfrm>
            <a:off x="3605053" y="4144935"/>
            <a:ext cx="1921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/>
              <a:t>Tim Costello</a:t>
            </a:r>
          </a:p>
        </p:txBody>
      </p:sp>
      <p:pic>
        <p:nvPicPr>
          <p:cNvPr id="89" name="Picture 8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9EFACFF-F148-94CD-4C5F-18B49C385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931" y="3214127"/>
            <a:ext cx="361684" cy="361684"/>
          </a:xfrm>
          <a:prstGeom prst="rect">
            <a:avLst/>
          </a:prstGeom>
        </p:spPr>
      </p:pic>
      <p:pic>
        <p:nvPicPr>
          <p:cNvPr id="90" name="Picture 8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8218DFC-BA96-DCF8-F0BA-D4766469F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931" y="3682764"/>
            <a:ext cx="361684" cy="361684"/>
          </a:xfrm>
          <a:prstGeom prst="rect">
            <a:avLst/>
          </a:prstGeom>
        </p:spPr>
      </p:pic>
      <p:pic>
        <p:nvPicPr>
          <p:cNvPr id="91" name="Picture 9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F62B13D-8AF1-93BE-6BBF-8DED1E2A2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931" y="4105240"/>
            <a:ext cx="361684" cy="361684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CA19975-EADD-1DF9-2BC5-5F1E0DF13150}"/>
              </a:ext>
            </a:extLst>
          </p:cNvPr>
          <p:cNvSpPr txBox="1"/>
          <p:nvPr/>
        </p:nvSpPr>
        <p:spPr>
          <a:xfrm>
            <a:off x="6192928" y="1245925"/>
            <a:ext cx="1507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Status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DE68EA2-6CB6-C13F-E2E9-31D054388F4F}"/>
              </a:ext>
            </a:extLst>
          </p:cNvPr>
          <p:cNvSpPr txBox="1"/>
          <p:nvPr/>
        </p:nvSpPr>
        <p:spPr>
          <a:xfrm>
            <a:off x="6244770" y="1526802"/>
            <a:ext cx="2611965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AU" sz="1400" dirty="0"/>
          </a:p>
        </p:txBody>
      </p:sp>
      <p:sp>
        <p:nvSpPr>
          <p:cNvPr id="94" name="Arrow: Down 93">
            <a:extLst>
              <a:ext uri="{FF2B5EF4-FFF2-40B4-BE49-F238E27FC236}">
                <a16:creationId xmlns:a16="http://schemas.microsoft.com/office/drawing/2014/main" id="{3DAA53D1-F31A-B831-683D-270AC46E1CD4}"/>
              </a:ext>
            </a:extLst>
          </p:cNvPr>
          <p:cNvSpPr/>
          <p:nvPr/>
        </p:nvSpPr>
        <p:spPr>
          <a:xfrm>
            <a:off x="8588017" y="1597262"/>
            <a:ext cx="184465" cy="1538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Arrow: Down 94">
            <a:extLst>
              <a:ext uri="{FF2B5EF4-FFF2-40B4-BE49-F238E27FC236}">
                <a16:creationId xmlns:a16="http://schemas.microsoft.com/office/drawing/2014/main" id="{482ADB07-276F-7668-B13B-071202AB7BC5}"/>
              </a:ext>
            </a:extLst>
          </p:cNvPr>
          <p:cNvSpPr/>
          <p:nvPr/>
        </p:nvSpPr>
        <p:spPr>
          <a:xfrm>
            <a:off x="2882174" y="1616492"/>
            <a:ext cx="184465" cy="1538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856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F98D6-416B-3062-4EDD-AAFBB094F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2F0A64-1D66-F38C-C24F-C11A08B178BB}"/>
              </a:ext>
            </a:extLst>
          </p:cNvPr>
          <p:cNvSpPr/>
          <p:nvPr/>
        </p:nvSpPr>
        <p:spPr>
          <a:xfrm>
            <a:off x="240630" y="403993"/>
            <a:ext cx="10855261" cy="3939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171654-8C2D-661B-021F-DDB45A49E30A}"/>
              </a:ext>
            </a:extLst>
          </p:cNvPr>
          <p:cNvSpPr/>
          <p:nvPr/>
        </p:nvSpPr>
        <p:spPr>
          <a:xfrm>
            <a:off x="4946390" y="3629433"/>
            <a:ext cx="1443739" cy="4373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Submit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54232A-477C-A586-04E6-E998D67FB442}"/>
              </a:ext>
            </a:extLst>
          </p:cNvPr>
          <p:cNvSpPr txBox="1"/>
          <p:nvPr/>
        </p:nvSpPr>
        <p:spPr>
          <a:xfrm>
            <a:off x="510342" y="1165104"/>
            <a:ext cx="18345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A5832A-DD4E-BD29-6F47-93F52375F28A}"/>
              </a:ext>
            </a:extLst>
          </p:cNvPr>
          <p:cNvSpPr txBox="1"/>
          <p:nvPr/>
        </p:nvSpPr>
        <p:spPr>
          <a:xfrm>
            <a:off x="500639" y="478081"/>
            <a:ext cx="1507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Tenant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77A98E-915D-8584-F0C9-613E2A173A18}"/>
              </a:ext>
            </a:extLst>
          </p:cNvPr>
          <p:cNvSpPr txBox="1"/>
          <p:nvPr/>
        </p:nvSpPr>
        <p:spPr>
          <a:xfrm>
            <a:off x="566962" y="1460150"/>
            <a:ext cx="50010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MX" sz="1400" dirty="0"/>
              <a:t>Marco Antonio Nieto Plett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D52C4B-89B6-B544-EAFE-1049505FB88E}"/>
              </a:ext>
            </a:extLst>
          </p:cNvPr>
          <p:cNvSpPr txBox="1"/>
          <p:nvPr/>
        </p:nvSpPr>
        <p:spPr>
          <a:xfrm>
            <a:off x="527927" y="743240"/>
            <a:ext cx="295198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AU" sz="1400" dirty="0"/>
              <a:t>Compass Group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2819A135-705F-E53B-AF56-C178EED00D7E}"/>
              </a:ext>
            </a:extLst>
          </p:cNvPr>
          <p:cNvSpPr/>
          <p:nvPr/>
        </p:nvSpPr>
        <p:spPr>
          <a:xfrm>
            <a:off x="3096696" y="816100"/>
            <a:ext cx="184465" cy="1538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5B047A-CCAE-CCB3-481F-4267F6881F09}"/>
              </a:ext>
            </a:extLst>
          </p:cNvPr>
          <p:cNvSpPr txBox="1"/>
          <p:nvPr/>
        </p:nvSpPr>
        <p:spPr>
          <a:xfrm>
            <a:off x="5888375" y="1178078"/>
            <a:ext cx="18345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E - mail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833A5F-8E5F-193C-769E-423C603956CC}"/>
              </a:ext>
            </a:extLst>
          </p:cNvPr>
          <p:cNvSpPr txBox="1"/>
          <p:nvPr/>
        </p:nvSpPr>
        <p:spPr>
          <a:xfrm>
            <a:off x="5944995" y="1473124"/>
            <a:ext cx="50010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MX" sz="1400" dirty="0"/>
              <a:t>Marco Antonio Nieto Plett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97D414-0524-163F-4E5C-86ED6DEF3B31}"/>
              </a:ext>
            </a:extLst>
          </p:cNvPr>
          <p:cNvSpPr txBox="1"/>
          <p:nvPr/>
        </p:nvSpPr>
        <p:spPr>
          <a:xfrm>
            <a:off x="510342" y="1914993"/>
            <a:ext cx="18345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Username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6634F8-4A5C-39C8-3765-1E94EE5F7773}"/>
              </a:ext>
            </a:extLst>
          </p:cNvPr>
          <p:cNvSpPr txBox="1"/>
          <p:nvPr/>
        </p:nvSpPr>
        <p:spPr>
          <a:xfrm>
            <a:off x="566962" y="2210039"/>
            <a:ext cx="50010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AU" sz="1400"/>
              <a:t>mnieto</a:t>
            </a:r>
            <a:endParaRPr lang="en-AU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37FE08-6B61-3448-77A7-2440E9EDB4AE}"/>
              </a:ext>
            </a:extLst>
          </p:cNvPr>
          <p:cNvSpPr txBox="1"/>
          <p:nvPr/>
        </p:nvSpPr>
        <p:spPr>
          <a:xfrm>
            <a:off x="5831755" y="1935994"/>
            <a:ext cx="18345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Password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24D1D5-B81F-F0CC-D56D-EBD2AC730350}"/>
              </a:ext>
            </a:extLst>
          </p:cNvPr>
          <p:cNvSpPr txBox="1"/>
          <p:nvPr/>
        </p:nvSpPr>
        <p:spPr>
          <a:xfrm>
            <a:off x="5888375" y="2231040"/>
            <a:ext cx="50010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AU" sz="1400" dirty="0"/>
              <a:t>********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640228-073F-9E05-E6B1-1D40E53F8D74}"/>
              </a:ext>
            </a:extLst>
          </p:cNvPr>
          <p:cNvSpPr txBox="1"/>
          <p:nvPr/>
        </p:nvSpPr>
        <p:spPr>
          <a:xfrm>
            <a:off x="566962" y="2934725"/>
            <a:ext cx="50010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AU" sz="1400" dirty="0"/>
              <a:t>Compass Group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38549D05-037B-DCA8-8758-B1BB395325AC}"/>
              </a:ext>
            </a:extLst>
          </p:cNvPr>
          <p:cNvSpPr/>
          <p:nvPr/>
        </p:nvSpPr>
        <p:spPr>
          <a:xfrm>
            <a:off x="5245888" y="3007584"/>
            <a:ext cx="184465" cy="1538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083EB7-84F6-1773-0C2F-C30E8132E987}"/>
              </a:ext>
            </a:extLst>
          </p:cNvPr>
          <p:cNvSpPr txBox="1"/>
          <p:nvPr/>
        </p:nvSpPr>
        <p:spPr>
          <a:xfrm>
            <a:off x="527927" y="2647268"/>
            <a:ext cx="18345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Role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7AA0F-DCE7-8B17-BC42-B790E28AED1E}"/>
              </a:ext>
            </a:extLst>
          </p:cNvPr>
          <p:cNvSpPr txBox="1"/>
          <p:nvPr/>
        </p:nvSpPr>
        <p:spPr>
          <a:xfrm>
            <a:off x="5884271" y="2934725"/>
            <a:ext cx="50010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AU" sz="1400" dirty="0"/>
              <a:t>Active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4AA88D7B-0CCA-FE64-2AEA-AFB81BF5307C}"/>
              </a:ext>
            </a:extLst>
          </p:cNvPr>
          <p:cNvSpPr/>
          <p:nvPr/>
        </p:nvSpPr>
        <p:spPr>
          <a:xfrm>
            <a:off x="10563197" y="3007584"/>
            <a:ext cx="184465" cy="1538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826EC4-0C23-4E8F-ED4F-C3E7C16F27A7}"/>
              </a:ext>
            </a:extLst>
          </p:cNvPr>
          <p:cNvSpPr txBox="1"/>
          <p:nvPr/>
        </p:nvSpPr>
        <p:spPr>
          <a:xfrm>
            <a:off x="5845236" y="2647268"/>
            <a:ext cx="18345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Status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B8C8960-A7F7-CA49-42FC-B32144139E21}"/>
              </a:ext>
            </a:extLst>
          </p:cNvPr>
          <p:cNvGrpSpPr/>
          <p:nvPr/>
        </p:nvGrpSpPr>
        <p:grpSpPr>
          <a:xfrm>
            <a:off x="140356" y="4698321"/>
            <a:ext cx="10855261" cy="3939408"/>
            <a:chOff x="186400" y="3407124"/>
            <a:chExt cx="10855261" cy="393940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8A7C330-7CB5-AA5B-BCF9-54BEAC008FDF}"/>
                </a:ext>
              </a:extLst>
            </p:cNvPr>
            <p:cNvSpPr/>
            <p:nvPr/>
          </p:nvSpPr>
          <p:spPr>
            <a:xfrm>
              <a:off x="186400" y="3407124"/>
              <a:ext cx="10855261" cy="39394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5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D2BFA0B-6878-69EE-DA2D-672BDE907FA0}"/>
                </a:ext>
              </a:extLst>
            </p:cNvPr>
            <p:cNvSpPr/>
            <p:nvPr/>
          </p:nvSpPr>
          <p:spPr>
            <a:xfrm>
              <a:off x="4892160" y="6632564"/>
              <a:ext cx="1443739" cy="437329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Submit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2CBF50-DC48-C884-8029-4F3D2C117799}"/>
                </a:ext>
              </a:extLst>
            </p:cNvPr>
            <p:cNvSpPr txBox="1"/>
            <p:nvPr/>
          </p:nvSpPr>
          <p:spPr>
            <a:xfrm>
              <a:off x="456112" y="4168235"/>
              <a:ext cx="18345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dirty="0"/>
                <a:t>Name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9B705D-DF99-6209-AFEA-28D80BFBC1B7}"/>
                </a:ext>
              </a:extLst>
            </p:cNvPr>
            <p:cNvSpPr txBox="1"/>
            <p:nvPr/>
          </p:nvSpPr>
          <p:spPr>
            <a:xfrm>
              <a:off x="446409" y="3481212"/>
              <a:ext cx="150789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dirty="0"/>
                <a:t>Tenant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3717332-8365-C5A4-3FF7-A3F5DEA2DDE7}"/>
                </a:ext>
              </a:extLst>
            </p:cNvPr>
            <p:cNvSpPr txBox="1"/>
            <p:nvPr/>
          </p:nvSpPr>
          <p:spPr>
            <a:xfrm>
              <a:off x="512732" y="4463281"/>
              <a:ext cx="500102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s-MX" sz="1400" dirty="0"/>
                <a:t>Marco Antonio Nieto Plett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50E0E4-F25C-4D6B-3814-0EA3A62D3654}"/>
                </a:ext>
              </a:extLst>
            </p:cNvPr>
            <p:cNvSpPr txBox="1"/>
            <p:nvPr/>
          </p:nvSpPr>
          <p:spPr>
            <a:xfrm>
              <a:off x="473697" y="3746371"/>
              <a:ext cx="29519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AU" sz="1400" dirty="0"/>
                <a:t>Compass Group</a:t>
              </a:r>
            </a:p>
          </p:txBody>
        </p:sp>
        <p:sp>
          <p:nvSpPr>
            <p:cNvPr id="58" name="Arrow: Down 57">
              <a:extLst>
                <a:ext uri="{FF2B5EF4-FFF2-40B4-BE49-F238E27FC236}">
                  <a16:creationId xmlns:a16="http://schemas.microsoft.com/office/drawing/2014/main" id="{F499B0FB-C122-3C6F-68E8-8D150F651B63}"/>
                </a:ext>
              </a:extLst>
            </p:cNvPr>
            <p:cNvSpPr/>
            <p:nvPr/>
          </p:nvSpPr>
          <p:spPr>
            <a:xfrm>
              <a:off x="3042466" y="3819231"/>
              <a:ext cx="184465" cy="15388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F223D9A-C700-CA26-2B51-657FDA3D18FC}"/>
                </a:ext>
              </a:extLst>
            </p:cNvPr>
            <p:cNvSpPr txBox="1"/>
            <p:nvPr/>
          </p:nvSpPr>
          <p:spPr>
            <a:xfrm>
              <a:off x="5834145" y="4181209"/>
              <a:ext cx="18345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dirty="0"/>
                <a:t>E - mail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B6D1055-1A71-E560-FD32-85D2B3C1A2EC}"/>
                </a:ext>
              </a:extLst>
            </p:cNvPr>
            <p:cNvSpPr txBox="1"/>
            <p:nvPr/>
          </p:nvSpPr>
          <p:spPr>
            <a:xfrm>
              <a:off x="5930315" y="4476255"/>
              <a:ext cx="4961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s-MX" sz="1400" dirty="0"/>
                <a:t>Marco Antonio Nieto Plett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8567298-5061-2D7A-D9D9-417AA4DE8F3A}"/>
                </a:ext>
              </a:extLst>
            </p:cNvPr>
            <p:cNvSpPr txBox="1"/>
            <p:nvPr/>
          </p:nvSpPr>
          <p:spPr>
            <a:xfrm>
              <a:off x="456112" y="4918124"/>
              <a:ext cx="18345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dirty="0"/>
                <a:t>Username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7D597F2-356C-5889-1E18-077CA9399235}"/>
                </a:ext>
              </a:extLst>
            </p:cNvPr>
            <p:cNvSpPr txBox="1"/>
            <p:nvPr/>
          </p:nvSpPr>
          <p:spPr>
            <a:xfrm>
              <a:off x="512732" y="5213170"/>
              <a:ext cx="500102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AU" sz="1400"/>
                <a:t>mnieto</a:t>
              </a:r>
              <a:endParaRPr lang="en-AU" sz="14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42C5925-9019-737F-F839-FA05223E1B07}"/>
                </a:ext>
              </a:extLst>
            </p:cNvPr>
            <p:cNvSpPr txBox="1"/>
            <p:nvPr/>
          </p:nvSpPr>
          <p:spPr>
            <a:xfrm>
              <a:off x="5875499" y="4939125"/>
              <a:ext cx="18345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dirty="0"/>
                <a:t>Password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D19710E-064D-B514-3FD8-D440991C7F25}"/>
                </a:ext>
              </a:extLst>
            </p:cNvPr>
            <p:cNvSpPr txBox="1"/>
            <p:nvPr/>
          </p:nvSpPr>
          <p:spPr>
            <a:xfrm>
              <a:off x="5954424" y="5234171"/>
              <a:ext cx="341576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AU" sz="1400" dirty="0"/>
                <a:t>********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AE23C48-80B5-72D5-8700-4880E65418F8}"/>
                </a:ext>
              </a:extLst>
            </p:cNvPr>
            <p:cNvSpPr txBox="1"/>
            <p:nvPr/>
          </p:nvSpPr>
          <p:spPr>
            <a:xfrm>
              <a:off x="512732" y="5937856"/>
              <a:ext cx="500102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AU" sz="1400" dirty="0"/>
                <a:t>Compass Group</a:t>
              </a:r>
            </a:p>
          </p:txBody>
        </p:sp>
        <p:sp>
          <p:nvSpPr>
            <p:cNvPr id="73" name="Arrow: Down 72">
              <a:extLst>
                <a:ext uri="{FF2B5EF4-FFF2-40B4-BE49-F238E27FC236}">
                  <a16:creationId xmlns:a16="http://schemas.microsoft.com/office/drawing/2014/main" id="{4DFABD9D-04AF-52EC-4204-8201E1902093}"/>
                </a:ext>
              </a:extLst>
            </p:cNvPr>
            <p:cNvSpPr/>
            <p:nvPr/>
          </p:nvSpPr>
          <p:spPr>
            <a:xfrm>
              <a:off x="5191658" y="6010715"/>
              <a:ext cx="184465" cy="15388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ED9E3B-E808-0AC7-8A83-A91566D73748}"/>
                </a:ext>
              </a:extLst>
            </p:cNvPr>
            <p:cNvSpPr txBox="1"/>
            <p:nvPr/>
          </p:nvSpPr>
          <p:spPr>
            <a:xfrm>
              <a:off x="473697" y="5650399"/>
              <a:ext cx="18345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dirty="0"/>
                <a:t>Role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6BF341D-48CA-8F43-C853-7D468129713C}"/>
                </a:ext>
              </a:extLst>
            </p:cNvPr>
            <p:cNvSpPr txBox="1"/>
            <p:nvPr/>
          </p:nvSpPr>
          <p:spPr>
            <a:xfrm>
              <a:off x="5930315" y="5937857"/>
              <a:ext cx="4900751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AU" sz="1400" dirty="0"/>
                <a:t>Active</a:t>
              </a:r>
            </a:p>
          </p:txBody>
        </p:sp>
        <p:sp>
          <p:nvSpPr>
            <p:cNvPr id="79" name="Arrow: Down 78">
              <a:extLst>
                <a:ext uri="{FF2B5EF4-FFF2-40B4-BE49-F238E27FC236}">
                  <a16:creationId xmlns:a16="http://schemas.microsoft.com/office/drawing/2014/main" id="{BD7DF660-2B68-4D50-AD66-00AF366A4810}"/>
                </a:ext>
              </a:extLst>
            </p:cNvPr>
            <p:cNvSpPr/>
            <p:nvPr/>
          </p:nvSpPr>
          <p:spPr>
            <a:xfrm>
              <a:off x="10508967" y="6010715"/>
              <a:ext cx="184465" cy="15388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294CDFC-57B3-38AF-A677-B0E79D8345BC}"/>
                </a:ext>
              </a:extLst>
            </p:cNvPr>
            <p:cNvSpPr txBox="1"/>
            <p:nvPr/>
          </p:nvSpPr>
          <p:spPr>
            <a:xfrm>
              <a:off x="5888980" y="5650399"/>
              <a:ext cx="18345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dirty="0"/>
                <a:t>Status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5746A277-AD3E-A3AB-9FEF-EC15898EB73F}"/>
              </a:ext>
            </a:extLst>
          </p:cNvPr>
          <p:cNvSpPr/>
          <p:nvPr/>
        </p:nvSpPr>
        <p:spPr>
          <a:xfrm>
            <a:off x="9695328" y="6514430"/>
            <a:ext cx="896449" cy="32857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63043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EF998-7A5D-B42F-F61E-5D0E63278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902AE6-263F-6E42-5D3A-1A0D68362EF5}"/>
              </a:ext>
            </a:extLst>
          </p:cNvPr>
          <p:cNvSpPr/>
          <p:nvPr/>
        </p:nvSpPr>
        <p:spPr>
          <a:xfrm>
            <a:off x="241487" y="122020"/>
            <a:ext cx="11198299" cy="4629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DF90E0-70F8-9204-BCA6-DB9D5E0F96C4}"/>
              </a:ext>
            </a:extLst>
          </p:cNvPr>
          <p:cNvSpPr txBox="1"/>
          <p:nvPr/>
        </p:nvSpPr>
        <p:spPr>
          <a:xfrm>
            <a:off x="340701" y="225655"/>
            <a:ext cx="34072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1" dirty="0"/>
              <a:t>User Administration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79DD43-22C8-E9DD-4FF6-796C56B6D85E}"/>
              </a:ext>
            </a:extLst>
          </p:cNvPr>
          <p:cNvSpPr/>
          <p:nvPr/>
        </p:nvSpPr>
        <p:spPr>
          <a:xfrm>
            <a:off x="3225262" y="2070609"/>
            <a:ext cx="1443739" cy="4373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Clear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20CC989-8F6E-C276-7850-D82CBEFFF273}"/>
              </a:ext>
            </a:extLst>
          </p:cNvPr>
          <p:cNvSpPr/>
          <p:nvPr/>
        </p:nvSpPr>
        <p:spPr>
          <a:xfrm>
            <a:off x="4868713" y="2070609"/>
            <a:ext cx="1443739" cy="4373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Search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35B6E08-07AB-6A2C-A0CB-8E5F8B18939C}"/>
              </a:ext>
            </a:extLst>
          </p:cNvPr>
          <p:cNvSpPr/>
          <p:nvPr/>
        </p:nvSpPr>
        <p:spPr>
          <a:xfrm>
            <a:off x="1958988" y="2662375"/>
            <a:ext cx="1443739" cy="437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Tenant Name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B04BBF9-A045-E162-D396-4FEAD2DCA537}"/>
              </a:ext>
            </a:extLst>
          </p:cNvPr>
          <p:cNvSpPr/>
          <p:nvPr/>
        </p:nvSpPr>
        <p:spPr>
          <a:xfrm>
            <a:off x="5064890" y="2662834"/>
            <a:ext cx="1443739" cy="437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 Name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41A4526-8044-B8AD-77B9-122CBBD4F699}"/>
              </a:ext>
            </a:extLst>
          </p:cNvPr>
          <p:cNvSpPr txBox="1"/>
          <p:nvPr/>
        </p:nvSpPr>
        <p:spPr>
          <a:xfrm>
            <a:off x="405846" y="3236183"/>
            <a:ext cx="1111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12345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CD5CA3-B509-EC6A-6B6B-2AE9634655B2}"/>
              </a:ext>
            </a:extLst>
          </p:cNvPr>
          <p:cNvSpPr txBox="1"/>
          <p:nvPr/>
        </p:nvSpPr>
        <p:spPr>
          <a:xfrm>
            <a:off x="2080136" y="3276387"/>
            <a:ext cx="1319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BMW NC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9EECDD-9278-A65A-712A-2C540BD0E635}"/>
              </a:ext>
            </a:extLst>
          </p:cNvPr>
          <p:cNvSpPr txBox="1"/>
          <p:nvPr/>
        </p:nvSpPr>
        <p:spPr>
          <a:xfrm>
            <a:off x="5233065" y="3254045"/>
            <a:ext cx="1228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Hall 52</a:t>
            </a:r>
            <a:endParaRPr lang="es-MX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75A5F45-A57E-78BF-F97D-BFB3289480A4}"/>
              </a:ext>
            </a:extLst>
          </p:cNvPr>
          <p:cNvSpPr txBox="1"/>
          <p:nvPr/>
        </p:nvSpPr>
        <p:spPr>
          <a:xfrm>
            <a:off x="405846" y="3680439"/>
            <a:ext cx="1111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12344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DF35F60-EA00-B3C1-50B9-5BE22EBC4B83}"/>
              </a:ext>
            </a:extLst>
          </p:cNvPr>
          <p:cNvSpPr txBox="1"/>
          <p:nvPr/>
        </p:nvSpPr>
        <p:spPr>
          <a:xfrm>
            <a:off x="2080136" y="3720642"/>
            <a:ext cx="1921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Carso - Sears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F9D8F1-189D-CD18-CBFA-45EB132D4A26}"/>
              </a:ext>
            </a:extLst>
          </p:cNvPr>
          <p:cNvSpPr txBox="1"/>
          <p:nvPr/>
        </p:nvSpPr>
        <p:spPr>
          <a:xfrm>
            <a:off x="5231312" y="3678291"/>
            <a:ext cx="12289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Polanco, Universidad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45A4538-2EBD-9A85-30ED-71CC5E24B42B}"/>
              </a:ext>
            </a:extLst>
          </p:cNvPr>
          <p:cNvSpPr/>
          <p:nvPr/>
        </p:nvSpPr>
        <p:spPr>
          <a:xfrm>
            <a:off x="6618984" y="2661009"/>
            <a:ext cx="1804583" cy="437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Creation Date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80EBA5A-36E1-BCE5-4FEE-3237C390ACCD}"/>
              </a:ext>
            </a:extLst>
          </p:cNvPr>
          <p:cNvSpPr txBox="1"/>
          <p:nvPr/>
        </p:nvSpPr>
        <p:spPr>
          <a:xfrm>
            <a:off x="8364705" y="3258461"/>
            <a:ext cx="15607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2024-01-01 10:55</a:t>
            </a:r>
            <a:endParaRPr lang="es-MX" sz="1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4F3F865-3E4F-71DF-31CA-492D6CE77579}"/>
              </a:ext>
            </a:extLst>
          </p:cNvPr>
          <p:cNvSpPr/>
          <p:nvPr/>
        </p:nvSpPr>
        <p:spPr>
          <a:xfrm>
            <a:off x="8518133" y="2661009"/>
            <a:ext cx="1560734" cy="437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Update Date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ED8F99E-94A0-FB55-BFBF-187526435A99}"/>
              </a:ext>
            </a:extLst>
          </p:cNvPr>
          <p:cNvSpPr txBox="1"/>
          <p:nvPr/>
        </p:nvSpPr>
        <p:spPr>
          <a:xfrm>
            <a:off x="8378202" y="3686638"/>
            <a:ext cx="15607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2024-01-01 10:55</a:t>
            </a:r>
            <a:endParaRPr lang="es-MX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BB3839-65FF-FF42-AFBC-20E7A904DD02}"/>
              </a:ext>
            </a:extLst>
          </p:cNvPr>
          <p:cNvSpPr txBox="1"/>
          <p:nvPr/>
        </p:nvSpPr>
        <p:spPr>
          <a:xfrm>
            <a:off x="405846" y="4111160"/>
            <a:ext cx="1111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12344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E20BCD-505C-2B58-B72F-624F0E4FF7B7}"/>
              </a:ext>
            </a:extLst>
          </p:cNvPr>
          <p:cNvSpPr txBox="1"/>
          <p:nvPr/>
        </p:nvSpPr>
        <p:spPr>
          <a:xfrm>
            <a:off x="2080136" y="4151363"/>
            <a:ext cx="1921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Carso - DAX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166AD6-6EBD-F3B5-F3EE-2941D93F7307}"/>
              </a:ext>
            </a:extLst>
          </p:cNvPr>
          <p:cNvSpPr txBox="1"/>
          <p:nvPr/>
        </p:nvSpPr>
        <p:spPr>
          <a:xfrm>
            <a:off x="5231312" y="4153982"/>
            <a:ext cx="1228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Universidad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14CB95-054C-61E8-3077-68E87D2A8398}"/>
              </a:ext>
            </a:extLst>
          </p:cNvPr>
          <p:cNvSpPr txBox="1"/>
          <p:nvPr/>
        </p:nvSpPr>
        <p:spPr>
          <a:xfrm>
            <a:off x="8378202" y="4117358"/>
            <a:ext cx="16993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2024-01-01 10:55</a:t>
            </a:r>
            <a:endParaRPr lang="es-MX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1356AA-63C2-A1E9-3455-A785CB722A32}"/>
              </a:ext>
            </a:extLst>
          </p:cNvPr>
          <p:cNvSpPr/>
          <p:nvPr/>
        </p:nvSpPr>
        <p:spPr>
          <a:xfrm>
            <a:off x="324103" y="2662375"/>
            <a:ext cx="1443739" cy="437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 Admin 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95109-0078-C81C-DBD2-D484A8F5C210}"/>
              </a:ext>
            </a:extLst>
          </p:cNvPr>
          <p:cNvSpPr txBox="1"/>
          <p:nvPr/>
        </p:nvSpPr>
        <p:spPr>
          <a:xfrm>
            <a:off x="6543442" y="3256678"/>
            <a:ext cx="1546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2024-01-01 10:55</a:t>
            </a:r>
            <a:endParaRPr lang="es-MX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181C4-0B51-F567-724A-9F5DFE2D5D62}"/>
              </a:ext>
            </a:extLst>
          </p:cNvPr>
          <p:cNvSpPr txBox="1"/>
          <p:nvPr/>
        </p:nvSpPr>
        <p:spPr>
          <a:xfrm>
            <a:off x="6566531" y="3684855"/>
            <a:ext cx="16867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2024-01-01 10:55</a:t>
            </a:r>
            <a:endParaRPr lang="es-MX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3990B-3C88-9F46-24C7-B732E769BDE6}"/>
              </a:ext>
            </a:extLst>
          </p:cNvPr>
          <p:cNvSpPr txBox="1"/>
          <p:nvPr/>
        </p:nvSpPr>
        <p:spPr>
          <a:xfrm>
            <a:off x="6577964" y="4115576"/>
            <a:ext cx="15776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2024-01-01 10:55</a:t>
            </a:r>
            <a:endParaRPr lang="es-MX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F7EA1E-5F4B-2EDA-160E-2ACBF96EF2CD}"/>
              </a:ext>
            </a:extLst>
          </p:cNvPr>
          <p:cNvSpPr/>
          <p:nvPr/>
        </p:nvSpPr>
        <p:spPr>
          <a:xfrm>
            <a:off x="10769154" y="3214127"/>
            <a:ext cx="361684" cy="351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-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58D48A-0A59-5A26-84E3-20821874FFEA}"/>
              </a:ext>
            </a:extLst>
          </p:cNvPr>
          <p:cNvSpPr/>
          <p:nvPr/>
        </p:nvSpPr>
        <p:spPr>
          <a:xfrm>
            <a:off x="10769154" y="3650752"/>
            <a:ext cx="361684" cy="351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-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0E601C-DE42-15CE-3433-062E53765F4E}"/>
              </a:ext>
            </a:extLst>
          </p:cNvPr>
          <p:cNvSpPr/>
          <p:nvPr/>
        </p:nvSpPr>
        <p:spPr>
          <a:xfrm>
            <a:off x="10767163" y="4074688"/>
            <a:ext cx="361684" cy="351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-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1F91A0-29DA-7389-5CA6-FC5F70C4E0AD}"/>
              </a:ext>
            </a:extLst>
          </p:cNvPr>
          <p:cNvSpPr/>
          <p:nvPr/>
        </p:nvSpPr>
        <p:spPr>
          <a:xfrm>
            <a:off x="482126" y="663949"/>
            <a:ext cx="612286" cy="4373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+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AA4AE1-4CAC-DECC-467E-A34604893B6D}"/>
              </a:ext>
            </a:extLst>
          </p:cNvPr>
          <p:cNvGrpSpPr/>
          <p:nvPr/>
        </p:nvGrpSpPr>
        <p:grpSpPr>
          <a:xfrm>
            <a:off x="7287487" y="4331910"/>
            <a:ext cx="4742289" cy="2411318"/>
            <a:chOff x="-994329" y="122020"/>
            <a:chExt cx="4742289" cy="241131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4E49691-E9C6-CF3A-E90B-D593168E869D}"/>
                </a:ext>
              </a:extLst>
            </p:cNvPr>
            <p:cNvSpPr/>
            <p:nvPr/>
          </p:nvSpPr>
          <p:spPr>
            <a:xfrm>
              <a:off x="-994329" y="122020"/>
              <a:ext cx="4742289" cy="24113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51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81766EB-7185-ED53-7CA2-32E14A1FED17}"/>
                </a:ext>
              </a:extLst>
            </p:cNvPr>
            <p:cNvSpPr txBox="1"/>
            <p:nvPr/>
          </p:nvSpPr>
          <p:spPr>
            <a:xfrm>
              <a:off x="-917236" y="225655"/>
              <a:ext cx="21156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1" dirty="0"/>
                <a:t>Store Configuration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EA4EA70-8069-82C8-CB73-2696660E329A}"/>
                </a:ext>
              </a:extLst>
            </p:cNvPr>
            <p:cNvSpPr txBox="1"/>
            <p:nvPr/>
          </p:nvSpPr>
          <p:spPr>
            <a:xfrm>
              <a:off x="-903479" y="533432"/>
              <a:ext cx="15078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AU" sz="1400" dirty="0"/>
                <a:t>Tenant Name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8C52AD-E7AB-FD01-9298-F86E7C7FF333}"/>
                </a:ext>
              </a:extLst>
            </p:cNvPr>
            <p:cNvSpPr txBox="1"/>
            <p:nvPr/>
          </p:nvSpPr>
          <p:spPr>
            <a:xfrm>
              <a:off x="-903480" y="828478"/>
              <a:ext cx="2664160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AU" sz="1400" dirty="0"/>
                <a:t>Compass Group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C58E278-93D0-1F52-0502-ACD8D0A7002E}"/>
                </a:ext>
              </a:extLst>
            </p:cNvPr>
            <p:cNvSpPr txBox="1"/>
            <p:nvPr/>
          </p:nvSpPr>
          <p:spPr>
            <a:xfrm>
              <a:off x="-821700" y="1325796"/>
              <a:ext cx="13194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dirty="0"/>
                <a:t>Hall 52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EC5A8B-D332-23A8-50AF-C1432B3A5704}"/>
                </a:ext>
              </a:extLst>
            </p:cNvPr>
            <p:cNvSpPr txBox="1"/>
            <p:nvPr/>
          </p:nvSpPr>
          <p:spPr>
            <a:xfrm>
              <a:off x="-828812" y="1634121"/>
              <a:ext cx="192161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400" dirty="0"/>
                <a:t>Hall 59</a:t>
              </a:r>
              <a:endParaRPr lang="en-AU" sz="1400" dirty="0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3A4B5C1-1C54-3662-4F82-2CA963C24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8285" y="1245057"/>
              <a:ext cx="609685" cy="657317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DEAE6ED-AC9F-A7EA-B3DA-3800EC81C0B0}"/>
              </a:ext>
            </a:extLst>
          </p:cNvPr>
          <p:cNvSpPr txBox="1"/>
          <p:nvPr/>
        </p:nvSpPr>
        <p:spPr>
          <a:xfrm>
            <a:off x="10098209" y="4736859"/>
            <a:ext cx="150789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400" dirty="0"/>
              <a:t>Name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5038E4-555B-AA7D-0373-F5D47AF3EC88}"/>
              </a:ext>
            </a:extLst>
          </p:cNvPr>
          <p:cNvSpPr txBox="1"/>
          <p:nvPr/>
        </p:nvSpPr>
        <p:spPr>
          <a:xfrm>
            <a:off x="10098208" y="5031905"/>
            <a:ext cx="187585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AU" sz="1400" dirty="0"/>
              <a:t>Marco Nieto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B593D8A-2C45-2EF4-39EF-77C59128CF7F}"/>
              </a:ext>
            </a:extLst>
          </p:cNvPr>
          <p:cNvSpPr/>
          <p:nvPr/>
        </p:nvSpPr>
        <p:spPr>
          <a:xfrm>
            <a:off x="8936761" y="6260591"/>
            <a:ext cx="1443739" cy="4373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Submit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6C1E36-AE94-BCA0-8EA6-23A75D199158}"/>
              </a:ext>
            </a:extLst>
          </p:cNvPr>
          <p:cNvSpPr/>
          <p:nvPr/>
        </p:nvSpPr>
        <p:spPr>
          <a:xfrm>
            <a:off x="3483905" y="2655947"/>
            <a:ext cx="1443739" cy="437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04275FF0-BFEA-2AA7-9A55-9D0C409491CE}"/>
              </a:ext>
            </a:extLst>
          </p:cNvPr>
          <p:cNvSpPr txBox="1"/>
          <p:nvPr/>
        </p:nvSpPr>
        <p:spPr>
          <a:xfrm>
            <a:off x="3605053" y="3269959"/>
            <a:ext cx="1319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/>
              <a:t>Marco Nieto</a:t>
            </a:r>
          </a:p>
        </p:txBody>
      </p:sp>
      <p:sp>
        <p:nvSpPr>
          <p:cNvPr id="13" name="TextBox 60">
            <a:extLst>
              <a:ext uri="{FF2B5EF4-FFF2-40B4-BE49-F238E27FC236}">
                <a16:creationId xmlns:a16="http://schemas.microsoft.com/office/drawing/2014/main" id="{EDD60ED2-B2E8-E956-4638-962D0FFD4C67}"/>
              </a:ext>
            </a:extLst>
          </p:cNvPr>
          <p:cNvSpPr txBox="1"/>
          <p:nvPr/>
        </p:nvSpPr>
        <p:spPr>
          <a:xfrm>
            <a:off x="3605053" y="3714214"/>
            <a:ext cx="1921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/>
              <a:t>Raul Chong</a:t>
            </a:r>
          </a:p>
        </p:txBody>
      </p:sp>
      <p:sp>
        <p:nvSpPr>
          <p:cNvPr id="14" name="TextBox 74">
            <a:extLst>
              <a:ext uri="{FF2B5EF4-FFF2-40B4-BE49-F238E27FC236}">
                <a16:creationId xmlns:a16="http://schemas.microsoft.com/office/drawing/2014/main" id="{38310DE5-4CE8-AC50-C2D4-D963D531B1E7}"/>
              </a:ext>
            </a:extLst>
          </p:cNvPr>
          <p:cNvSpPr txBox="1"/>
          <p:nvPr/>
        </p:nvSpPr>
        <p:spPr>
          <a:xfrm>
            <a:off x="3605053" y="4144935"/>
            <a:ext cx="1921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/>
              <a:t>Tim Costello</a:t>
            </a:r>
          </a:p>
        </p:txBody>
      </p:sp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1B0660E-EA14-4277-E3FA-31DDCB2CB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931" y="3214127"/>
            <a:ext cx="361684" cy="361684"/>
          </a:xfrm>
          <a:prstGeom prst="rect">
            <a:avLst/>
          </a:prstGeom>
        </p:spPr>
      </p:pic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EC2F193-147F-1727-70CE-3DC8D42E3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931" y="3682764"/>
            <a:ext cx="361684" cy="361684"/>
          </a:xfrm>
          <a:prstGeom prst="rect">
            <a:avLst/>
          </a:prstGeom>
        </p:spPr>
      </p:pic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F46C5FA-3F4C-B2BB-AFC7-76FD421B0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931" y="4105240"/>
            <a:ext cx="361684" cy="3616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D195229-E4B9-A2DA-8636-021331689CAC}"/>
              </a:ext>
            </a:extLst>
          </p:cNvPr>
          <p:cNvSpPr txBox="1"/>
          <p:nvPr/>
        </p:nvSpPr>
        <p:spPr>
          <a:xfrm>
            <a:off x="492850" y="1222730"/>
            <a:ext cx="1507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Tenant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3143EF-E13B-2C09-D01F-58F49922D9CE}"/>
              </a:ext>
            </a:extLst>
          </p:cNvPr>
          <p:cNvSpPr txBox="1"/>
          <p:nvPr/>
        </p:nvSpPr>
        <p:spPr>
          <a:xfrm>
            <a:off x="3361589" y="1236899"/>
            <a:ext cx="1507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703F31-35EB-7D99-6F8F-8318C1662072}"/>
              </a:ext>
            </a:extLst>
          </p:cNvPr>
          <p:cNvSpPr txBox="1"/>
          <p:nvPr/>
        </p:nvSpPr>
        <p:spPr>
          <a:xfrm>
            <a:off x="492849" y="1517776"/>
            <a:ext cx="2664160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AU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AB8EE3-3743-E566-9AC1-D5AA51164CA9}"/>
              </a:ext>
            </a:extLst>
          </p:cNvPr>
          <p:cNvSpPr txBox="1"/>
          <p:nvPr/>
        </p:nvSpPr>
        <p:spPr>
          <a:xfrm>
            <a:off x="3413431" y="1517776"/>
            <a:ext cx="2611965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AU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2C0D6F-D3F5-EE37-4682-3460F116FCD4}"/>
              </a:ext>
            </a:extLst>
          </p:cNvPr>
          <p:cNvSpPr txBox="1"/>
          <p:nvPr/>
        </p:nvSpPr>
        <p:spPr>
          <a:xfrm>
            <a:off x="6192928" y="1245925"/>
            <a:ext cx="1507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Status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4FA5C8-3B53-8E0F-6C7F-027F317CBA58}"/>
              </a:ext>
            </a:extLst>
          </p:cNvPr>
          <p:cNvSpPr txBox="1"/>
          <p:nvPr/>
        </p:nvSpPr>
        <p:spPr>
          <a:xfrm>
            <a:off x="6244770" y="1526802"/>
            <a:ext cx="2611965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AU" sz="1400" dirty="0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582C8B10-CE93-4B23-E16E-E8BC53C38838}"/>
              </a:ext>
            </a:extLst>
          </p:cNvPr>
          <p:cNvSpPr/>
          <p:nvPr/>
        </p:nvSpPr>
        <p:spPr>
          <a:xfrm>
            <a:off x="8588017" y="1597262"/>
            <a:ext cx="184465" cy="1538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DD9E31C5-28FC-4CFA-61CB-F23AC9C9962B}"/>
              </a:ext>
            </a:extLst>
          </p:cNvPr>
          <p:cNvSpPr/>
          <p:nvPr/>
        </p:nvSpPr>
        <p:spPr>
          <a:xfrm>
            <a:off x="2882174" y="1616492"/>
            <a:ext cx="184465" cy="1538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436D0CF-5132-2292-928E-1943EF58A563}"/>
              </a:ext>
            </a:extLst>
          </p:cNvPr>
          <p:cNvGrpSpPr/>
          <p:nvPr/>
        </p:nvGrpSpPr>
        <p:grpSpPr>
          <a:xfrm>
            <a:off x="7322523" y="199365"/>
            <a:ext cx="4742289" cy="2411318"/>
            <a:chOff x="-994329" y="122020"/>
            <a:chExt cx="4742289" cy="2411318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E0C8B86-3702-2C1D-033C-3276B6AAEAAC}"/>
                </a:ext>
              </a:extLst>
            </p:cNvPr>
            <p:cNvSpPr/>
            <p:nvPr/>
          </p:nvSpPr>
          <p:spPr>
            <a:xfrm>
              <a:off x="-994329" y="122020"/>
              <a:ext cx="4742289" cy="24113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51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78C7833-80A6-FC85-2091-08A297F7CF9E}"/>
                </a:ext>
              </a:extLst>
            </p:cNvPr>
            <p:cNvSpPr txBox="1"/>
            <p:nvPr/>
          </p:nvSpPr>
          <p:spPr>
            <a:xfrm>
              <a:off x="-917236" y="225655"/>
              <a:ext cx="21156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1" dirty="0"/>
                <a:t>User Store Access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590234E-F1E4-C70C-25CD-AC63C2D07C72}"/>
                </a:ext>
              </a:extLst>
            </p:cNvPr>
            <p:cNvSpPr txBox="1"/>
            <p:nvPr/>
          </p:nvSpPr>
          <p:spPr>
            <a:xfrm>
              <a:off x="-903479" y="533432"/>
              <a:ext cx="15078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AU" sz="1400" dirty="0"/>
                <a:t>Tenant Name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9A24244-0D57-31D9-1E27-50AAAE1BC7A3}"/>
                </a:ext>
              </a:extLst>
            </p:cNvPr>
            <p:cNvSpPr txBox="1"/>
            <p:nvPr/>
          </p:nvSpPr>
          <p:spPr>
            <a:xfrm>
              <a:off x="-903480" y="828478"/>
              <a:ext cx="2664160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AU" sz="1400" dirty="0"/>
                <a:t>Compass Group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82DE591-71B3-016B-0F90-1DE1B75BCDED}"/>
                </a:ext>
              </a:extLst>
            </p:cNvPr>
            <p:cNvSpPr txBox="1"/>
            <p:nvPr/>
          </p:nvSpPr>
          <p:spPr>
            <a:xfrm>
              <a:off x="-821700" y="1370766"/>
              <a:ext cx="13194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dirty="0"/>
                <a:t>Hall 52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7FC221F-3731-9B8F-5489-FF5C08F3CFD4}"/>
                </a:ext>
              </a:extLst>
            </p:cNvPr>
            <p:cNvSpPr txBox="1"/>
            <p:nvPr/>
          </p:nvSpPr>
          <p:spPr>
            <a:xfrm>
              <a:off x="-828812" y="1679091"/>
              <a:ext cx="192161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400" dirty="0"/>
                <a:t>Hall 69</a:t>
              </a:r>
              <a:endParaRPr lang="en-AU" sz="1400" dirty="0"/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79B302A0-20F7-5CAD-4F96-934FC09DB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8285" y="1290027"/>
              <a:ext cx="609685" cy="657317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0FD2A26-6D7C-8AB1-BA77-F3E7D5C163E9}"/>
              </a:ext>
            </a:extLst>
          </p:cNvPr>
          <p:cNvSpPr txBox="1"/>
          <p:nvPr/>
        </p:nvSpPr>
        <p:spPr>
          <a:xfrm>
            <a:off x="10188958" y="524696"/>
            <a:ext cx="150789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400" dirty="0"/>
              <a:t>Name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8C019AA-A969-D8A9-08C2-101F1A04708A}"/>
              </a:ext>
            </a:extLst>
          </p:cNvPr>
          <p:cNvSpPr txBox="1"/>
          <p:nvPr/>
        </p:nvSpPr>
        <p:spPr>
          <a:xfrm>
            <a:off x="10239717" y="819742"/>
            <a:ext cx="170532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AU" sz="1400" dirty="0"/>
              <a:t>Marco Nieto</a:t>
            </a:r>
          </a:p>
        </p:txBody>
      </p:sp>
    </p:spTree>
    <p:extLst>
      <p:ext uri="{BB962C8B-B14F-4D97-AF65-F5344CB8AC3E}">
        <p14:creationId xmlns:p14="http://schemas.microsoft.com/office/powerpoint/2010/main" val="3786454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C9782-1A8F-8382-DE23-A3E94BAE6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835A74-FEF2-91C5-57C6-2F35A83179F2}"/>
              </a:ext>
            </a:extLst>
          </p:cNvPr>
          <p:cNvSpPr/>
          <p:nvPr/>
        </p:nvSpPr>
        <p:spPr>
          <a:xfrm>
            <a:off x="241487" y="122020"/>
            <a:ext cx="9870377" cy="4629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A236C9-D550-F1A4-0657-749519AA8838}"/>
              </a:ext>
            </a:extLst>
          </p:cNvPr>
          <p:cNvSpPr txBox="1"/>
          <p:nvPr/>
        </p:nvSpPr>
        <p:spPr>
          <a:xfrm>
            <a:off x="340701" y="225655"/>
            <a:ext cx="34072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1" dirty="0"/>
              <a:t>Store Administration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FEC252-CF1F-D1F6-A6F0-F41A9754F224}"/>
              </a:ext>
            </a:extLst>
          </p:cNvPr>
          <p:cNvSpPr txBox="1"/>
          <p:nvPr/>
        </p:nvSpPr>
        <p:spPr>
          <a:xfrm>
            <a:off x="492850" y="1222730"/>
            <a:ext cx="1507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Store Name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2E3CF9-9FD9-F3C5-17D2-6FC58548CADF}"/>
              </a:ext>
            </a:extLst>
          </p:cNvPr>
          <p:cNvSpPr txBox="1"/>
          <p:nvPr/>
        </p:nvSpPr>
        <p:spPr>
          <a:xfrm>
            <a:off x="3361589" y="1236899"/>
            <a:ext cx="1507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Status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36F8FB-75FB-CC54-4AC2-7A2DC56C24B4}"/>
              </a:ext>
            </a:extLst>
          </p:cNvPr>
          <p:cNvSpPr txBox="1"/>
          <p:nvPr/>
        </p:nvSpPr>
        <p:spPr>
          <a:xfrm>
            <a:off x="492849" y="1517776"/>
            <a:ext cx="2664160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AU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C1DF86-9663-07A6-50DA-FDE67F6025C5}"/>
              </a:ext>
            </a:extLst>
          </p:cNvPr>
          <p:cNvSpPr txBox="1"/>
          <p:nvPr/>
        </p:nvSpPr>
        <p:spPr>
          <a:xfrm>
            <a:off x="3413431" y="1517776"/>
            <a:ext cx="2611965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AU" sz="1400" dirty="0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0DA94E0B-1022-6B95-CA39-60F7F4A7BD36}"/>
              </a:ext>
            </a:extLst>
          </p:cNvPr>
          <p:cNvSpPr/>
          <p:nvPr/>
        </p:nvSpPr>
        <p:spPr>
          <a:xfrm>
            <a:off x="5756678" y="1588236"/>
            <a:ext cx="184465" cy="1538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6036F9-AD0F-BB8C-03BF-89F8497532B1}"/>
              </a:ext>
            </a:extLst>
          </p:cNvPr>
          <p:cNvSpPr/>
          <p:nvPr/>
        </p:nvSpPr>
        <p:spPr>
          <a:xfrm>
            <a:off x="3225262" y="2070609"/>
            <a:ext cx="1443739" cy="4373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Clear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2AEB7A-23F5-487C-3E55-FFBC8BAE5A41}"/>
              </a:ext>
            </a:extLst>
          </p:cNvPr>
          <p:cNvSpPr/>
          <p:nvPr/>
        </p:nvSpPr>
        <p:spPr>
          <a:xfrm>
            <a:off x="4868713" y="2070609"/>
            <a:ext cx="1443739" cy="4373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Search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AC6FD8-08C4-6765-0CDC-293D3D093094}"/>
              </a:ext>
            </a:extLst>
          </p:cNvPr>
          <p:cNvSpPr/>
          <p:nvPr/>
        </p:nvSpPr>
        <p:spPr>
          <a:xfrm>
            <a:off x="1958988" y="2662375"/>
            <a:ext cx="1443739" cy="437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Tenant Name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7D97C3C-21AB-AD7E-D6AC-F78E89D84274}"/>
              </a:ext>
            </a:extLst>
          </p:cNvPr>
          <p:cNvSpPr/>
          <p:nvPr/>
        </p:nvSpPr>
        <p:spPr>
          <a:xfrm>
            <a:off x="3563893" y="2662834"/>
            <a:ext cx="1443739" cy="437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 Name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54E1DB-9F15-781D-81C2-8288030752FD}"/>
              </a:ext>
            </a:extLst>
          </p:cNvPr>
          <p:cNvSpPr txBox="1"/>
          <p:nvPr/>
        </p:nvSpPr>
        <p:spPr>
          <a:xfrm>
            <a:off x="405846" y="3236183"/>
            <a:ext cx="1111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12345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6AF8F0-A586-2013-B24D-6CCD8ED3FBBD}"/>
              </a:ext>
            </a:extLst>
          </p:cNvPr>
          <p:cNvSpPr txBox="1"/>
          <p:nvPr/>
        </p:nvSpPr>
        <p:spPr>
          <a:xfrm>
            <a:off x="2080136" y="3276387"/>
            <a:ext cx="1319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BMW NC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A19BAE-39B3-09B1-FD3E-3E6EEA6DAD62}"/>
              </a:ext>
            </a:extLst>
          </p:cNvPr>
          <p:cNvSpPr txBox="1"/>
          <p:nvPr/>
        </p:nvSpPr>
        <p:spPr>
          <a:xfrm>
            <a:off x="3732068" y="3254045"/>
            <a:ext cx="1228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Hall 52</a:t>
            </a:r>
            <a:endParaRPr lang="es-MX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ABCB72-B470-1153-AB90-7D7047C806D9}"/>
              </a:ext>
            </a:extLst>
          </p:cNvPr>
          <p:cNvSpPr txBox="1"/>
          <p:nvPr/>
        </p:nvSpPr>
        <p:spPr>
          <a:xfrm>
            <a:off x="405846" y="3680439"/>
            <a:ext cx="1111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12344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DD1CC6-8674-6467-E173-889C68DCF8C7}"/>
              </a:ext>
            </a:extLst>
          </p:cNvPr>
          <p:cNvSpPr txBox="1"/>
          <p:nvPr/>
        </p:nvSpPr>
        <p:spPr>
          <a:xfrm>
            <a:off x="2080136" y="3720642"/>
            <a:ext cx="1921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Carso - Sears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76FBA4-F834-70E9-73F5-A501954BEABC}"/>
              </a:ext>
            </a:extLst>
          </p:cNvPr>
          <p:cNvSpPr txBox="1"/>
          <p:nvPr/>
        </p:nvSpPr>
        <p:spPr>
          <a:xfrm>
            <a:off x="3730315" y="3678291"/>
            <a:ext cx="1228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Polanco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F71DCD4-9EF4-BD75-20BB-FD5299D799BF}"/>
              </a:ext>
            </a:extLst>
          </p:cNvPr>
          <p:cNvSpPr/>
          <p:nvPr/>
        </p:nvSpPr>
        <p:spPr>
          <a:xfrm>
            <a:off x="5117987" y="2661009"/>
            <a:ext cx="1804583" cy="437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Creation Date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83F403-EFA0-A30F-CE34-3401798200E5}"/>
              </a:ext>
            </a:extLst>
          </p:cNvPr>
          <p:cNvSpPr txBox="1"/>
          <p:nvPr/>
        </p:nvSpPr>
        <p:spPr>
          <a:xfrm>
            <a:off x="6863708" y="3258460"/>
            <a:ext cx="230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2024-01-01 10:55:55</a:t>
            </a:r>
            <a:endParaRPr lang="es-MX" sz="1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90B522C-50D9-8295-B4A6-874316D6F6A0}"/>
              </a:ext>
            </a:extLst>
          </p:cNvPr>
          <p:cNvSpPr/>
          <p:nvPr/>
        </p:nvSpPr>
        <p:spPr>
          <a:xfrm>
            <a:off x="7017136" y="2661009"/>
            <a:ext cx="1560734" cy="437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Update Date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7BC931-B7C4-4F10-5A09-A952274FB3C8}"/>
              </a:ext>
            </a:extLst>
          </p:cNvPr>
          <p:cNvSpPr txBox="1"/>
          <p:nvPr/>
        </p:nvSpPr>
        <p:spPr>
          <a:xfrm>
            <a:off x="6877205" y="3686637"/>
            <a:ext cx="230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2024-01-01 10:55:55</a:t>
            </a:r>
            <a:endParaRPr lang="es-MX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3A410E5-394E-8C0F-90E8-FA7515C62157}"/>
              </a:ext>
            </a:extLst>
          </p:cNvPr>
          <p:cNvSpPr txBox="1"/>
          <p:nvPr/>
        </p:nvSpPr>
        <p:spPr>
          <a:xfrm>
            <a:off x="405846" y="4111160"/>
            <a:ext cx="1111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12344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3BC99-A1EB-CB24-919F-492461C739F5}"/>
              </a:ext>
            </a:extLst>
          </p:cNvPr>
          <p:cNvSpPr txBox="1"/>
          <p:nvPr/>
        </p:nvSpPr>
        <p:spPr>
          <a:xfrm>
            <a:off x="2080136" y="4151363"/>
            <a:ext cx="1921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Carso - DAX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02974D1-7240-DE6C-1D21-47B33F01EA9D}"/>
              </a:ext>
            </a:extLst>
          </p:cNvPr>
          <p:cNvSpPr txBox="1"/>
          <p:nvPr/>
        </p:nvSpPr>
        <p:spPr>
          <a:xfrm>
            <a:off x="3730315" y="4153982"/>
            <a:ext cx="1228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Universidad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58BD06E-4728-0CCC-4360-72BA38C8D419}"/>
              </a:ext>
            </a:extLst>
          </p:cNvPr>
          <p:cNvSpPr txBox="1"/>
          <p:nvPr/>
        </p:nvSpPr>
        <p:spPr>
          <a:xfrm>
            <a:off x="6877205" y="4117358"/>
            <a:ext cx="230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2024-01-01 10:55:55</a:t>
            </a:r>
            <a:endParaRPr lang="es-MX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E46091-23C2-C502-8552-489E33425BA6}"/>
              </a:ext>
            </a:extLst>
          </p:cNvPr>
          <p:cNvSpPr/>
          <p:nvPr/>
        </p:nvSpPr>
        <p:spPr>
          <a:xfrm>
            <a:off x="324103" y="2662375"/>
            <a:ext cx="1443739" cy="437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 Admin 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7282F-18F1-A93C-4331-F98D401C22D5}"/>
              </a:ext>
            </a:extLst>
          </p:cNvPr>
          <p:cNvSpPr txBox="1"/>
          <p:nvPr/>
        </p:nvSpPr>
        <p:spPr>
          <a:xfrm>
            <a:off x="5059698" y="3256678"/>
            <a:ext cx="230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2024-01-01 10:55:55</a:t>
            </a:r>
            <a:endParaRPr lang="es-MX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DCA2D-FED0-C586-C4A1-90691CDE4E9D}"/>
              </a:ext>
            </a:extLst>
          </p:cNvPr>
          <p:cNvSpPr txBox="1"/>
          <p:nvPr/>
        </p:nvSpPr>
        <p:spPr>
          <a:xfrm>
            <a:off x="5073195" y="3684855"/>
            <a:ext cx="230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2024-01-01 10:55:55</a:t>
            </a:r>
            <a:endParaRPr lang="es-MX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9EA93E-1B28-9D24-A7C8-3E0A372394D0}"/>
              </a:ext>
            </a:extLst>
          </p:cNvPr>
          <p:cNvSpPr txBox="1"/>
          <p:nvPr/>
        </p:nvSpPr>
        <p:spPr>
          <a:xfrm>
            <a:off x="5073195" y="4115576"/>
            <a:ext cx="230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2024-01-01 10:55:55</a:t>
            </a:r>
            <a:endParaRPr lang="es-MX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7212BC-C155-CB73-B4E4-4D0B9316609D}"/>
              </a:ext>
            </a:extLst>
          </p:cNvPr>
          <p:cNvSpPr/>
          <p:nvPr/>
        </p:nvSpPr>
        <p:spPr>
          <a:xfrm>
            <a:off x="9268157" y="3214127"/>
            <a:ext cx="361684" cy="351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-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63D073-72A3-1919-1158-0399C191B524}"/>
              </a:ext>
            </a:extLst>
          </p:cNvPr>
          <p:cNvSpPr/>
          <p:nvPr/>
        </p:nvSpPr>
        <p:spPr>
          <a:xfrm>
            <a:off x="9268157" y="3650752"/>
            <a:ext cx="361684" cy="351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-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43F879-F818-4E48-2538-B7B7BEA7F60E}"/>
              </a:ext>
            </a:extLst>
          </p:cNvPr>
          <p:cNvSpPr/>
          <p:nvPr/>
        </p:nvSpPr>
        <p:spPr>
          <a:xfrm>
            <a:off x="9266166" y="4074688"/>
            <a:ext cx="361684" cy="351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-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F3456A-3E08-3DE8-9C34-475E4701AEEF}"/>
              </a:ext>
            </a:extLst>
          </p:cNvPr>
          <p:cNvSpPr/>
          <p:nvPr/>
        </p:nvSpPr>
        <p:spPr>
          <a:xfrm>
            <a:off x="482126" y="663949"/>
            <a:ext cx="612286" cy="4373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+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C80E11B-8D2C-DCBC-2F2A-A3BD9503850E}"/>
              </a:ext>
            </a:extLst>
          </p:cNvPr>
          <p:cNvGrpSpPr/>
          <p:nvPr/>
        </p:nvGrpSpPr>
        <p:grpSpPr>
          <a:xfrm>
            <a:off x="7322523" y="116918"/>
            <a:ext cx="4742289" cy="2411318"/>
            <a:chOff x="-994329" y="122020"/>
            <a:chExt cx="4742289" cy="241131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9CE980-6852-AE66-3222-783845C2F1D1}"/>
                </a:ext>
              </a:extLst>
            </p:cNvPr>
            <p:cNvSpPr/>
            <p:nvPr/>
          </p:nvSpPr>
          <p:spPr>
            <a:xfrm>
              <a:off x="-994329" y="122020"/>
              <a:ext cx="4742289" cy="24113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51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A4CBF1-DBEC-201B-AB1A-829054FC1C3A}"/>
                </a:ext>
              </a:extLst>
            </p:cNvPr>
            <p:cNvSpPr txBox="1"/>
            <p:nvPr/>
          </p:nvSpPr>
          <p:spPr>
            <a:xfrm>
              <a:off x="-917236" y="225655"/>
              <a:ext cx="21156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1" dirty="0"/>
                <a:t>Store Configuration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27E351-8E1E-DDEE-F6D3-030A2CDFD6D4}"/>
                </a:ext>
              </a:extLst>
            </p:cNvPr>
            <p:cNvSpPr txBox="1"/>
            <p:nvPr/>
          </p:nvSpPr>
          <p:spPr>
            <a:xfrm>
              <a:off x="-903479" y="533432"/>
              <a:ext cx="15078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AU" sz="1400" dirty="0"/>
                <a:t>Tenant Name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9E1594-C7A4-714E-234E-E6A104A98CC1}"/>
                </a:ext>
              </a:extLst>
            </p:cNvPr>
            <p:cNvSpPr txBox="1"/>
            <p:nvPr/>
          </p:nvSpPr>
          <p:spPr>
            <a:xfrm>
              <a:off x="-903480" y="828478"/>
              <a:ext cx="2664160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AU" sz="1400" dirty="0"/>
                <a:t>Compass Group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6F3DDBF-E069-A580-8D14-3D29AE023794}"/>
                </a:ext>
              </a:extLst>
            </p:cNvPr>
            <p:cNvSpPr txBox="1"/>
            <p:nvPr/>
          </p:nvSpPr>
          <p:spPr>
            <a:xfrm>
              <a:off x="-821700" y="1370766"/>
              <a:ext cx="13194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dirty="0"/>
                <a:t>CPG Inventory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7987AB-76CF-410A-B12B-42129F18BD3F}"/>
                </a:ext>
              </a:extLst>
            </p:cNvPr>
            <p:cNvSpPr txBox="1"/>
            <p:nvPr/>
          </p:nvSpPr>
          <p:spPr>
            <a:xfrm>
              <a:off x="-828812" y="1679091"/>
              <a:ext cx="192161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dirty="0"/>
                <a:t>Apparel</a:t>
              </a:r>
              <a:r>
                <a:rPr lang="es-MX" sz="1400" dirty="0"/>
                <a:t> </a:t>
              </a:r>
              <a:r>
                <a:rPr lang="en-AU" sz="1400" dirty="0"/>
                <a:t>Inventory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DA9EB08-DBF7-BD51-938F-0B934D1AA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8285" y="1290027"/>
              <a:ext cx="609685" cy="65731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B5B705B-A43E-C4FA-12D6-31E157280550}"/>
              </a:ext>
            </a:extLst>
          </p:cNvPr>
          <p:cNvSpPr txBox="1"/>
          <p:nvPr/>
        </p:nvSpPr>
        <p:spPr>
          <a:xfrm>
            <a:off x="10188958" y="524696"/>
            <a:ext cx="150789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400" dirty="0"/>
              <a:t>Store Name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BA7386-CDAE-4E4C-E3F7-8EB7628EF8F0}"/>
              </a:ext>
            </a:extLst>
          </p:cNvPr>
          <p:cNvSpPr txBox="1"/>
          <p:nvPr/>
        </p:nvSpPr>
        <p:spPr>
          <a:xfrm>
            <a:off x="10188957" y="819742"/>
            <a:ext cx="1875855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AU" sz="1400" dirty="0"/>
              <a:t>BMW NC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608A80-16A5-4738-F71B-956B6D67ADAA}"/>
              </a:ext>
            </a:extLst>
          </p:cNvPr>
          <p:cNvGrpSpPr/>
          <p:nvPr/>
        </p:nvGrpSpPr>
        <p:grpSpPr>
          <a:xfrm>
            <a:off x="7287487" y="4331910"/>
            <a:ext cx="4742289" cy="2411318"/>
            <a:chOff x="-994329" y="122020"/>
            <a:chExt cx="4742289" cy="241131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A42760F-C861-A363-C4F8-5C20F98BC0D1}"/>
                </a:ext>
              </a:extLst>
            </p:cNvPr>
            <p:cNvSpPr/>
            <p:nvPr/>
          </p:nvSpPr>
          <p:spPr>
            <a:xfrm>
              <a:off x="-994329" y="122020"/>
              <a:ext cx="4742289" cy="24113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51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9242BC8-30FE-6BF5-1DCC-6AE69A62A611}"/>
                </a:ext>
              </a:extLst>
            </p:cNvPr>
            <p:cNvSpPr txBox="1"/>
            <p:nvPr/>
          </p:nvSpPr>
          <p:spPr>
            <a:xfrm>
              <a:off x="-917236" y="225655"/>
              <a:ext cx="21156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1" dirty="0"/>
                <a:t>Store Configuration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3641840-B427-1595-0144-CB2C33942D55}"/>
                </a:ext>
              </a:extLst>
            </p:cNvPr>
            <p:cNvSpPr txBox="1"/>
            <p:nvPr/>
          </p:nvSpPr>
          <p:spPr>
            <a:xfrm>
              <a:off x="-903479" y="533432"/>
              <a:ext cx="15078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AU" sz="1400" dirty="0"/>
                <a:t>Tenant Name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E0A017-9D52-C953-4B52-4D8B85BB5274}"/>
                </a:ext>
              </a:extLst>
            </p:cNvPr>
            <p:cNvSpPr txBox="1"/>
            <p:nvPr/>
          </p:nvSpPr>
          <p:spPr>
            <a:xfrm>
              <a:off x="-903480" y="828478"/>
              <a:ext cx="2664160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AU" sz="1400" dirty="0"/>
                <a:t>Compass Group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1CAE6B5-46F2-B6AA-77D0-BAB2A202C06A}"/>
                </a:ext>
              </a:extLst>
            </p:cNvPr>
            <p:cNvSpPr txBox="1"/>
            <p:nvPr/>
          </p:nvSpPr>
          <p:spPr>
            <a:xfrm>
              <a:off x="-821700" y="1325796"/>
              <a:ext cx="13194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dirty="0"/>
                <a:t>CPG Inventory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7CC3686-8F3D-679E-3CD4-B69AD83D7BDC}"/>
                </a:ext>
              </a:extLst>
            </p:cNvPr>
            <p:cNvSpPr txBox="1"/>
            <p:nvPr/>
          </p:nvSpPr>
          <p:spPr>
            <a:xfrm>
              <a:off x="-828812" y="1634121"/>
              <a:ext cx="192161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dirty="0"/>
                <a:t>Apparel</a:t>
              </a:r>
              <a:r>
                <a:rPr lang="es-MX" sz="1400" dirty="0"/>
                <a:t> </a:t>
              </a:r>
              <a:r>
                <a:rPr lang="en-AU" sz="1400" dirty="0"/>
                <a:t>Inventory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123111B-73A7-1D9F-5566-E9226E911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8285" y="1245057"/>
              <a:ext cx="609685" cy="657317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719E528-F9EC-F7BB-D6C0-980BE448630C}"/>
              </a:ext>
            </a:extLst>
          </p:cNvPr>
          <p:cNvSpPr txBox="1"/>
          <p:nvPr/>
        </p:nvSpPr>
        <p:spPr>
          <a:xfrm>
            <a:off x="10098209" y="4736859"/>
            <a:ext cx="150789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400" dirty="0"/>
              <a:t>Store Name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5473D4-1DFD-3C6E-9BEA-86CDEF54BDE4}"/>
              </a:ext>
            </a:extLst>
          </p:cNvPr>
          <p:cNvSpPr txBox="1"/>
          <p:nvPr/>
        </p:nvSpPr>
        <p:spPr>
          <a:xfrm>
            <a:off x="10098208" y="5031905"/>
            <a:ext cx="187585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AU" sz="1400" dirty="0"/>
              <a:t>BMW NC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F470F28-ADA2-D50C-02A3-673CC3AE13F8}"/>
              </a:ext>
            </a:extLst>
          </p:cNvPr>
          <p:cNvSpPr/>
          <p:nvPr/>
        </p:nvSpPr>
        <p:spPr>
          <a:xfrm>
            <a:off x="8936761" y="6260591"/>
            <a:ext cx="1443739" cy="4373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Submit</a:t>
            </a:r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8FFD31F0-167B-F200-B854-54DB3A2B63AD}"/>
              </a:ext>
            </a:extLst>
          </p:cNvPr>
          <p:cNvSpPr/>
          <p:nvPr/>
        </p:nvSpPr>
        <p:spPr>
          <a:xfrm>
            <a:off x="9693667" y="5115312"/>
            <a:ext cx="184465" cy="1538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9709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D6054-88E5-CB16-924D-7811FC879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BF3A70-90CE-71C3-4D4C-19E287580B7E}"/>
              </a:ext>
            </a:extLst>
          </p:cNvPr>
          <p:cNvSpPr/>
          <p:nvPr/>
        </p:nvSpPr>
        <p:spPr>
          <a:xfrm>
            <a:off x="241488" y="122020"/>
            <a:ext cx="11468386" cy="4629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022118-7CAD-7486-F561-37DF3F68117A}"/>
              </a:ext>
            </a:extLst>
          </p:cNvPr>
          <p:cNvSpPr txBox="1"/>
          <p:nvPr/>
        </p:nvSpPr>
        <p:spPr>
          <a:xfrm>
            <a:off x="340701" y="225655"/>
            <a:ext cx="34072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1" dirty="0"/>
              <a:t>Inventory Store Locations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160147-A78D-43B5-6C6A-5723D0FEB5AA}"/>
              </a:ext>
            </a:extLst>
          </p:cNvPr>
          <p:cNvSpPr txBox="1"/>
          <p:nvPr/>
        </p:nvSpPr>
        <p:spPr>
          <a:xfrm>
            <a:off x="3580819" y="1222730"/>
            <a:ext cx="1507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Store Name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19C301-DA68-B816-7A4F-50B8955A557C}"/>
              </a:ext>
            </a:extLst>
          </p:cNvPr>
          <p:cNvSpPr txBox="1"/>
          <p:nvPr/>
        </p:nvSpPr>
        <p:spPr>
          <a:xfrm>
            <a:off x="7015546" y="1234473"/>
            <a:ext cx="1507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Store Location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340833-8C4F-A114-AD0D-F1D88955E41A}"/>
              </a:ext>
            </a:extLst>
          </p:cNvPr>
          <p:cNvSpPr txBox="1"/>
          <p:nvPr/>
        </p:nvSpPr>
        <p:spPr>
          <a:xfrm>
            <a:off x="3580818" y="1517776"/>
            <a:ext cx="2664160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AU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E49B28-54F3-0F79-57BE-8C8779D355AB}"/>
              </a:ext>
            </a:extLst>
          </p:cNvPr>
          <p:cNvSpPr txBox="1"/>
          <p:nvPr/>
        </p:nvSpPr>
        <p:spPr>
          <a:xfrm>
            <a:off x="7067388" y="1515350"/>
            <a:ext cx="2611965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AU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F9D7DA6-FC3F-6436-8CEE-A5F31219D2EE}"/>
              </a:ext>
            </a:extLst>
          </p:cNvPr>
          <p:cNvSpPr/>
          <p:nvPr/>
        </p:nvSpPr>
        <p:spPr>
          <a:xfrm>
            <a:off x="4091950" y="2055765"/>
            <a:ext cx="1443739" cy="4373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Clear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AA3A411-73C7-76B4-9CBE-84B9886B135C}"/>
              </a:ext>
            </a:extLst>
          </p:cNvPr>
          <p:cNvSpPr/>
          <p:nvPr/>
        </p:nvSpPr>
        <p:spPr>
          <a:xfrm>
            <a:off x="5741457" y="2055766"/>
            <a:ext cx="1443739" cy="4373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Search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B5D9817-2B04-998A-D204-EEFD08DB23CA}"/>
              </a:ext>
            </a:extLst>
          </p:cNvPr>
          <p:cNvSpPr/>
          <p:nvPr/>
        </p:nvSpPr>
        <p:spPr>
          <a:xfrm>
            <a:off x="3637888" y="2662375"/>
            <a:ext cx="1443739" cy="437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 Name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8771EF2-DA48-46E1-0F60-68E2700B9431}"/>
              </a:ext>
            </a:extLst>
          </p:cNvPr>
          <p:cNvSpPr/>
          <p:nvPr/>
        </p:nvSpPr>
        <p:spPr>
          <a:xfrm>
            <a:off x="5242793" y="2662834"/>
            <a:ext cx="1443739" cy="437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Location Name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32EE1A-7739-50A4-B1C3-A7A1C19F6E1D}"/>
              </a:ext>
            </a:extLst>
          </p:cNvPr>
          <p:cNvSpPr txBox="1"/>
          <p:nvPr/>
        </p:nvSpPr>
        <p:spPr>
          <a:xfrm>
            <a:off x="405846" y="3236183"/>
            <a:ext cx="1111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12345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7B2B50-BD4D-CBF1-C25A-89F54E4598A7}"/>
              </a:ext>
            </a:extLst>
          </p:cNvPr>
          <p:cNvSpPr txBox="1"/>
          <p:nvPr/>
        </p:nvSpPr>
        <p:spPr>
          <a:xfrm>
            <a:off x="3833986" y="3276387"/>
            <a:ext cx="1319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BMW Hall 52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8E5845-C1F4-F101-2142-40110C9F57E9}"/>
              </a:ext>
            </a:extLst>
          </p:cNvPr>
          <p:cNvSpPr txBox="1"/>
          <p:nvPr/>
        </p:nvSpPr>
        <p:spPr>
          <a:xfrm>
            <a:off x="5410968" y="3254045"/>
            <a:ext cx="1228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Freezer 52</a:t>
            </a:r>
            <a:endParaRPr lang="es-MX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F752400-5A33-599A-E6F9-68AD5BB4CC0B}"/>
              </a:ext>
            </a:extLst>
          </p:cNvPr>
          <p:cNvSpPr txBox="1"/>
          <p:nvPr/>
        </p:nvSpPr>
        <p:spPr>
          <a:xfrm>
            <a:off x="405846" y="3680439"/>
            <a:ext cx="1111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12344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19F9E4-42AF-E5B0-7840-F3750A761B28}"/>
              </a:ext>
            </a:extLst>
          </p:cNvPr>
          <p:cNvSpPr txBox="1"/>
          <p:nvPr/>
        </p:nvSpPr>
        <p:spPr>
          <a:xfrm>
            <a:off x="3833986" y="3720642"/>
            <a:ext cx="1921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BMW Hall 52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A1FF3C1-6B1D-9F07-8C83-62282CA18B9A}"/>
              </a:ext>
            </a:extLst>
          </p:cNvPr>
          <p:cNvSpPr txBox="1"/>
          <p:nvPr/>
        </p:nvSpPr>
        <p:spPr>
          <a:xfrm>
            <a:off x="5409215" y="3678291"/>
            <a:ext cx="1228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Shelf 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C5BA956-7506-FA88-9EE3-375F9C90F241}"/>
              </a:ext>
            </a:extLst>
          </p:cNvPr>
          <p:cNvSpPr/>
          <p:nvPr/>
        </p:nvSpPr>
        <p:spPr>
          <a:xfrm>
            <a:off x="6796887" y="2661009"/>
            <a:ext cx="1804583" cy="437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Creation Date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70BF68-FD67-248C-2B8C-51D986C4ECC5}"/>
              </a:ext>
            </a:extLst>
          </p:cNvPr>
          <p:cNvSpPr txBox="1"/>
          <p:nvPr/>
        </p:nvSpPr>
        <p:spPr>
          <a:xfrm>
            <a:off x="8542608" y="3258460"/>
            <a:ext cx="230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2024-01-01 10:55:55</a:t>
            </a:r>
            <a:endParaRPr lang="es-MX" sz="1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8324E02-6151-1A19-E82A-E864219A0A26}"/>
              </a:ext>
            </a:extLst>
          </p:cNvPr>
          <p:cNvSpPr/>
          <p:nvPr/>
        </p:nvSpPr>
        <p:spPr>
          <a:xfrm>
            <a:off x="8696036" y="2661009"/>
            <a:ext cx="1560734" cy="437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Update Date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F18C45-210E-BC5C-DB27-6F2FB383F074}"/>
              </a:ext>
            </a:extLst>
          </p:cNvPr>
          <p:cNvSpPr txBox="1"/>
          <p:nvPr/>
        </p:nvSpPr>
        <p:spPr>
          <a:xfrm>
            <a:off x="8556105" y="3686637"/>
            <a:ext cx="230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2024-01-01 10:55:55</a:t>
            </a:r>
            <a:endParaRPr lang="es-MX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EFC9C55-8E05-627A-6510-FE1B3DCE4A4F}"/>
              </a:ext>
            </a:extLst>
          </p:cNvPr>
          <p:cNvSpPr txBox="1"/>
          <p:nvPr/>
        </p:nvSpPr>
        <p:spPr>
          <a:xfrm>
            <a:off x="405846" y="4111160"/>
            <a:ext cx="1111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12344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53B2CE5-E6F5-EC60-3501-7AAD142AD4F2}"/>
              </a:ext>
            </a:extLst>
          </p:cNvPr>
          <p:cNvSpPr txBox="1"/>
          <p:nvPr/>
        </p:nvSpPr>
        <p:spPr>
          <a:xfrm>
            <a:off x="3833986" y="4151363"/>
            <a:ext cx="1921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BMW Hall 52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FF0BE3F-6F21-625C-A419-06AD906B4CE3}"/>
              </a:ext>
            </a:extLst>
          </p:cNvPr>
          <p:cNvSpPr txBox="1"/>
          <p:nvPr/>
        </p:nvSpPr>
        <p:spPr>
          <a:xfrm>
            <a:off x="5409215" y="4153982"/>
            <a:ext cx="1228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Shelf 10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DAEE71-8E8F-E11E-30D1-698DB873AFB1}"/>
              </a:ext>
            </a:extLst>
          </p:cNvPr>
          <p:cNvSpPr txBox="1"/>
          <p:nvPr/>
        </p:nvSpPr>
        <p:spPr>
          <a:xfrm>
            <a:off x="8556105" y="4117358"/>
            <a:ext cx="230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2024-01-01 10:55:55</a:t>
            </a:r>
            <a:endParaRPr lang="es-MX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34085-F97E-67EF-A457-3F25DA435AC3}"/>
              </a:ext>
            </a:extLst>
          </p:cNvPr>
          <p:cNvSpPr/>
          <p:nvPr/>
        </p:nvSpPr>
        <p:spPr>
          <a:xfrm>
            <a:off x="324103" y="2662375"/>
            <a:ext cx="1443739" cy="437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 Location 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C7F71-8FB5-C9E1-3C3E-AD249DA4E77B}"/>
              </a:ext>
            </a:extLst>
          </p:cNvPr>
          <p:cNvSpPr txBox="1"/>
          <p:nvPr/>
        </p:nvSpPr>
        <p:spPr>
          <a:xfrm>
            <a:off x="6738598" y="3256678"/>
            <a:ext cx="230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2024-01-01 10:55:55</a:t>
            </a:r>
            <a:endParaRPr lang="es-MX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91426-9870-4A55-EBB8-2F8C564A467D}"/>
              </a:ext>
            </a:extLst>
          </p:cNvPr>
          <p:cNvSpPr txBox="1"/>
          <p:nvPr/>
        </p:nvSpPr>
        <p:spPr>
          <a:xfrm>
            <a:off x="6752095" y="3684855"/>
            <a:ext cx="230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2024-01-01 10:55:55</a:t>
            </a:r>
            <a:endParaRPr lang="es-MX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5E69F-9C32-E1E1-0B0F-146A377D5F1B}"/>
              </a:ext>
            </a:extLst>
          </p:cNvPr>
          <p:cNvSpPr txBox="1"/>
          <p:nvPr/>
        </p:nvSpPr>
        <p:spPr>
          <a:xfrm>
            <a:off x="6752095" y="4115576"/>
            <a:ext cx="230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2024-01-01 10:55:55</a:t>
            </a:r>
            <a:endParaRPr lang="es-MX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FF494F-9BAD-7849-C52C-0203B675AE9A}"/>
              </a:ext>
            </a:extLst>
          </p:cNvPr>
          <p:cNvSpPr/>
          <p:nvPr/>
        </p:nvSpPr>
        <p:spPr>
          <a:xfrm>
            <a:off x="10557315" y="3214127"/>
            <a:ext cx="361684" cy="351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-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D59CA3-08BA-00BF-E7C4-3253786886F7}"/>
              </a:ext>
            </a:extLst>
          </p:cNvPr>
          <p:cNvSpPr/>
          <p:nvPr/>
        </p:nvSpPr>
        <p:spPr>
          <a:xfrm>
            <a:off x="10557315" y="3650752"/>
            <a:ext cx="361684" cy="351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-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D20ED-DBCF-6919-E746-99E834E205EA}"/>
              </a:ext>
            </a:extLst>
          </p:cNvPr>
          <p:cNvSpPr/>
          <p:nvPr/>
        </p:nvSpPr>
        <p:spPr>
          <a:xfrm>
            <a:off x="10555324" y="4074688"/>
            <a:ext cx="361684" cy="351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-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AF010A-F84F-7B24-E7ED-F6A25E8FB5C4}"/>
              </a:ext>
            </a:extLst>
          </p:cNvPr>
          <p:cNvSpPr/>
          <p:nvPr/>
        </p:nvSpPr>
        <p:spPr>
          <a:xfrm>
            <a:off x="482126" y="663949"/>
            <a:ext cx="612286" cy="4373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+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F90EDD-F202-2A34-D192-1D06ED8A4EF0}"/>
              </a:ext>
            </a:extLst>
          </p:cNvPr>
          <p:cNvGrpSpPr/>
          <p:nvPr/>
        </p:nvGrpSpPr>
        <p:grpSpPr>
          <a:xfrm>
            <a:off x="2683819" y="4859261"/>
            <a:ext cx="8936232" cy="1856682"/>
            <a:chOff x="-2610382" y="122021"/>
            <a:chExt cx="8936232" cy="18566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A6BB823-82A5-0E75-4E10-31310239E7CA}"/>
                </a:ext>
              </a:extLst>
            </p:cNvPr>
            <p:cNvSpPr/>
            <p:nvPr/>
          </p:nvSpPr>
          <p:spPr>
            <a:xfrm>
              <a:off x="-2610382" y="122021"/>
              <a:ext cx="8936232" cy="18566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5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DE7C2D-5B60-8E1B-41EC-136DCCFC083E}"/>
                </a:ext>
              </a:extLst>
            </p:cNvPr>
            <p:cNvSpPr/>
            <p:nvPr/>
          </p:nvSpPr>
          <p:spPr>
            <a:xfrm>
              <a:off x="1020495" y="1320064"/>
              <a:ext cx="1443739" cy="437329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Submit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5206E7-80F4-94A7-2735-0DA2C4FF3A91}"/>
                </a:ext>
              </a:extLst>
            </p:cNvPr>
            <p:cNvSpPr txBox="1"/>
            <p:nvPr/>
          </p:nvSpPr>
          <p:spPr>
            <a:xfrm>
              <a:off x="492850" y="272108"/>
              <a:ext cx="150789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dirty="0"/>
                <a:t>Store Name Name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5513CE-EE78-0A04-D73B-B7D8CDEE04EE}"/>
                </a:ext>
              </a:extLst>
            </p:cNvPr>
            <p:cNvSpPr txBox="1"/>
            <p:nvPr/>
          </p:nvSpPr>
          <p:spPr>
            <a:xfrm>
              <a:off x="2953301" y="302026"/>
              <a:ext cx="150789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dirty="0"/>
                <a:t>Location Name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1E6457-FBC9-356A-8E1E-6DE6EE8B4252}"/>
                </a:ext>
              </a:extLst>
            </p:cNvPr>
            <p:cNvSpPr txBox="1"/>
            <p:nvPr/>
          </p:nvSpPr>
          <p:spPr>
            <a:xfrm>
              <a:off x="492849" y="567154"/>
              <a:ext cx="23455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s-MX" sz="1400" dirty="0"/>
                <a:t>Hall 52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0CFEDD-51A7-7C40-A496-2450FCF2A14A}"/>
                </a:ext>
              </a:extLst>
            </p:cNvPr>
            <p:cNvSpPr txBox="1"/>
            <p:nvPr/>
          </p:nvSpPr>
          <p:spPr>
            <a:xfrm>
              <a:off x="2980589" y="567185"/>
              <a:ext cx="29519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s-MX" sz="1400" dirty="0"/>
                <a:t>Freezer 52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213BF6-6BD2-84B7-D48F-5378E1429F84}"/>
                </a:ext>
              </a:extLst>
            </p:cNvPr>
            <p:cNvSpPr/>
            <p:nvPr/>
          </p:nvSpPr>
          <p:spPr>
            <a:xfrm rot="5400000">
              <a:off x="2497556" y="573751"/>
              <a:ext cx="266841" cy="322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FB0C2CA-A39A-3092-81F8-D6F7E10375E6}"/>
              </a:ext>
            </a:extLst>
          </p:cNvPr>
          <p:cNvSpPr/>
          <p:nvPr/>
        </p:nvSpPr>
        <p:spPr>
          <a:xfrm>
            <a:off x="1958988" y="2662375"/>
            <a:ext cx="1443739" cy="437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Tenant 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7AC6E7-99B3-4C26-6C38-2DBE28EF514F}"/>
              </a:ext>
            </a:extLst>
          </p:cNvPr>
          <p:cNvSpPr txBox="1"/>
          <p:nvPr/>
        </p:nvSpPr>
        <p:spPr>
          <a:xfrm>
            <a:off x="2080136" y="3276387"/>
            <a:ext cx="1319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BMW NC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8F6E7E-C9DD-EC1E-7FEF-82C948304DBA}"/>
              </a:ext>
            </a:extLst>
          </p:cNvPr>
          <p:cNvSpPr txBox="1"/>
          <p:nvPr/>
        </p:nvSpPr>
        <p:spPr>
          <a:xfrm>
            <a:off x="2080136" y="3720642"/>
            <a:ext cx="1921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Carso - Sears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607308-368D-6E7D-DCBC-0CE160FEB754}"/>
              </a:ext>
            </a:extLst>
          </p:cNvPr>
          <p:cNvSpPr txBox="1"/>
          <p:nvPr/>
        </p:nvSpPr>
        <p:spPr>
          <a:xfrm>
            <a:off x="2080136" y="4151363"/>
            <a:ext cx="1921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Carso - DAX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B5DD95-08E5-A638-865F-E7146D026984}"/>
              </a:ext>
            </a:extLst>
          </p:cNvPr>
          <p:cNvSpPr txBox="1"/>
          <p:nvPr/>
        </p:nvSpPr>
        <p:spPr>
          <a:xfrm>
            <a:off x="288730" y="1251889"/>
            <a:ext cx="1507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Tenant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6D9C3F-019F-B62F-C103-9ED6BA009F3E}"/>
              </a:ext>
            </a:extLst>
          </p:cNvPr>
          <p:cNvSpPr txBox="1"/>
          <p:nvPr/>
        </p:nvSpPr>
        <p:spPr>
          <a:xfrm>
            <a:off x="340572" y="1532766"/>
            <a:ext cx="2611965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AU" sz="1400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136EEC6F-C977-3F98-4060-8902C47E5AC7}"/>
              </a:ext>
            </a:extLst>
          </p:cNvPr>
          <p:cNvSpPr/>
          <p:nvPr/>
        </p:nvSpPr>
        <p:spPr>
          <a:xfrm>
            <a:off x="2683819" y="1618216"/>
            <a:ext cx="184465" cy="1538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E60918-D094-4526-D2D7-D557BBADB6ED}"/>
              </a:ext>
            </a:extLst>
          </p:cNvPr>
          <p:cNvSpPr txBox="1"/>
          <p:nvPr/>
        </p:nvSpPr>
        <p:spPr>
          <a:xfrm>
            <a:off x="2996442" y="5030318"/>
            <a:ext cx="1507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Tenant Name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C08060-E06B-DFA3-1B22-AD6A92B29C1F}"/>
              </a:ext>
            </a:extLst>
          </p:cNvPr>
          <p:cNvSpPr txBox="1"/>
          <p:nvPr/>
        </p:nvSpPr>
        <p:spPr>
          <a:xfrm>
            <a:off x="2996441" y="5325364"/>
            <a:ext cx="234553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MX" sz="1400" dirty="0"/>
              <a:t>Hall 52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225592F0-CABA-9A27-C339-B92A86783A14}"/>
              </a:ext>
            </a:extLst>
          </p:cNvPr>
          <p:cNvSpPr/>
          <p:nvPr/>
        </p:nvSpPr>
        <p:spPr>
          <a:xfrm>
            <a:off x="4996476" y="5395386"/>
            <a:ext cx="184465" cy="1538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35CD1E7-9B31-7FF4-F9EF-6EA11C24956D}"/>
              </a:ext>
            </a:extLst>
          </p:cNvPr>
          <p:cNvSpPr/>
          <p:nvPr/>
        </p:nvSpPr>
        <p:spPr>
          <a:xfrm>
            <a:off x="7861625" y="5381339"/>
            <a:ext cx="184465" cy="1538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2601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12273</TotalTime>
  <Words>942</Words>
  <Application>Microsoft Office PowerPoint</Application>
  <PresentationFormat>Widescreen</PresentationFormat>
  <Paragraphs>433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Sprint Plan Part 1</vt:lpstr>
      <vt:lpstr>Sprint Plan Part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Plett(UST,MX)</dc:creator>
  <cp:lastModifiedBy>Marco Plett(UST,MX)</cp:lastModifiedBy>
  <cp:revision>2</cp:revision>
  <dcterms:created xsi:type="dcterms:W3CDTF">2025-01-03T14:17:18Z</dcterms:created>
  <dcterms:modified xsi:type="dcterms:W3CDTF">2025-01-13T16:48:37Z</dcterms:modified>
</cp:coreProperties>
</file>