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C5AAD-EA24-A3DE-0C39-7F1D2F07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FF0FE-3442-5A82-1A1B-81D401DB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188089-6FF8-1B64-F212-487D0D3F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EC04F-9123-7A86-89A6-0A102DA5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87401-B987-CFE6-0F21-860C8FDB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3B34-CDB2-204C-8783-F25B9DB9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517DE-B641-CFBE-310D-18569DFC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018C9-FA17-5145-DF62-5B0B4721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EE281-DB60-5569-2697-6CD54F6C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EC1C2D-3989-8248-B676-EC80B6A6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2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5A014F-1074-FB53-3253-8A248A6FA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28549C-4B11-A2BA-E4C5-11008160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64298-A3D1-BF57-3897-65C049C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07F61-2AD5-6F42-F82D-91EE7044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DDB99-4627-38C5-D4ED-49F4C906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1E10D-A498-7FDE-67B2-FAA93C1B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A8A6-9082-7DD3-8E80-C5518A77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7837E-97BB-A1A9-54ED-8FD3A3EE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A49EE-5CD4-D342-9A72-15212549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6B0A2-DBC8-07D2-2C97-F35A1543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DC2A3-0677-93C0-4B6E-13558DF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D69DCA-09D3-909A-83F6-12A84631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978637-94CD-0663-9DFC-CFE7E4E5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2D8FF-1594-75B4-926A-E23C8052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A095A-0A89-D4D7-28CF-5B00168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1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BFB06-4DDE-04FC-86CA-9845D745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405A8-F1E9-82D7-2AB5-A816721E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35DA2-DDBA-9FF7-5FE5-88BDEB0A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CC14A-9BE8-424D-E1FA-891A278C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EE1B9-B58A-255B-2023-274CC96F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C2189-33DE-6ED8-2B52-2ADCABF7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95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19A81-8AF9-9E06-D993-004ABFC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57EDF-463D-BDA4-9ABA-875305BE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41D531-1399-965D-9E94-6DD3FC90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F0D331-0FB3-2A07-BFD2-B2A5A40A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3763C8-0FC5-23FB-F1A6-42FB14AF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927476-9AA8-B740-AEE7-8E648766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1CB4A6-CA70-9D55-2DB8-7D630E6D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F0EC52-70EB-EC6F-6E6B-F883C612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60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50C67-C27B-8D75-E97D-7B8FB765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F8D18D-257E-470E-E6F7-CE60E39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D52F5-D5E8-2620-E7E2-DC07AD80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0FCD9F-9437-1A3E-4ADE-22CDB3D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E31A8F-4906-1168-F4FE-882FE7C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6979FA-8A7D-DFC7-E6B5-DF1A5A7C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483D8-345E-DAAE-C40D-2B2F41F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79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BC6D7-E4C6-E10B-B489-EA2B52B9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81CF4-14D3-FDF7-92BE-8893B6DD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15E29-8A4F-E73B-8FAD-1582AE55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97C81-1EC1-3829-1FF8-2E1350B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B64DC4-0FA7-E7B6-F81F-E02B2125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8065A-0B6F-F259-636C-2FFFD90A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35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3898C-CEC7-9303-E928-20B4EC14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4328E-DC48-9A10-15E0-6A1892D28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BC6D4-19BE-94D2-ECBB-B7A9B6FA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2DFC6-CFF7-52B3-58AD-C0B75FBD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ACDE56-9399-E24D-BF49-4E32AA31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27244-AF6D-3A98-D173-DE5832D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8065E7-DD9B-3998-240F-0E37C3F3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479F81-2AE5-DC9A-BB47-FE67D172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43542-627A-3584-4703-6C7FA5B70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8D10-080F-43A1-B555-B5289E270619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ABD435-3143-6986-4A8F-230A39BD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6CCEE-335D-D95B-0B60-D416CAC3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3DAA-E332-461E-95C0-642D5D7410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90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B92D866-D86C-6745-E0F5-1A4525BFFA09}"/>
              </a:ext>
            </a:extLst>
          </p:cNvPr>
          <p:cNvGrpSpPr/>
          <p:nvPr/>
        </p:nvGrpSpPr>
        <p:grpSpPr>
          <a:xfrm>
            <a:off x="2343150" y="1276350"/>
            <a:ext cx="7558049" cy="3771900"/>
            <a:chOff x="2343150" y="1276350"/>
            <a:chExt cx="7558049" cy="3771900"/>
          </a:xfrm>
        </p:grpSpPr>
        <p:pic>
          <p:nvPicPr>
            <p:cNvPr id="7" name="Grafik 6" descr="Taub mit einfarbiger Füllung">
              <a:extLst>
                <a:ext uri="{FF2B5EF4-FFF2-40B4-BE49-F238E27FC236}">
                  <a16:creationId xmlns:a16="http://schemas.microsoft.com/office/drawing/2014/main" id="{1BD4FEEB-5E49-4115-81EA-C54FCD8F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7707" y="1610795"/>
              <a:ext cx="592584" cy="592584"/>
            </a:xfrm>
            <a:prstGeom prst="rect">
              <a:avLst/>
            </a:prstGeom>
          </p:spPr>
        </p:pic>
        <p:pic>
          <p:nvPicPr>
            <p:cNvPr id="9" name="Grafik 8" descr="Männliches Profil Silhouette">
              <a:extLst>
                <a:ext uri="{FF2B5EF4-FFF2-40B4-BE49-F238E27FC236}">
                  <a16:creationId xmlns:a16="http://schemas.microsoft.com/office/drawing/2014/main" id="{1557BFB7-9E93-AFF2-1803-835F2DD9B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6799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Weibliches Profil Silhouette">
              <a:extLst>
                <a:ext uri="{FF2B5EF4-FFF2-40B4-BE49-F238E27FC236}">
                  <a16:creationId xmlns:a16="http://schemas.microsoft.com/office/drawing/2014/main" id="{F2F337F9-9299-289B-30B4-250D32D3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43150" y="2971800"/>
              <a:ext cx="914400" cy="914400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85D0B80-767E-F9C4-A5A0-43461CA29D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04058" y="1610795"/>
              <a:ext cx="592584" cy="592584"/>
              <a:chOff x="1428750" y="2514600"/>
              <a:chExt cx="914400" cy="914400"/>
            </a:xfrm>
          </p:grpSpPr>
          <p:pic>
            <p:nvPicPr>
              <p:cNvPr id="5" name="Grafik 4" descr="Auge mit einfarbiger Füllung">
                <a:extLst>
                  <a:ext uri="{FF2B5EF4-FFF2-40B4-BE49-F238E27FC236}">
                    <a16:creationId xmlns:a16="http://schemas.microsoft.com/office/drawing/2014/main" id="{BB86BC94-98E7-9499-0BB2-A22E8CA8B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28750" y="25146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83B35D4-332C-E102-6277-6FCCD2FD85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2470" y="2676525"/>
                <a:ext cx="704480" cy="6048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 descr="Erhobene Hand Silhouette">
              <a:extLst>
                <a:ext uri="{FF2B5EF4-FFF2-40B4-BE49-F238E27FC236}">
                  <a16:creationId xmlns:a16="http://schemas.microsoft.com/office/drawing/2014/main" id="{1DA398FF-F44F-FB28-C9D3-F8281594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979640">
              <a:off x="8488779" y="2777676"/>
              <a:ext cx="699207" cy="699207"/>
            </a:xfrm>
            <a:prstGeom prst="rect">
              <a:avLst/>
            </a:prstGeom>
          </p:spPr>
        </p:pic>
        <p:pic>
          <p:nvPicPr>
            <p:cNvPr id="18" name="Grafik 17" descr="Monitor Silhouette">
              <a:extLst>
                <a:ext uri="{FF2B5EF4-FFF2-40B4-BE49-F238E27FC236}">
                  <a16:creationId xmlns:a16="http://schemas.microsoft.com/office/drawing/2014/main" id="{B2B829FA-9176-7F3F-5E51-47E52289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5199" y="2971800"/>
              <a:ext cx="914400" cy="914400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0CEB6ED4-01C2-4A97-BB9D-3A32C4506D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8697" y="3886200"/>
              <a:ext cx="784675" cy="780506"/>
              <a:chOff x="5638800" y="2971800"/>
              <a:chExt cx="651160" cy="647700"/>
            </a:xfrm>
          </p:grpSpPr>
          <p:pic>
            <p:nvPicPr>
              <p:cNvPr id="26" name="Grafik 25" descr="Glücksspielchips Silhouette">
                <a:extLst>
                  <a:ext uri="{FF2B5EF4-FFF2-40B4-BE49-F238E27FC236}">
                    <a16:creationId xmlns:a16="http://schemas.microsoft.com/office/drawing/2014/main" id="{D61D94C5-5481-A393-13E2-8B1F23BB1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667972" y="3000972"/>
                <a:ext cx="284554" cy="284554"/>
              </a:xfrm>
              <a:prstGeom prst="rect">
                <a:avLst/>
              </a:prstGeom>
            </p:spPr>
          </p:pic>
          <p:pic>
            <p:nvPicPr>
              <p:cNvPr id="27" name="Grafik 26" descr="Glücksspielchips mit einfarbiger Füllung">
                <a:extLst>
                  <a:ext uri="{FF2B5EF4-FFF2-40B4-BE49-F238E27FC236}">
                    <a16:creationId xmlns:a16="http://schemas.microsoft.com/office/drawing/2014/main" id="{BBC3ECB1-FE53-BB0B-BD61-55F11CAEF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5947060" y="297180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28" name="Grafik 27" descr="Glücksspielchips mit einfarbiger Füllung">
                <a:extLst>
                  <a:ext uri="{FF2B5EF4-FFF2-40B4-BE49-F238E27FC236}">
                    <a16:creationId xmlns:a16="http://schemas.microsoft.com/office/drawing/2014/main" id="{735A6970-EEBB-0BFF-AEBB-48D9105B0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5943600" y="327660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29" name="Grafik 28" descr="Glücksspielchips mit einfarbiger Füllung">
                <a:extLst>
                  <a:ext uri="{FF2B5EF4-FFF2-40B4-BE49-F238E27FC236}">
                    <a16:creationId xmlns:a16="http://schemas.microsoft.com/office/drawing/2014/main" id="{906FA62D-A184-9B19-BFD0-38D634890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5638800" y="3276600"/>
                <a:ext cx="342900" cy="342900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D6D03086-8EB3-9A58-7DB4-935D3EED27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911" y="2422269"/>
              <a:ext cx="1001673" cy="979930"/>
              <a:chOff x="3080170" y="2396944"/>
              <a:chExt cx="1282598" cy="1254756"/>
            </a:xfrm>
          </p:grpSpPr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BF7AE939-3A3F-68B8-8BA9-BD00566C69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4437" y="2702822"/>
                <a:ext cx="620625" cy="623656"/>
                <a:chOff x="4352924" y="2203379"/>
                <a:chExt cx="224400" cy="225496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8FC012EF-EA33-EC68-9113-7B12A6295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2924" y="2203379"/>
                  <a:ext cx="72000" cy="73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07231621-1795-8443-314D-03AEC9C4B3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05324" y="2355779"/>
                  <a:ext cx="72000" cy="73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2625E1CB-F19C-778C-A0D3-2C31ED543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2924" y="2355779"/>
                  <a:ext cx="72000" cy="73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E58ABE65-CCF2-F668-A482-FDE6A2E14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05324" y="2203379"/>
                  <a:ext cx="72000" cy="73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pic>
            <p:nvPicPr>
              <p:cNvPr id="34" name="Grafik 33" descr="WLAN Silhouette">
                <a:extLst>
                  <a:ext uri="{FF2B5EF4-FFF2-40B4-BE49-F238E27FC236}">
                    <a16:creationId xmlns:a16="http://schemas.microsoft.com/office/drawing/2014/main" id="{99CD69B6-0F25-06F7-0A9C-72C5E3DAB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rot="5400000">
                <a:off x="3949559" y="3017949"/>
                <a:ext cx="413209" cy="413209"/>
              </a:xfrm>
              <a:prstGeom prst="rect">
                <a:avLst/>
              </a:prstGeom>
            </p:spPr>
          </p:pic>
          <p:pic>
            <p:nvPicPr>
              <p:cNvPr id="35" name="Grafik 34" descr="WLAN Silhouette">
                <a:extLst>
                  <a:ext uri="{FF2B5EF4-FFF2-40B4-BE49-F238E27FC236}">
                    <a16:creationId xmlns:a16="http://schemas.microsoft.com/office/drawing/2014/main" id="{72757EF8-48B5-BDDA-C5CA-23AD2099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rot="10800000">
                <a:off x="3736692" y="3238491"/>
                <a:ext cx="413209" cy="413209"/>
              </a:xfrm>
              <a:prstGeom prst="rect">
                <a:avLst/>
              </a:prstGeom>
            </p:spPr>
          </p:pic>
          <p:pic>
            <p:nvPicPr>
              <p:cNvPr id="36" name="Grafik 35" descr="WLAN Silhouette">
                <a:extLst>
                  <a:ext uri="{FF2B5EF4-FFF2-40B4-BE49-F238E27FC236}">
                    <a16:creationId xmlns:a16="http://schemas.microsoft.com/office/drawing/2014/main" id="{4E1F1E2F-59A9-F6FC-CC8C-C78841396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302895" y="2396944"/>
                <a:ext cx="413209" cy="413210"/>
              </a:xfrm>
              <a:prstGeom prst="rect">
                <a:avLst/>
              </a:prstGeom>
            </p:spPr>
          </p:pic>
          <p:pic>
            <p:nvPicPr>
              <p:cNvPr id="37" name="Grafik 36" descr="WLAN Silhouette">
                <a:extLst>
                  <a:ext uri="{FF2B5EF4-FFF2-40B4-BE49-F238E27FC236}">
                    <a16:creationId xmlns:a16="http://schemas.microsoft.com/office/drawing/2014/main" id="{0BEFD83D-13FF-99D0-E5B6-F63768BB1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80170" y="2601114"/>
                <a:ext cx="413210" cy="413209"/>
              </a:xfrm>
              <a:prstGeom prst="rect">
                <a:avLst/>
              </a:prstGeom>
            </p:spPr>
          </p:pic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7C3C329-926F-93D5-FB9C-99511C9480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2787" y="2792970"/>
              <a:ext cx="2504262" cy="334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1570A7E-4F2D-8D24-B1E5-72718F2E2FFA}"/>
                </a:ext>
              </a:extLst>
            </p:cNvPr>
            <p:cNvSpPr txBox="1"/>
            <p:nvPr/>
          </p:nvSpPr>
          <p:spPr>
            <a:xfrm>
              <a:off x="5740060" y="260830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5</a:t>
              </a:r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AABDC567-6946-7799-B8DF-71D882E86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787" y="3800475"/>
              <a:ext cx="2544122" cy="292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0F09D86E-BE4C-DCD3-8A11-64EDA69075FB}"/>
                </a:ext>
              </a:extLst>
            </p:cNvPr>
            <p:cNvSpPr txBox="1"/>
            <p:nvPr/>
          </p:nvSpPr>
          <p:spPr>
            <a:xfrm>
              <a:off x="5720130" y="3955954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</a:t>
              </a:r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1D680BFC-9424-F906-CC98-3278B70B7D97}"/>
                </a:ext>
              </a:extLst>
            </p:cNvPr>
            <p:cNvCxnSpPr/>
            <p:nvPr/>
          </p:nvCxnSpPr>
          <p:spPr>
            <a:xfrm>
              <a:off x="5057775" y="1276350"/>
              <a:ext cx="0" cy="37719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FACD0F31-78C5-AC8F-F96D-4D8C65A1B842}"/>
                </a:ext>
              </a:extLst>
            </p:cNvPr>
            <p:cNvCxnSpPr/>
            <p:nvPr/>
          </p:nvCxnSpPr>
          <p:spPr>
            <a:xfrm>
              <a:off x="6981825" y="1276350"/>
              <a:ext cx="0" cy="37719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87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Hauptmann</dc:creator>
  <cp:lastModifiedBy>Christian Hauptmann</cp:lastModifiedBy>
  <cp:revision>1</cp:revision>
  <dcterms:created xsi:type="dcterms:W3CDTF">2023-11-23T00:17:48Z</dcterms:created>
  <dcterms:modified xsi:type="dcterms:W3CDTF">2023-11-23T00:56:50Z</dcterms:modified>
</cp:coreProperties>
</file>