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7" d="100"/>
          <a:sy n="47" d="100"/>
        </p:scale>
        <p:origin x="21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7E10B-C03F-4B8C-BA7E-D8AE6C18175A}" type="datetimeFigureOut">
              <a:rPr lang="de-DE" smtClean="0"/>
              <a:t>14.01.2024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06C6B-C718-4A67-9C12-E4AB01D12F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8785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7E10B-C03F-4B8C-BA7E-D8AE6C18175A}" type="datetimeFigureOut">
              <a:rPr lang="de-DE" smtClean="0"/>
              <a:t>14.01.2024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06C6B-C718-4A67-9C12-E4AB01D12F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2611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7E10B-C03F-4B8C-BA7E-D8AE6C18175A}" type="datetimeFigureOut">
              <a:rPr lang="de-DE" smtClean="0"/>
              <a:t>14.01.2024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06C6B-C718-4A67-9C12-E4AB01D12F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6422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7E10B-C03F-4B8C-BA7E-D8AE6C18175A}" type="datetimeFigureOut">
              <a:rPr lang="de-DE" smtClean="0"/>
              <a:t>14.01.2024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06C6B-C718-4A67-9C12-E4AB01D12F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1639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7E10B-C03F-4B8C-BA7E-D8AE6C18175A}" type="datetimeFigureOut">
              <a:rPr lang="de-DE" smtClean="0"/>
              <a:t>14.01.2024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06C6B-C718-4A67-9C12-E4AB01D12F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7955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7E10B-C03F-4B8C-BA7E-D8AE6C18175A}" type="datetimeFigureOut">
              <a:rPr lang="de-DE" smtClean="0"/>
              <a:t>14.01.2024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06C6B-C718-4A67-9C12-E4AB01D12F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5889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7E10B-C03F-4B8C-BA7E-D8AE6C18175A}" type="datetimeFigureOut">
              <a:rPr lang="de-DE" smtClean="0"/>
              <a:t>14.01.2024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06C6B-C718-4A67-9C12-E4AB01D12F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1276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7E10B-C03F-4B8C-BA7E-D8AE6C18175A}" type="datetimeFigureOut">
              <a:rPr lang="de-DE" smtClean="0"/>
              <a:t>14.01.2024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06C6B-C718-4A67-9C12-E4AB01D12F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899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7E10B-C03F-4B8C-BA7E-D8AE6C18175A}" type="datetimeFigureOut">
              <a:rPr lang="de-DE" smtClean="0"/>
              <a:t>14.01.2024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06C6B-C718-4A67-9C12-E4AB01D12F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1925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7E10B-C03F-4B8C-BA7E-D8AE6C18175A}" type="datetimeFigureOut">
              <a:rPr lang="de-DE" smtClean="0"/>
              <a:t>14.01.2024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06C6B-C718-4A67-9C12-E4AB01D12F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9904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7E10B-C03F-4B8C-BA7E-D8AE6C18175A}" type="datetimeFigureOut">
              <a:rPr lang="de-DE" smtClean="0"/>
              <a:t>14.01.2024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06C6B-C718-4A67-9C12-E4AB01D12F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8574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7E10B-C03F-4B8C-BA7E-D8AE6C18175A}" type="datetimeFigureOut">
              <a:rPr lang="de-DE" smtClean="0"/>
              <a:t>14.01.2024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06C6B-C718-4A67-9C12-E4AB01D12F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2774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ruppieren 179">
            <a:extLst>
              <a:ext uri="{FF2B5EF4-FFF2-40B4-BE49-F238E27FC236}">
                <a16:creationId xmlns:a16="http://schemas.microsoft.com/office/drawing/2014/main" id="{9DBBB643-82EA-8F09-3E16-54B4580C15EE}"/>
              </a:ext>
            </a:extLst>
          </p:cNvPr>
          <p:cNvGrpSpPr/>
          <p:nvPr/>
        </p:nvGrpSpPr>
        <p:grpSpPr>
          <a:xfrm>
            <a:off x="947057" y="996043"/>
            <a:ext cx="3201943" cy="9453366"/>
            <a:chOff x="947057" y="996043"/>
            <a:chExt cx="3201943" cy="9453366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6D450DF0-6AA1-DC3A-9764-78A83048E22E}"/>
                </a:ext>
              </a:extLst>
            </p:cNvPr>
            <p:cNvSpPr/>
            <p:nvPr/>
          </p:nvSpPr>
          <p:spPr>
            <a:xfrm>
              <a:off x="947057" y="996043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2400" dirty="0"/>
                <a:t>1</a:t>
              </a:r>
            </a:p>
          </p:txBody>
        </p:sp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C47A60AB-6027-6853-73DC-A91B47170E75}"/>
                </a:ext>
              </a:extLst>
            </p:cNvPr>
            <p:cNvSpPr/>
            <p:nvPr/>
          </p:nvSpPr>
          <p:spPr>
            <a:xfrm>
              <a:off x="947057" y="1966417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2400" dirty="0"/>
                <a:t>2</a:t>
              </a:r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64AE4567-FF72-8D6B-3F35-FE792957B2C7}"/>
                </a:ext>
              </a:extLst>
            </p:cNvPr>
            <p:cNvSpPr/>
            <p:nvPr/>
          </p:nvSpPr>
          <p:spPr>
            <a:xfrm>
              <a:off x="947057" y="2936791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2400" dirty="0"/>
                <a:t>3</a:t>
              </a:r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3AC58BE3-CA9E-FD6E-3E89-51784C1FCD55}"/>
                </a:ext>
              </a:extLst>
            </p:cNvPr>
            <p:cNvSpPr/>
            <p:nvPr/>
          </p:nvSpPr>
          <p:spPr>
            <a:xfrm>
              <a:off x="947057" y="3907165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2400" dirty="0"/>
                <a:t>4</a:t>
              </a:r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D47AA8FB-CEF3-62D9-7F08-F7AB4FC27ABF}"/>
                </a:ext>
              </a:extLst>
            </p:cNvPr>
            <p:cNvSpPr/>
            <p:nvPr/>
          </p:nvSpPr>
          <p:spPr>
            <a:xfrm>
              <a:off x="947057" y="4877539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2400" dirty="0"/>
                <a:t>5</a:t>
              </a:r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1858B591-DB69-22DA-20E1-15432C22C324}"/>
                </a:ext>
              </a:extLst>
            </p:cNvPr>
            <p:cNvSpPr/>
            <p:nvPr/>
          </p:nvSpPr>
          <p:spPr>
            <a:xfrm>
              <a:off x="947057" y="5847913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2400" dirty="0"/>
                <a:t>6</a:t>
              </a:r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0CCD6BB8-041F-63C3-3076-2B1ADBFD8FBA}"/>
                </a:ext>
              </a:extLst>
            </p:cNvPr>
            <p:cNvSpPr/>
            <p:nvPr/>
          </p:nvSpPr>
          <p:spPr>
            <a:xfrm>
              <a:off x="947057" y="6818287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2400" dirty="0"/>
                <a:t>7</a:t>
              </a:r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DADBAA37-0332-AFE8-ECD4-73D45F2B4E4F}"/>
                </a:ext>
              </a:extLst>
            </p:cNvPr>
            <p:cNvSpPr/>
            <p:nvPr/>
          </p:nvSpPr>
          <p:spPr>
            <a:xfrm>
              <a:off x="947057" y="7788661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2400" dirty="0"/>
                <a:t>8</a:t>
              </a:r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DFD593B1-66EF-4220-9E13-69B57830CA2D}"/>
                </a:ext>
              </a:extLst>
            </p:cNvPr>
            <p:cNvSpPr/>
            <p:nvPr/>
          </p:nvSpPr>
          <p:spPr>
            <a:xfrm>
              <a:off x="947057" y="8759035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2400" dirty="0"/>
                <a:t>9</a:t>
              </a:r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A3F9D752-1F6E-DE0B-D514-23E3692DC92B}"/>
                </a:ext>
              </a:extLst>
            </p:cNvPr>
            <p:cNvSpPr/>
            <p:nvPr/>
          </p:nvSpPr>
          <p:spPr>
            <a:xfrm>
              <a:off x="947057" y="9729409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2400" dirty="0"/>
                <a:t>10</a:t>
              </a:r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9C85616D-BBDC-1215-C6FA-410C29E55930}"/>
                </a:ext>
              </a:extLst>
            </p:cNvPr>
            <p:cNvSpPr/>
            <p:nvPr/>
          </p:nvSpPr>
          <p:spPr>
            <a:xfrm>
              <a:off x="3429000" y="996043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2400" dirty="0"/>
                <a:t>11</a:t>
              </a:r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D6C19233-EDDB-247D-CCEC-851C72A5E5BC}"/>
                </a:ext>
              </a:extLst>
            </p:cNvPr>
            <p:cNvSpPr/>
            <p:nvPr/>
          </p:nvSpPr>
          <p:spPr>
            <a:xfrm>
              <a:off x="3429000" y="1966417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2400" dirty="0"/>
                <a:t>12</a:t>
              </a:r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1BDF74C9-7914-CE85-9D96-F89521CCEA82}"/>
                </a:ext>
              </a:extLst>
            </p:cNvPr>
            <p:cNvSpPr/>
            <p:nvPr/>
          </p:nvSpPr>
          <p:spPr>
            <a:xfrm>
              <a:off x="3429000" y="2936791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2400" dirty="0"/>
                <a:t>13</a:t>
              </a:r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D1BC1C32-EB01-A3AF-31ED-50FE008AA036}"/>
                </a:ext>
              </a:extLst>
            </p:cNvPr>
            <p:cNvSpPr/>
            <p:nvPr/>
          </p:nvSpPr>
          <p:spPr>
            <a:xfrm>
              <a:off x="3429000" y="3907165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2400" dirty="0"/>
                <a:t>14</a:t>
              </a:r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5BF27D84-2EC8-2D55-C793-882BBB894293}"/>
                </a:ext>
              </a:extLst>
            </p:cNvPr>
            <p:cNvSpPr/>
            <p:nvPr/>
          </p:nvSpPr>
          <p:spPr>
            <a:xfrm>
              <a:off x="3429000" y="4877539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2400" dirty="0"/>
                <a:t>15</a:t>
              </a:r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14F67140-FE6B-AAFB-21A7-C953095555C2}"/>
                </a:ext>
              </a:extLst>
            </p:cNvPr>
            <p:cNvSpPr/>
            <p:nvPr/>
          </p:nvSpPr>
          <p:spPr>
            <a:xfrm>
              <a:off x="3429000" y="5847913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2400" dirty="0"/>
                <a:t>16</a:t>
              </a:r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AFFE4542-A1EB-97A1-A421-FE0B9A9A0281}"/>
                </a:ext>
              </a:extLst>
            </p:cNvPr>
            <p:cNvSpPr/>
            <p:nvPr/>
          </p:nvSpPr>
          <p:spPr>
            <a:xfrm>
              <a:off x="3429000" y="6818287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2400" dirty="0"/>
                <a:t>17</a:t>
              </a:r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0F50D7D4-21F2-ABC5-EF7E-57589C09BAB2}"/>
                </a:ext>
              </a:extLst>
            </p:cNvPr>
            <p:cNvSpPr/>
            <p:nvPr/>
          </p:nvSpPr>
          <p:spPr>
            <a:xfrm>
              <a:off x="3429000" y="7788661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2400" dirty="0"/>
                <a:t>18</a:t>
              </a:r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2F64EF0E-F997-C2EF-B57A-8384BDF13A1F}"/>
                </a:ext>
              </a:extLst>
            </p:cNvPr>
            <p:cNvSpPr/>
            <p:nvPr/>
          </p:nvSpPr>
          <p:spPr>
            <a:xfrm>
              <a:off x="3429000" y="8759035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2400" dirty="0"/>
                <a:t>19</a:t>
              </a:r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426BCC63-4423-FDD0-D886-6BF6DC02F284}"/>
                </a:ext>
              </a:extLst>
            </p:cNvPr>
            <p:cNvSpPr/>
            <p:nvPr/>
          </p:nvSpPr>
          <p:spPr>
            <a:xfrm>
              <a:off x="3429000" y="9729409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2400" dirty="0"/>
                <a:t>20</a:t>
              </a:r>
            </a:p>
          </p:txBody>
        </p:sp>
        <p:cxnSp>
          <p:nvCxnSpPr>
            <p:cNvPr id="25" name="Gerade Verbindung mit Pfeil 24">
              <a:extLst>
                <a:ext uri="{FF2B5EF4-FFF2-40B4-BE49-F238E27FC236}">
                  <a16:creationId xmlns:a16="http://schemas.microsoft.com/office/drawing/2014/main" id="{410B9099-F177-275C-2B93-85DF85353D80}"/>
                </a:ext>
              </a:extLst>
            </p:cNvPr>
            <p:cNvCxnSpPr>
              <a:cxnSpLocks/>
              <a:stCxn id="14" idx="2"/>
              <a:endCxn id="4" idx="6"/>
            </p:cNvCxnSpPr>
            <p:nvPr/>
          </p:nvCxnSpPr>
          <p:spPr>
            <a:xfrm flipH="1">
              <a:off x="1667057" y="1356043"/>
              <a:ext cx="176194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mit Pfeil 29">
              <a:extLst>
                <a:ext uri="{FF2B5EF4-FFF2-40B4-BE49-F238E27FC236}">
                  <a16:creationId xmlns:a16="http://schemas.microsoft.com/office/drawing/2014/main" id="{A723CA20-ED7B-5AFE-0AC6-13E3A716E90E}"/>
                </a:ext>
              </a:extLst>
            </p:cNvPr>
            <p:cNvCxnSpPr>
              <a:cxnSpLocks/>
              <a:stCxn id="4" idx="4"/>
              <a:endCxn id="5" idx="0"/>
            </p:cNvCxnSpPr>
            <p:nvPr/>
          </p:nvCxnSpPr>
          <p:spPr>
            <a:xfrm>
              <a:off x="1307057" y="1716043"/>
              <a:ext cx="0" cy="25037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 Verbindung mit Pfeil 33">
              <a:extLst>
                <a:ext uri="{FF2B5EF4-FFF2-40B4-BE49-F238E27FC236}">
                  <a16:creationId xmlns:a16="http://schemas.microsoft.com/office/drawing/2014/main" id="{54E4B3BC-2BC5-084C-D4DD-4208E67F2196}"/>
                </a:ext>
              </a:extLst>
            </p:cNvPr>
            <p:cNvCxnSpPr>
              <a:cxnSpLocks/>
              <a:stCxn id="5" idx="6"/>
              <a:endCxn id="15" idx="2"/>
            </p:cNvCxnSpPr>
            <p:nvPr/>
          </p:nvCxnSpPr>
          <p:spPr>
            <a:xfrm>
              <a:off x="1667057" y="2326417"/>
              <a:ext cx="176194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 Verbindung mit Pfeil 36">
              <a:extLst>
                <a:ext uri="{FF2B5EF4-FFF2-40B4-BE49-F238E27FC236}">
                  <a16:creationId xmlns:a16="http://schemas.microsoft.com/office/drawing/2014/main" id="{C2078ED2-ADFB-2ED4-BA7F-28ABE90F1500}"/>
                </a:ext>
              </a:extLst>
            </p:cNvPr>
            <p:cNvCxnSpPr>
              <a:cxnSpLocks/>
              <a:stCxn id="15" idx="0"/>
              <a:endCxn id="14" idx="4"/>
            </p:cNvCxnSpPr>
            <p:nvPr/>
          </p:nvCxnSpPr>
          <p:spPr>
            <a:xfrm flipV="1">
              <a:off x="3789000" y="1716043"/>
              <a:ext cx="0" cy="25037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 Verbindung mit Pfeil 39">
              <a:extLst>
                <a:ext uri="{FF2B5EF4-FFF2-40B4-BE49-F238E27FC236}">
                  <a16:creationId xmlns:a16="http://schemas.microsoft.com/office/drawing/2014/main" id="{13F585C4-7427-1008-34DE-66F45D0BADBC}"/>
                </a:ext>
              </a:extLst>
            </p:cNvPr>
            <p:cNvCxnSpPr>
              <a:cxnSpLocks/>
              <a:stCxn id="15" idx="4"/>
              <a:endCxn id="16" idx="0"/>
            </p:cNvCxnSpPr>
            <p:nvPr/>
          </p:nvCxnSpPr>
          <p:spPr>
            <a:xfrm>
              <a:off x="3789000" y="2686417"/>
              <a:ext cx="0" cy="25037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 Verbindung mit Pfeil 43">
              <a:extLst>
                <a:ext uri="{FF2B5EF4-FFF2-40B4-BE49-F238E27FC236}">
                  <a16:creationId xmlns:a16="http://schemas.microsoft.com/office/drawing/2014/main" id="{9A43289E-61F9-4AD0-FC27-F4BD6008DA99}"/>
                </a:ext>
              </a:extLst>
            </p:cNvPr>
            <p:cNvCxnSpPr>
              <a:cxnSpLocks/>
              <a:stCxn id="16" idx="2"/>
              <a:endCxn id="6" idx="6"/>
            </p:cNvCxnSpPr>
            <p:nvPr/>
          </p:nvCxnSpPr>
          <p:spPr>
            <a:xfrm flipH="1">
              <a:off x="1667057" y="3296791"/>
              <a:ext cx="176194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 Verbindung mit Pfeil 46">
              <a:extLst>
                <a:ext uri="{FF2B5EF4-FFF2-40B4-BE49-F238E27FC236}">
                  <a16:creationId xmlns:a16="http://schemas.microsoft.com/office/drawing/2014/main" id="{47C32198-6F33-5D88-AD51-37EAA5F60A76}"/>
                </a:ext>
              </a:extLst>
            </p:cNvPr>
            <p:cNvCxnSpPr>
              <a:cxnSpLocks/>
              <a:stCxn id="18" idx="2"/>
              <a:endCxn id="8" idx="6"/>
            </p:cNvCxnSpPr>
            <p:nvPr/>
          </p:nvCxnSpPr>
          <p:spPr>
            <a:xfrm flipH="1">
              <a:off x="1667057" y="5237539"/>
              <a:ext cx="176194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 Verbindung mit Pfeil 47">
              <a:extLst>
                <a:ext uri="{FF2B5EF4-FFF2-40B4-BE49-F238E27FC236}">
                  <a16:creationId xmlns:a16="http://schemas.microsoft.com/office/drawing/2014/main" id="{7060C8C6-A093-C9B4-90DB-80657204115E}"/>
                </a:ext>
              </a:extLst>
            </p:cNvPr>
            <p:cNvCxnSpPr>
              <a:cxnSpLocks/>
              <a:stCxn id="20" idx="2"/>
              <a:endCxn id="10" idx="6"/>
            </p:cNvCxnSpPr>
            <p:nvPr/>
          </p:nvCxnSpPr>
          <p:spPr>
            <a:xfrm flipH="1">
              <a:off x="1667057" y="7178287"/>
              <a:ext cx="176194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 Verbindung mit Pfeil 48">
              <a:extLst>
                <a:ext uri="{FF2B5EF4-FFF2-40B4-BE49-F238E27FC236}">
                  <a16:creationId xmlns:a16="http://schemas.microsoft.com/office/drawing/2014/main" id="{D01B9F7E-3715-67D7-2D49-A7BCD84035CA}"/>
                </a:ext>
              </a:extLst>
            </p:cNvPr>
            <p:cNvCxnSpPr>
              <a:cxnSpLocks/>
              <a:stCxn id="22" idx="2"/>
              <a:endCxn id="12" idx="6"/>
            </p:cNvCxnSpPr>
            <p:nvPr/>
          </p:nvCxnSpPr>
          <p:spPr>
            <a:xfrm flipH="1">
              <a:off x="1667057" y="9119035"/>
              <a:ext cx="176194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 Verbindung mit Pfeil 49">
              <a:extLst>
                <a:ext uri="{FF2B5EF4-FFF2-40B4-BE49-F238E27FC236}">
                  <a16:creationId xmlns:a16="http://schemas.microsoft.com/office/drawing/2014/main" id="{EA1B3BD7-FD84-59D2-3665-963E1B92C2E2}"/>
                </a:ext>
              </a:extLst>
            </p:cNvPr>
            <p:cNvCxnSpPr>
              <a:cxnSpLocks/>
              <a:stCxn id="7" idx="6"/>
              <a:endCxn id="17" idx="2"/>
            </p:cNvCxnSpPr>
            <p:nvPr/>
          </p:nvCxnSpPr>
          <p:spPr>
            <a:xfrm>
              <a:off x="1667057" y="4267165"/>
              <a:ext cx="176194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Gerade Verbindung mit Pfeil 52">
              <a:extLst>
                <a:ext uri="{FF2B5EF4-FFF2-40B4-BE49-F238E27FC236}">
                  <a16:creationId xmlns:a16="http://schemas.microsoft.com/office/drawing/2014/main" id="{18CCEF0D-F6A8-2BDC-EE8F-9BF3E7B56F21}"/>
                </a:ext>
              </a:extLst>
            </p:cNvPr>
            <p:cNvCxnSpPr>
              <a:cxnSpLocks/>
              <a:stCxn id="9" idx="6"/>
              <a:endCxn id="19" idx="2"/>
            </p:cNvCxnSpPr>
            <p:nvPr/>
          </p:nvCxnSpPr>
          <p:spPr>
            <a:xfrm>
              <a:off x="1667057" y="6207913"/>
              <a:ext cx="176194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 Verbindung mit Pfeil 53">
              <a:extLst>
                <a:ext uri="{FF2B5EF4-FFF2-40B4-BE49-F238E27FC236}">
                  <a16:creationId xmlns:a16="http://schemas.microsoft.com/office/drawing/2014/main" id="{F9586958-245B-D02C-9CB3-ACCCA84CC2C7}"/>
                </a:ext>
              </a:extLst>
            </p:cNvPr>
            <p:cNvCxnSpPr>
              <a:cxnSpLocks/>
              <a:stCxn id="11" idx="6"/>
              <a:endCxn id="21" idx="2"/>
            </p:cNvCxnSpPr>
            <p:nvPr/>
          </p:nvCxnSpPr>
          <p:spPr>
            <a:xfrm>
              <a:off x="1667057" y="8148661"/>
              <a:ext cx="176194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 Verbindung mit Pfeil 54">
              <a:extLst>
                <a:ext uri="{FF2B5EF4-FFF2-40B4-BE49-F238E27FC236}">
                  <a16:creationId xmlns:a16="http://schemas.microsoft.com/office/drawing/2014/main" id="{9C07BF5A-F16E-3B29-3E06-0BA10EC49195}"/>
                </a:ext>
              </a:extLst>
            </p:cNvPr>
            <p:cNvCxnSpPr>
              <a:cxnSpLocks/>
              <a:stCxn id="13" idx="6"/>
              <a:endCxn id="23" idx="2"/>
            </p:cNvCxnSpPr>
            <p:nvPr/>
          </p:nvCxnSpPr>
          <p:spPr>
            <a:xfrm>
              <a:off x="1667057" y="10089409"/>
              <a:ext cx="176194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Gerade Verbindung mit Pfeil 55">
              <a:extLst>
                <a:ext uri="{FF2B5EF4-FFF2-40B4-BE49-F238E27FC236}">
                  <a16:creationId xmlns:a16="http://schemas.microsoft.com/office/drawing/2014/main" id="{F31D5B49-9155-9B81-8D41-5E4845805EB2}"/>
                </a:ext>
              </a:extLst>
            </p:cNvPr>
            <p:cNvCxnSpPr>
              <a:cxnSpLocks/>
              <a:stCxn id="6" idx="4"/>
              <a:endCxn id="7" idx="0"/>
            </p:cNvCxnSpPr>
            <p:nvPr/>
          </p:nvCxnSpPr>
          <p:spPr>
            <a:xfrm>
              <a:off x="1307057" y="3656791"/>
              <a:ext cx="0" cy="25037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 Verbindung mit Pfeil 58">
              <a:extLst>
                <a:ext uri="{FF2B5EF4-FFF2-40B4-BE49-F238E27FC236}">
                  <a16:creationId xmlns:a16="http://schemas.microsoft.com/office/drawing/2014/main" id="{DDC8C34B-895A-110B-3459-0A146131B673}"/>
                </a:ext>
              </a:extLst>
            </p:cNvPr>
            <p:cNvCxnSpPr>
              <a:cxnSpLocks/>
              <a:stCxn id="8" idx="4"/>
              <a:endCxn id="9" idx="0"/>
            </p:cNvCxnSpPr>
            <p:nvPr/>
          </p:nvCxnSpPr>
          <p:spPr>
            <a:xfrm>
              <a:off x="1307057" y="5597539"/>
              <a:ext cx="0" cy="25037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 Verbindung mit Pfeil 59">
              <a:extLst>
                <a:ext uri="{FF2B5EF4-FFF2-40B4-BE49-F238E27FC236}">
                  <a16:creationId xmlns:a16="http://schemas.microsoft.com/office/drawing/2014/main" id="{E07344E7-1418-C8D8-570B-7E7DD0B71230}"/>
                </a:ext>
              </a:extLst>
            </p:cNvPr>
            <p:cNvCxnSpPr>
              <a:cxnSpLocks/>
              <a:stCxn id="10" idx="4"/>
              <a:endCxn id="11" idx="0"/>
            </p:cNvCxnSpPr>
            <p:nvPr/>
          </p:nvCxnSpPr>
          <p:spPr>
            <a:xfrm>
              <a:off x="1307057" y="7538287"/>
              <a:ext cx="0" cy="25037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Gerade Verbindung mit Pfeil 60">
              <a:extLst>
                <a:ext uri="{FF2B5EF4-FFF2-40B4-BE49-F238E27FC236}">
                  <a16:creationId xmlns:a16="http://schemas.microsoft.com/office/drawing/2014/main" id="{73B1CD69-D709-9000-EAC3-24B3D7F00E66}"/>
                </a:ext>
              </a:extLst>
            </p:cNvPr>
            <p:cNvCxnSpPr>
              <a:cxnSpLocks/>
              <a:stCxn id="12" idx="4"/>
              <a:endCxn id="13" idx="0"/>
            </p:cNvCxnSpPr>
            <p:nvPr/>
          </p:nvCxnSpPr>
          <p:spPr>
            <a:xfrm>
              <a:off x="1307057" y="9479035"/>
              <a:ext cx="0" cy="25037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Gerade Verbindung mit Pfeil 61">
              <a:extLst>
                <a:ext uri="{FF2B5EF4-FFF2-40B4-BE49-F238E27FC236}">
                  <a16:creationId xmlns:a16="http://schemas.microsoft.com/office/drawing/2014/main" id="{B2C98AED-3F96-17A2-AA0E-11E5619F9861}"/>
                </a:ext>
              </a:extLst>
            </p:cNvPr>
            <p:cNvCxnSpPr>
              <a:cxnSpLocks/>
              <a:stCxn id="17" idx="4"/>
              <a:endCxn id="18" idx="0"/>
            </p:cNvCxnSpPr>
            <p:nvPr/>
          </p:nvCxnSpPr>
          <p:spPr>
            <a:xfrm>
              <a:off x="3789000" y="4627165"/>
              <a:ext cx="0" cy="25037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Gerade Verbindung mit Pfeil 64">
              <a:extLst>
                <a:ext uri="{FF2B5EF4-FFF2-40B4-BE49-F238E27FC236}">
                  <a16:creationId xmlns:a16="http://schemas.microsoft.com/office/drawing/2014/main" id="{85147B91-5AB2-2175-3C4B-D807596A8CA0}"/>
                </a:ext>
              </a:extLst>
            </p:cNvPr>
            <p:cNvCxnSpPr>
              <a:cxnSpLocks/>
              <a:endCxn id="20" idx="0"/>
            </p:cNvCxnSpPr>
            <p:nvPr/>
          </p:nvCxnSpPr>
          <p:spPr>
            <a:xfrm>
              <a:off x="3789000" y="6567913"/>
              <a:ext cx="0" cy="25037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Gerade Verbindung mit Pfeil 65">
              <a:extLst>
                <a:ext uri="{FF2B5EF4-FFF2-40B4-BE49-F238E27FC236}">
                  <a16:creationId xmlns:a16="http://schemas.microsoft.com/office/drawing/2014/main" id="{F2A54594-6AD8-03FB-4387-F3C093242B8E}"/>
                </a:ext>
              </a:extLst>
            </p:cNvPr>
            <p:cNvCxnSpPr>
              <a:cxnSpLocks/>
              <a:endCxn id="22" idx="0"/>
            </p:cNvCxnSpPr>
            <p:nvPr/>
          </p:nvCxnSpPr>
          <p:spPr>
            <a:xfrm>
              <a:off x="3789000" y="8508661"/>
              <a:ext cx="0" cy="25037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Gerade Verbindung mit Pfeil 67">
              <a:extLst>
                <a:ext uri="{FF2B5EF4-FFF2-40B4-BE49-F238E27FC236}">
                  <a16:creationId xmlns:a16="http://schemas.microsoft.com/office/drawing/2014/main" id="{0156B15A-9BC2-C7F0-7179-FE709929EE4B}"/>
                </a:ext>
              </a:extLst>
            </p:cNvPr>
            <p:cNvCxnSpPr>
              <a:cxnSpLocks/>
              <a:stCxn id="6" idx="0"/>
              <a:endCxn id="5" idx="4"/>
            </p:cNvCxnSpPr>
            <p:nvPr/>
          </p:nvCxnSpPr>
          <p:spPr>
            <a:xfrm flipV="1">
              <a:off x="1307057" y="2686417"/>
              <a:ext cx="0" cy="25037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 Verbindung mit Pfeil 70">
              <a:extLst>
                <a:ext uri="{FF2B5EF4-FFF2-40B4-BE49-F238E27FC236}">
                  <a16:creationId xmlns:a16="http://schemas.microsoft.com/office/drawing/2014/main" id="{3E6A5F3B-DD78-4E60-C53B-DBBE21662B15}"/>
                </a:ext>
              </a:extLst>
            </p:cNvPr>
            <p:cNvCxnSpPr>
              <a:cxnSpLocks/>
              <a:stCxn id="8" idx="0"/>
              <a:endCxn id="7" idx="4"/>
            </p:cNvCxnSpPr>
            <p:nvPr/>
          </p:nvCxnSpPr>
          <p:spPr>
            <a:xfrm flipV="1">
              <a:off x="1307057" y="4627165"/>
              <a:ext cx="0" cy="25037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Gerade Verbindung mit Pfeil 73">
              <a:extLst>
                <a:ext uri="{FF2B5EF4-FFF2-40B4-BE49-F238E27FC236}">
                  <a16:creationId xmlns:a16="http://schemas.microsoft.com/office/drawing/2014/main" id="{80B9A7BF-9882-1ECA-AF5C-10AFB5B96527}"/>
                </a:ext>
              </a:extLst>
            </p:cNvPr>
            <p:cNvCxnSpPr>
              <a:cxnSpLocks/>
              <a:stCxn id="10" idx="0"/>
              <a:endCxn id="9" idx="4"/>
            </p:cNvCxnSpPr>
            <p:nvPr/>
          </p:nvCxnSpPr>
          <p:spPr>
            <a:xfrm flipV="1">
              <a:off x="1307057" y="6567913"/>
              <a:ext cx="0" cy="25037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Gerade Verbindung mit Pfeil 74">
              <a:extLst>
                <a:ext uri="{FF2B5EF4-FFF2-40B4-BE49-F238E27FC236}">
                  <a16:creationId xmlns:a16="http://schemas.microsoft.com/office/drawing/2014/main" id="{DAC715C0-66CA-E7CB-AB90-8A04B67028B6}"/>
                </a:ext>
              </a:extLst>
            </p:cNvPr>
            <p:cNvCxnSpPr>
              <a:cxnSpLocks/>
              <a:stCxn id="12" idx="0"/>
              <a:endCxn id="11" idx="4"/>
            </p:cNvCxnSpPr>
            <p:nvPr/>
          </p:nvCxnSpPr>
          <p:spPr>
            <a:xfrm flipV="1">
              <a:off x="1307057" y="8508661"/>
              <a:ext cx="0" cy="25037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Gerade Verbindung mit Pfeil 106">
              <a:extLst>
                <a:ext uri="{FF2B5EF4-FFF2-40B4-BE49-F238E27FC236}">
                  <a16:creationId xmlns:a16="http://schemas.microsoft.com/office/drawing/2014/main" id="{2A2175B3-B6FB-ADB7-DBF7-1EEA7C23C7B2}"/>
                </a:ext>
              </a:extLst>
            </p:cNvPr>
            <p:cNvCxnSpPr>
              <a:cxnSpLocks/>
              <a:stCxn id="17" idx="0"/>
              <a:endCxn id="16" idx="4"/>
            </p:cNvCxnSpPr>
            <p:nvPr/>
          </p:nvCxnSpPr>
          <p:spPr>
            <a:xfrm flipV="1">
              <a:off x="3789000" y="3656791"/>
              <a:ext cx="0" cy="25037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Gerade Verbindung mit Pfeil 109">
              <a:extLst>
                <a:ext uri="{FF2B5EF4-FFF2-40B4-BE49-F238E27FC236}">
                  <a16:creationId xmlns:a16="http://schemas.microsoft.com/office/drawing/2014/main" id="{68776842-8988-EE57-2E93-7C85A685A026}"/>
                </a:ext>
              </a:extLst>
            </p:cNvPr>
            <p:cNvCxnSpPr>
              <a:cxnSpLocks/>
              <a:stCxn id="19" idx="0"/>
              <a:endCxn id="18" idx="4"/>
            </p:cNvCxnSpPr>
            <p:nvPr/>
          </p:nvCxnSpPr>
          <p:spPr>
            <a:xfrm flipV="1">
              <a:off x="3789000" y="5597539"/>
              <a:ext cx="0" cy="25037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Gerade Verbindung mit Pfeil 112">
              <a:extLst>
                <a:ext uri="{FF2B5EF4-FFF2-40B4-BE49-F238E27FC236}">
                  <a16:creationId xmlns:a16="http://schemas.microsoft.com/office/drawing/2014/main" id="{111CC694-CAB6-3B96-7B2F-DF1FF1268CD5}"/>
                </a:ext>
              </a:extLst>
            </p:cNvPr>
            <p:cNvCxnSpPr>
              <a:cxnSpLocks/>
              <a:stCxn id="21" idx="0"/>
              <a:endCxn id="20" idx="4"/>
            </p:cNvCxnSpPr>
            <p:nvPr/>
          </p:nvCxnSpPr>
          <p:spPr>
            <a:xfrm flipV="1">
              <a:off x="3789000" y="7538287"/>
              <a:ext cx="0" cy="25037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Gerade Verbindung mit Pfeil 115">
              <a:extLst>
                <a:ext uri="{FF2B5EF4-FFF2-40B4-BE49-F238E27FC236}">
                  <a16:creationId xmlns:a16="http://schemas.microsoft.com/office/drawing/2014/main" id="{323B1DCE-C9B3-3135-05F5-9841796E05DF}"/>
                </a:ext>
              </a:extLst>
            </p:cNvPr>
            <p:cNvCxnSpPr>
              <a:cxnSpLocks/>
              <a:stCxn id="23" idx="0"/>
              <a:endCxn id="22" idx="4"/>
            </p:cNvCxnSpPr>
            <p:nvPr/>
          </p:nvCxnSpPr>
          <p:spPr>
            <a:xfrm flipV="1">
              <a:off x="3789000" y="9479035"/>
              <a:ext cx="0" cy="25037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Gerade Verbindung mit Pfeil 118">
              <a:extLst>
                <a:ext uri="{FF2B5EF4-FFF2-40B4-BE49-F238E27FC236}">
                  <a16:creationId xmlns:a16="http://schemas.microsoft.com/office/drawing/2014/main" id="{8E2F9BEF-874E-3A2C-ABB8-1E758F114762}"/>
                </a:ext>
              </a:extLst>
            </p:cNvPr>
            <p:cNvCxnSpPr>
              <a:cxnSpLocks/>
              <a:stCxn id="5" idx="7"/>
              <a:endCxn id="14" idx="3"/>
            </p:cNvCxnSpPr>
            <p:nvPr/>
          </p:nvCxnSpPr>
          <p:spPr>
            <a:xfrm flipV="1">
              <a:off x="1561615" y="1610601"/>
              <a:ext cx="1972827" cy="46125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Gerade Verbindung mit Pfeil 121">
              <a:extLst>
                <a:ext uri="{FF2B5EF4-FFF2-40B4-BE49-F238E27FC236}">
                  <a16:creationId xmlns:a16="http://schemas.microsoft.com/office/drawing/2014/main" id="{7F0C3173-F391-AE58-73A0-832D3B8E2F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36829" y="1705060"/>
              <a:ext cx="1941942" cy="485187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Gerade Verbindung mit Pfeil 133">
              <a:extLst>
                <a:ext uri="{FF2B5EF4-FFF2-40B4-BE49-F238E27FC236}">
                  <a16:creationId xmlns:a16="http://schemas.microsoft.com/office/drawing/2014/main" id="{FD569CD4-4680-3EDA-0101-BC50A98232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61615" y="2599738"/>
              <a:ext cx="1972827" cy="46125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Gerade Verbindung mit Pfeil 134">
              <a:extLst>
                <a:ext uri="{FF2B5EF4-FFF2-40B4-BE49-F238E27FC236}">
                  <a16:creationId xmlns:a16="http://schemas.microsoft.com/office/drawing/2014/main" id="{51DAAA3F-5132-D78E-2CE6-61DB768369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36829" y="2694197"/>
              <a:ext cx="1941942" cy="485187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Gerade Verbindung mit Pfeil 137">
              <a:extLst>
                <a:ext uri="{FF2B5EF4-FFF2-40B4-BE49-F238E27FC236}">
                  <a16:creationId xmlns:a16="http://schemas.microsoft.com/office/drawing/2014/main" id="{9A2C56A3-953B-65A5-BAAE-C7ADD7B075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17286" y="3522884"/>
              <a:ext cx="1972827" cy="46125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Gerade Verbindung mit Pfeil 138">
              <a:extLst>
                <a:ext uri="{FF2B5EF4-FFF2-40B4-BE49-F238E27FC236}">
                  <a16:creationId xmlns:a16="http://schemas.microsoft.com/office/drawing/2014/main" id="{3CB7A495-0DF3-C559-51B6-8AB4A0961E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92500" y="3617343"/>
              <a:ext cx="1941942" cy="485187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Gerade Verbindung mit Pfeil 139">
              <a:extLst>
                <a:ext uri="{FF2B5EF4-FFF2-40B4-BE49-F238E27FC236}">
                  <a16:creationId xmlns:a16="http://schemas.microsoft.com/office/drawing/2014/main" id="{38B04B0E-D5BD-0801-721F-04216E20F8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72957" y="4446030"/>
              <a:ext cx="1972827" cy="46125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Gerade Verbindung mit Pfeil 140">
              <a:extLst>
                <a:ext uri="{FF2B5EF4-FFF2-40B4-BE49-F238E27FC236}">
                  <a16:creationId xmlns:a16="http://schemas.microsoft.com/office/drawing/2014/main" id="{02F72063-6CA6-334F-1B64-923EAFDF67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48171" y="4540489"/>
              <a:ext cx="1941942" cy="485187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Gerade Verbindung mit Pfeil 145">
              <a:extLst>
                <a:ext uri="{FF2B5EF4-FFF2-40B4-BE49-F238E27FC236}">
                  <a16:creationId xmlns:a16="http://schemas.microsoft.com/office/drawing/2014/main" id="{8EA0F521-FEB9-585C-8020-CADDAD849E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74585" y="5518443"/>
              <a:ext cx="1972827" cy="46125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Gerade Verbindung mit Pfeil 146">
              <a:extLst>
                <a:ext uri="{FF2B5EF4-FFF2-40B4-BE49-F238E27FC236}">
                  <a16:creationId xmlns:a16="http://schemas.microsoft.com/office/drawing/2014/main" id="{A0BC2C33-FCC8-A5DB-8C5B-4CB8770C9A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49799" y="5612902"/>
              <a:ext cx="1941942" cy="485187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Gerade Verbindung mit Pfeil 147">
              <a:extLst>
                <a:ext uri="{FF2B5EF4-FFF2-40B4-BE49-F238E27FC236}">
                  <a16:creationId xmlns:a16="http://schemas.microsoft.com/office/drawing/2014/main" id="{F002FF54-CD61-233E-EB46-C39313C415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43223" y="6465412"/>
              <a:ext cx="1972827" cy="46125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Gerade Verbindung mit Pfeil 148">
              <a:extLst>
                <a:ext uri="{FF2B5EF4-FFF2-40B4-BE49-F238E27FC236}">
                  <a16:creationId xmlns:a16="http://schemas.microsoft.com/office/drawing/2014/main" id="{EC9EC4D7-3676-850D-0A44-4D4E89B24B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18437" y="6559871"/>
              <a:ext cx="1941942" cy="485187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Gerade Verbindung mit Pfeil 149">
              <a:extLst>
                <a:ext uri="{FF2B5EF4-FFF2-40B4-BE49-F238E27FC236}">
                  <a16:creationId xmlns:a16="http://schemas.microsoft.com/office/drawing/2014/main" id="{D736385E-AB47-9508-0941-386319635F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11861" y="7412381"/>
              <a:ext cx="1972827" cy="46125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Gerade Verbindung mit Pfeil 150">
              <a:extLst>
                <a:ext uri="{FF2B5EF4-FFF2-40B4-BE49-F238E27FC236}">
                  <a16:creationId xmlns:a16="http://schemas.microsoft.com/office/drawing/2014/main" id="{062A174A-20A7-8B3E-A38A-3B6A907EE9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87075" y="7506840"/>
              <a:ext cx="1941942" cy="485187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Gerade Verbindung mit Pfeil 153">
              <a:extLst>
                <a:ext uri="{FF2B5EF4-FFF2-40B4-BE49-F238E27FC236}">
                  <a16:creationId xmlns:a16="http://schemas.microsoft.com/office/drawing/2014/main" id="{A0E08695-D84D-6DDA-02E4-103B91F684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11861" y="8366971"/>
              <a:ext cx="1972827" cy="46125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Gerade Verbindung mit Pfeil 154">
              <a:extLst>
                <a:ext uri="{FF2B5EF4-FFF2-40B4-BE49-F238E27FC236}">
                  <a16:creationId xmlns:a16="http://schemas.microsoft.com/office/drawing/2014/main" id="{1E145923-96BC-77D6-FCF8-D3F15FDA2A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87075" y="8461430"/>
              <a:ext cx="1941942" cy="485187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Gerade Verbindung mit Pfeil 155">
              <a:extLst>
                <a:ext uri="{FF2B5EF4-FFF2-40B4-BE49-F238E27FC236}">
                  <a16:creationId xmlns:a16="http://schemas.microsoft.com/office/drawing/2014/main" id="{E8494A80-3D57-275F-8DD1-6C3738F825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11861" y="9321561"/>
              <a:ext cx="1972827" cy="46125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Gerade Verbindung mit Pfeil 156">
              <a:extLst>
                <a:ext uri="{FF2B5EF4-FFF2-40B4-BE49-F238E27FC236}">
                  <a16:creationId xmlns:a16="http://schemas.microsoft.com/office/drawing/2014/main" id="{0C520BCB-E9F9-57CE-5685-76E1FEE171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87075" y="9416020"/>
              <a:ext cx="1941942" cy="485187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Gerade Verbindung mit Pfeil 157">
              <a:extLst>
                <a:ext uri="{FF2B5EF4-FFF2-40B4-BE49-F238E27FC236}">
                  <a16:creationId xmlns:a16="http://schemas.microsoft.com/office/drawing/2014/main" id="{53E2F80E-8D86-12EC-ED22-31243154333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67771" y="1584983"/>
              <a:ext cx="1986928" cy="46868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Gerade Verbindung mit Pfeil 160">
              <a:extLst>
                <a:ext uri="{FF2B5EF4-FFF2-40B4-BE49-F238E27FC236}">
                  <a16:creationId xmlns:a16="http://schemas.microsoft.com/office/drawing/2014/main" id="{38314606-CC1F-DADA-5EF3-51269F53B9B8}"/>
                </a:ext>
              </a:extLst>
            </p:cNvPr>
            <p:cNvCxnSpPr>
              <a:cxnSpLocks/>
            </p:cNvCxnSpPr>
            <p:nvPr/>
          </p:nvCxnSpPr>
          <p:spPr>
            <a:xfrm>
              <a:off x="1532042" y="1676592"/>
              <a:ext cx="1972827" cy="46125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Gerade Verbindung mit Pfeil 163">
              <a:extLst>
                <a:ext uri="{FF2B5EF4-FFF2-40B4-BE49-F238E27FC236}">
                  <a16:creationId xmlns:a16="http://schemas.microsoft.com/office/drawing/2014/main" id="{BB5B4F0F-9DDD-2A04-C11F-D8977C892ED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91919" y="2571247"/>
              <a:ext cx="1986928" cy="46868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Gerade Verbindung mit Pfeil 164">
              <a:extLst>
                <a:ext uri="{FF2B5EF4-FFF2-40B4-BE49-F238E27FC236}">
                  <a16:creationId xmlns:a16="http://schemas.microsoft.com/office/drawing/2014/main" id="{B822B0E4-B2B0-42B0-38F0-6A1E81ACB8D0}"/>
                </a:ext>
              </a:extLst>
            </p:cNvPr>
            <p:cNvCxnSpPr>
              <a:cxnSpLocks/>
            </p:cNvCxnSpPr>
            <p:nvPr/>
          </p:nvCxnSpPr>
          <p:spPr>
            <a:xfrm>
              <a:off x="1556190" y="2662856"/>
              <a:ext cx="1972827" cy="46125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Gerade Verbindung mit Pfeil 165">
              <a:extLst>
                <a:ext uri="{FF2B5EF4-FFF2-40B4-BE49-F238E27FC236}">
                  <a16:creationId xmlns:a16="http://schemas.microsoft.com/office/drawing/2014/main" id="{EB20FE6A-C186-333D-0010-E8BB59DD4B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10314" y="3524900"/>
              <a:ext cx="1986928" cy="46868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Gerade Verbindung mit Pfeil 166">
              <a:extLst>
                <a:ext uri="{FF2B5EF4-FFF2-40B4-BE49-F238E27FC236}">
                  <a16:creationId xmlns:a16="http://schemas.microsoft.com/office/drawing/2014/main" id="{6F9346B9-EE6C-410B-913F-54C323A6CF9B}"/>
                </a:ext>
              </a:extLst>
            </p:cNvPr>
            <p:cNvCxnSpPr>
              <a:cxnSpLocks/>
            </p:cNvCxnSpPr>
            <p:nvPr/>
          </p:nvCxnSpPr>
          <p:spPr>
            <a:xfrm>
              <a:off x="1574585" y="3616509"/>
              <a:ext cx="1972827" cy="46125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Gerade Verbindung mit Pfeil 167">
              <a:extLst>
                <a:ext uri="{FF2B5EF4-FFF2-40B4-BE49-F238E27FC236}">
                  <a16:creationId xmlns:a16="http://schemas.microsoft.com/office/drawing/2014/main" id="{CB32C455-3D9E-61B7-EA47-4CEE89D255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28709" y="4478553"/>
              <a:ext cx="1986928" cy="46868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Gerade Verbindung mit Pfeil 168">
              <a:extLst>
                <a:ext uri="{FF2B5EF4-FFF2-40B4-BE49-F238E27FC236}">
                  <a16:creationId xmlns:a16="http://schemas.microsoft.com/office/drawing/2014/main" id="{13B03084-3C42-6191-D2DD-9D16E0F201A5}"/>
                </a:ext>
              </a:extLst>
            </p:cNvPr>
            <p:cNvCxnSpPr>
              <a:cxnSpLocks/>
            </p:cNvCxnSpPr>
            <p:nvPr/>
          </p:nvCxnSpPr>
          <p:spPr>
            <a:xfrm>
              <a:off x="1592980" y="4570162"/>
              <a:ext cx="1972827" cy="46125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Gerade Verbindung mit Pfeil 169">
              <a:extLst>
                <a:ext uri="{FF2B5EF4-FFF2-40B4-BE49-F238E27FC236}">
                  <a16:creationId xmlns:a16="http://schemas.microsoft.com/office/drawing/2014/main" id="{20FBE9D9-2B77-29C1-8A20-47246138094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47590" y="5497877"/>
              <a:ext cx="1986928" cy="46868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Gerade Verbindung mit Pfeil 170">
              <a:extLst>
                <a:ext uri="{FF2B5EF4-FFF2-40B4-BE49-F238E27FC236}">
                  <a16:creationId xmlns:a16="http://schemas.microsoft.com/office/drawing/2014/main" id="{8886A6D9-76B7-F5D4-9AE9-8B843E73B43B}"/>
                </a:ext>
              </a:extLst>
            </p:cNvPr>
            <p:cNvCxnSpPr>
              <a:cxnSpLocks/>
            </p:cNvCxnSpPr>
            <p:nvPr/>
          </p:nvCxnSpPr>
          <p:spPr>
            <a:xfrm>
              <a:off x="1511861" y="5589486"/>
              <a:ext cx="1972827" cy="46125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Gerade Verbindung mit Pfeil 171">
              <a:extLst>
                <a:ext uri="{FF2B5EF4-FFF2-40B4-BE49-F238E27FC236}">
                  <a16:creationId xmlns:a16="http://schemas.microsoft.com/office/drawing/2014/main" id="{1BFBDC42-0564-F25C-5FE5-47CCC3C3B3E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82448" y="6403015"/>
              <a:ext cx="1986928" cy="46868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Gerade Verbindung mit Pfeil 172">
              <a:extLst>
                <a:ext uri="{FF2B5EF4-FFF2-40B4-BE49-F238E27FC236}">
                  <a16:creationId xmlns:a16="http://schemas.microsoft.com/office/drawing/2014/main" id="{7CF3191F-559E-AB43-145A-C6DBA7DC284B}"/>
                </a:ext>
              </a:extLst>
            </p:cNvPr>
            <p:cNvCxnSpPr>
              <a:cxnSpLocks/>
            </p:cNvCxnSpPr>
            <p:nvPr/>
          </p:nvCxnSpPr>
          <p:spPr>
            <a:xfrm>
              <a:off x="1546719" y="6494624"/>
              <a:ext cx="1972827" cy="46125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Gerade Verbindung mit Pfeil 173">
              <a:extLst>
                <a:ext uri="{FF2B5EF4-FFF2-40B4-BE49-F238E27FC236}">
                  <a16:creationId xmlns:a16="http://schemas.microsoft.com/office/drawing/2014/main" id="{79512074-D681-D5E8-BA2B-1D6300B60E0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02090" y="7405571"/>
              <a:ext cx="1986928" cy="46868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Gerade Verbindung mit Pfeil 174">
              <a:extLst>
                <a:ext uri="{FF2B5EF4-FFF2-40B4-BE49-F238E27FC236}">
                  <a16:creationId xmlns:a16="http://schemas.microsoft.com/office/drawing/2014/main" id="{50249749-3CCD-9CD2-AA13-FDABAF40708F}"/>
                </a:ext>
              </a:extLst>
            </p:cNvPr>
            <p:cNvCxnSpPr>
              <a:cxnSpLocks/>
            </p:cNvCxnSpPr>
            <p:nvPr/>
          </p:nvCxnSpPr>
          <p:spPr>
            <a:xfrm>
              <a:off x="1566361" y="7497180"/>
              <a:ext cx="1972827" cy="46125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Gerade Verbindung mit Pfeil 175">
              <a:extLst>
                <a:ext uri="{FF2B5EF4-FFF2-40B4-BE49-F238E27FC236}">
                  <a16:creationId xmlns:a16="http://schemas.microsoft.com/office/drawing/2014/main" id="{3273C179-2EC9-C2FC-C498-23457A71704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04049" y="8343057"/>
              <a:ext cx="1986928" cy="46868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Gerade Verbindung mit Pfeil 176">
              <a:extLst>
                <a:ext uri="{FF2B5EF4-FFF2-40B4-BE49-F238E27FC236}">
                  <a16:creationId xmlns:a16="http://schemas.microsoft.com/office/drawing/2014/main" id="{9B786350-7A83-587B-231F-BCE53C693443}"/>
                </a:ext>
              </a:extLst>
            </p:cNvPr>
            <p:cNvCxnSpPr>
              <a:cxnSpLocks/>
            </p:cNvCxnSpPr>
            <p:nvPr/>
          </p:nvCxnSpPr>
          <p:spPr>
            <a:xfrm>
              <a:off x="1568320" y="8434666"/>
              <a:ext cx="1972827" cy="46125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Gerade Verbindung mit Pfeil 177">
              <a:extLst>
                <a:ext uri="{FF2B5EF4-FFF2-40B4-BE49-F238E27FC236}">
                  <a16:creationId xmlns:a16="http://schemas.microsoft.com/office/drawing/2014/main" id="{E852E075-8383-4DC8-2246-F6A8D431B7F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76042" y="9329215"/>
              <a:ext cx="1986928" cy="46868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Gerade Verbindung mit Pfeil 178">
              <a:extLst>
                <a:ext uri="{FF2B5EF4-FFF2-40B4-BE49-F238E27FC236}">
                  <a16:creationId xmlns:a16="http://schemas.microsoft.com/office/drawing/2014/main" id="{14D6B891-474C-0D7B-6E27-2A7D7EE3AC40}"/>
                </a:ext>
              </a:extLst>
            </p:cNvPr>
            <p:cNvCxnSpPr>
              <a:cxnSpLocks/>
            </p:cNvCxnSpPr>
            <p:nvPr/>
          </p:nvCxnSpPr>
          <p:spPr>
            <a:xfrm>
              <a:off x="1540313" y="9420824"/>
              <a:ext cx="1972827" cy="46125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66419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20</Words>
  <Application>Microsoft Office PowerPoint</Application>
  <PresentationFormat>Breitbild</PresentationFormat>
  <Paragraphs>20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Katja Verena Frey</dc:creator>
  <cp:lastModifiedBy>Katja Verena Frey</cp:lastModifiedBy>
  <cp:revision>1</cp:revision>
  <dcterms:created xsi:type="dcterms:W3CDTF">2024-01-14T02:19:24Z</dcterms:created>
  <dcterms:modified xsi:type="dcterms:W3CDTF">2024-01-14T02:46:36Z</dcterms:modified>
</cp:coreProperties>
</file>