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89" r:id="rId4"/>
    <p:sldId id="288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EFD1-4C0A-4DBC-96CA-39CF6F2E01B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BB970-2D28-4EFA-A78C-9AE1C0B1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804F-AAD8-601B-52B9-182800C9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4478-632A-0766-62D2-E930B392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7D22-9A85-C604-58C3-8B47DA28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44BA-065D-2991-9303-EB759B88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6B64-CDB5-CA6D-D46E-A38F50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B085-4C2F-C6BA-2543-640DBA9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BE60F-71F5-29CC-CE54-4511A6D9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745A-A5E4-C298-54A2-1E87357A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5FC7-087C-D3C7-D58A-4161FD57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91EA-3D2E-3BA1-1E5B-EBB0F8E1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A9EB-64FB-4774-6F30-AB36EFBD3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9B17A-F3A9-48BE-03AE-1AA8AF4E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D519-D835-7678-6AB9-AB98A163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103C-03A6-B2BE-5FBC-76DAD080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5DE9-ADD7-68C8-30FC-C007559C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95F9-A5C0-996A-0057-E651D3CF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AEFC-BC6F-2002-87C7-0C83B152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B4DD-8BA0-CB91-FD5E-242860B4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7781-F125-8919-AE1E-39C67AE7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FD6C-4F36-BB17-D274-4F05161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A245-87B7-0638-33C4-BB9F5DEF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8C72-5E95-1125-0430-D5948726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657B-F614-47DC-9501-6381916B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DB09-0E70-2986-E405-80C12E7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AA38-65B3-537E-59E1-54BB3DA5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E2B-4B71-0975-4861-4984750D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0BBF-8E4A-7449-6B18-F471E5A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36CD-092A-6022-54B1-171A3AB9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42324-002A-1EAB-4C67-B2411A74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490DF-9B0F-296E-5002-68F6854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AAF47-205B-63FF-FCEC-E85E583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327C-1298-E387-3DD5-B2F5267C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C3D4-294B-CD50-DB6E-9147C3A9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0548-B8C8-B4E8-42AF-BA0B7ED0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B5317-220E-B04E-ED92-3EC6A10F5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EF383-0E53-4DE8-357C-90699EA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3FBA-7CC3-0B4C-4471-DE3EFFDB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71032-B248-1D7E-1D8B-2277E562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AE7A6-1312-78EB-C6B8-55796B8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871-7679-9973-705F-A139ECC8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742D1-3F44-C6B5-92FA-99873E1E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502FE-A543-1157-FC65-4B6C5ED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013AB-FC68-2E69-105A-20E33791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24C83-F24E-16BE-F2C7-EF76F4D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68041-A095-CB84-9A52-F7DDC437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96382-6FB5-B323-8005-776384B8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FF6-8881-26EA-4EAF-81273730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D9F9-CEBE-869F-36C1-81B53379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7E737-0998-4CC4-8AF5-94035D75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9CC7-AE11-7D89-AF86-27E2C910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D392B-ED0A-3BC3-8225-208EC5B3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24C2C-D92D-8AB1-7E5E-84B94FD8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FB07-7E0F-8B7B-E1A2-2FB70A83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407F-FD5D-2E9D-786F-02076E6E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4A69-6018-0946-1BD5-D6837B00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9B91-C15B-0907-C6EC-F8FB180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AEEE-B73D-55DC-E749-1565CDCE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72F3-ADF0-B76D-9661-EBE9E22A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3E57F-9230-40AB-1060-CF101C15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8443-4EE8-57D6-B9E5-9462D639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2807-78CA-47D9-37A6-7B028F68D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6489-A0AB-4CCD-B881-0B9490503F6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1D4E-CB3B-E9E8-0214-9A02405E9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8537-0780-0607-6AA1-5BE5909B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707E-C3DF-42FF-82A1-E809485E959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125E7D-1230-9DAF-B6A8-44542F4FBB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8" y="6350843"/>
            <a:ext cx="1258083" cy="3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FA58E9-65C6-EEDA-850A-04FC3F6A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705"/>
            <a:ext cx="9144000" cy="1655762"/>
          </a:xfrm>
        </p:spPr>
        <p:txBody>
          <a:bodyPr>
            <a:normAutofit/>
          </a:bodyPr>
          <a:lstStyle/>
          <a:p>
            <a:r>
              <a:rPr lang="tr-TR" sz="3200" dirty="0"/>
              <a:t>JavaScript for Beginners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21DE-87E9-ACF7-EE6E-52A49896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1007533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5AC3-77E0-7DCD-43CE-BC24C276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Today’s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D584-729F-0598-44E9-A63D2594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27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tr-TR" dirty="0"/>
              <a:t>Warm Up Task with Switch and If else</a:t>
            </a:r>
          </a:p>
          <a:p>
            <a:pPr>
              <a:lnSpc>
                <a:spcPct val="200000"/>
              </a:lnSpc>
            </a:pPr>
            <a:r>
              <a:rPr lang="tr-TR" dirty="0"/>
              <a:t>Loops</a:t>
            </a:r>
          </a:p>
          <a:p>
            <a:pPr>
              <a:lnSpc>
                <a:spcPct val="200000"/>
              </a:lnSpc>
            </a:pPr>
            <a:r>
              <a:rPr lang="tr-TR" dirty="0"/>
              <a:t>Arrays</a:t>
            </a:r>
          </a:p>
          <a:p>
            <a:pPr>
              <a:lnSpc>
                <a:spcPct val="200000"/>
              </a:lnSpc>
            </a:pPr>
            <a:r>
              <a:rPr lang="tr-TR" dirty="0"/>
              <a:t>Functions</a:t>
            </a:r>
          </a:p>
          <a:p>
            <a:pPr>
              <a:lnSpc>
                <a:spcPct val="200000"/>
              </a:lnSpc>
            </a:pPr>
            <a:r>
              <a:rPr lang="tr-TR" dirty="0"/>
              <a:t>Objects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7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8978-F057-33EE-7D30-78F1E9F1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B10E3-DBB4-CBE0-0E4A-C90DA1C9B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929" y="588396"/>
            <a:ext cx="10378141" cy="5151245"/>
          </a:xfrm>
        </p:spPr>
      </p:pic>
    </p:spTree>
    <p:extLst>
      <p:ext uri="{BB962C8B-B14F-4D97-AF65-F5344CB8AC3E}">
        <p14:creationId xmlns:p14="http://schemas.microsoft.com/office/powerpoint/2010/main" val="322885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B9C7-9899-819B-9CCC-82CF994A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8A18-C255-0C90-CCEC-55A77331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598" y="3003609"/>
            <a:ext cx="5366468" cy="10921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“do…while” loop</a:t>
            </a:r>
            <a:r>
              <a:rPr lang="tr-TR" dirty="0"/>
              <a:t>: </a:t>
            </a:r>
            <a:r>
              <a:rPr lang="en-US" dirty="0"/>
              <a:t>The condition check can be moved below the loop body using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26F6E-7760-5CD1-5D9E-341AF626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79278"/>
            <a:ext cx="3811742" cy="1703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325DE-D8A5-0266-2DB4-62FFC47F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81" y="2782397"/>
            <a:ext cx="4257702" cy="1586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53F56-17C5-FC9F-F84D-5E7A40148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125" y="4548166"/>
            <a:ext cx="4485675" cy="127872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A02439-1FCA-6606-908F-4E5BF144D6EB}"/>
              </a:ext>
            </a:extLst>
          </p:cNvPr>
          <p:cNvSpPr txBox="1">
            <a:spLocks/>
          </p:cNvSpPr>
          <p:nvPr/>
        </p:nvSpPr>
        <p:spPr>
          <a:xfrm>
            <a:off x="489542" y="4573074"/>
            <a:ext cx="6367134" cy="1228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 loop is more complex, but it’s also the most commonly used loop.</a:t>
            </a:r>
            <a:r>
              <a:rPr lang="tr-TR" dirty="0"/>
              <a:t>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It looks like this: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4B2B789-4401-E780-FE61-5691478E3B5B}"/>
              </a:ext>
            </a:extLst>
          </p:cNvPr>
          <p:cNvSpPr txBox="1">
            <a:spLocks/>
          </p:cNvSpPr>
          <p:nvPr/>
        </p:nvSpPr>
        <p:spPr>
          <a:xfrm>
            <a:off x="838200" y="1459052"/>
            <a:ext cx="6605357" cy="109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13130"/>
                </a:solidFill>
                <a:latin typeface="BlinkMacSystemFont"/>
              </a:rPr>
              <a:t>We often need to repeat actions.</a:t>
            </a:r>
          </a:p>
          <a:p>
            <a:r>
              <a:rPr lang="en-US" dirty="0"/>
              <a:t>The while loop syntax: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163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3373-6CFD-0CC7-9D8A-A8C030A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1C243-32A4-AF08-45DA-F8977AA3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4" y="365125"/>
            <a:ext cx="11601591" cy="58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1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EF66-C670-99C4-4E2E-53446EE7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78948-F7AC-B65C-13B2-301A84A0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741"/>
            <a:ext cx="10082078" cy="2684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55A54-641B-4CF9-7497-CD0FF3F7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5888"/>
            <a:ext cx="10082078" cy="309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7F56-C432-93F0-A324-EBB2467E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73700-3321-09EF-F520-3324AC22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4" y="99150"/>
            <a:ext cx="11045336" cy="6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B068-6DBE-3358-2AA5-CAE38059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4FCAC-9B3E-124A-6251-8F4CA3EB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4" y="445273"/>
            <a:ext cx="7942579" cy="56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3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E809-8461-6025-135E-77646955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82864-A9A8-D4F9-FEB3-D813EF7A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788630"/>
            <a:ext cx="11674852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7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74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BlinkMacSystemFont</vt:lpstr>
      <vt:lpstr>Calibri</vt:lpstr>
      <vt:lpstr>Calibri Light</vt:lpstr>
      <vt:lpstr>Office Theme</vt:lpstr>
      <vt:lpstr>PowerPoint Presentation</vt:lpstr>
      <vt:lpstr>Today’s Schedule</vt:lpstr>
      <vt:lpstr>PowerPoint Presentation</vt:lpstr>
      <vt:lpstr>Loops: while and for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oscarsdet@outlook.com</dc:creator>
  <cp:lastModifiedBy>oscarsdet@outlook.com</cp:lastModifiedBy>
  <cp:revision>16</cp:revision>
  <dcterms:created xsi:type="dcterms:W3CDTF">2022-12-17T09:44:11Z</dcterms:created>
  <dcterms:modified xsi:type="dcterms:W3CDTF">2023-01-28T17:58:33Z</dcterms:modified>
</cp:coreProperties>
</file>