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8"/>
  </p:notesMasterIdLst>
  <p:sldIdLst>
    <p:sldId id="256" r:id="rId2"/>
    <p:sldId id="267" r:id="rId3"/>
    <p:sldId id="285" r:id="rId4"/>
    <p:sldId id="286" r:id="rId5"/>
    <p:sldId id="287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32" autoAdjust="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5EFD1-4C0A-4DBC-96CA-39CF6F2E01B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BB970-2D28-4EFA-A78C-9AE1C0B16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18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BBB970-2D28-4EFA-A78C-9AE1C0B160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3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8804F-AAD8-601B-52B9-182800C9B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74478-632A-0766-62D2-E930B392C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67D22-9A85-C604-58C3-8B47DA28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344BA-065D-2991-9303-EB759B882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6B64-CDB5-CA6D-D46E-A38F50BE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8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B085-4C2F-C6BA-2543-640DBA94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BE60F-71F5-29CC-CE54-4511A6D96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C745A-A5E4-C298-54A2-1E87357A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A5FC7-087C-D3C7-D58A-4161FD57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F91EA-3D2E-3BA1-1E5B-EBB0F8E1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7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F6A9EB-64FB-4774-6F30-AB36EFBD3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9B17A-F3A9-48BE-03AE-1AA8AF4E0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5D519-D835-7678-6AB9-AB98A1630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0103C-03A6-B2BE-5FBC-76DAD080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A5DE9-ADD7-68C8-30FC-C007559C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95F9-A5C0-996A-0057-E651D3CF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EAEFC-BC6F-2002-87C7-0C83B1525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7B4DD-8BA0-CB91-FD5E-242860B4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67781-F125-8919-AE1E-39C67AE7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5FD6C-4F36-BB17-D274-4F051612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1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0A245-87B7-0638-33C4-BB9F5DEF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28C72-5E95-1125-0430-D59487263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7657B-F614-47DC-9501-6381916B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ADB09-0E70-2986-E405-80C12E70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1AA38-65B3-537E-59E1-54BB3DA5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1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BE2B-4B71-0975-4861-4984750D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A0BBF-8E4A-7449-6B18-F471E5AF5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C36CD-092A-6022-54B1-171A3AB93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42324-002A-1EAB-4C67-B2411A749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490DF-9B0F-296E-5002-68F6854E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AAF47-205B-63FF-FCEC-E85E5837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2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327C-1298-E387-3DD5-B2F5267CC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7C3D4-294B-CD50-DB6E-9147C3A93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A0548-B8C8-B4E8-42AF-BA0B7ED06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B5317-220E-B04E-ED92-3EC6A10F5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EF383-0E53-4DE8-357C-90699EA17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C3FBA-7CC3-0B4C-4471-DE3EFFDBD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E71032-B248-1D7E-1D8B-2277E5620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AE7A6-1312-78EB-C6B8-55796B8B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5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D871-7679-9973-705F-A139ECC8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742D1-3F44-C6B5-92FA-99873E1E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502FE-A543-1157-FC65-4B6C5ED1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013AB-FC68-2E69-105A-20E33791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3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24C83-F24E-16BE-F2C7-EF76F4D4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68041-A095-CB84-9A52-F7DDC437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96382-6FB5-B323-8005-776384B8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5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5FF6-8881-26EA-4EAF-81273730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BD9F9-CEBE-869F-36C1-81B533798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7E737-0998-4CC4-8AF5-94035D753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09CC7-AE11-7D89-AF86-27E2C910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D392B-ED0A-3BC3-8225-208EC5B3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24C2C-D92D-8AB1-7E5E-84B94FD8E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5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FB07-7E0F-8B7B-E1A2-2FB70A83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B407F-FD5D-2E9D-786F-02076E6E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54A69-6018-0946-1BD5-D6837B002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E9B91-C15B-0907-C6EC-F8FB180F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FAEEE-B73D-55DC-E749-1565CDCE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F72F3-ADF0-B76D-9661-EBE9E22A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6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3E57F-9230-40AB-1060-CF101C15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D8443-4EE8-57D6-B9E5-9462D6399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42807-78CA-47D9-37A6-7B028F68D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A6489-A0AB-4CCD-B881-0B9490503F6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61D4E-CB3B-E9E8-0214-9A02405E9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18537-0780-0607-6AA1-5BE5909B3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6707E-C3DF-42FF-82A1-E809485E959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125E7D-1230-9DAF-B6A8-44542F4FBBC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418" y="6350843"/>
            <a:ext cx="1258083" cy="37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0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FA58E9-65C6-EEDA-850A-04FC3F6A0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4705"/>
            <a:ext cx="9144000" cy="1655762"/>
          </a:xfrm>
        </p:spPr>
        <p:txBody>
          <a:bodyPr>
            <a:normAutofit/>
          </a:bodyPr>
          <a:lstStyle/>
          <a:p>
            <a:r>
              <a:rPr lang="tr-TR" sz="3200" dirty="0"/>
              <a:t>JavaScript for Beginners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921DE-87E9-ACF7-EE6E-52A498960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7" y="1007533"/>
            <a:ext cx="762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5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75AC3-77E0-7DCD-43CE-BC24C276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Today’s Schedule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9D584-729F-0598-44E9-A63D25946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2278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tr-TR" dirty="0"/>
              <a:t>Solutions for Tasks (Warm Up)</a:t>
            </a:r>
          </a:p>
          <a:p>
            <a:pPr>
              <a:lnSpc>
                <a:spcPct val="200000"/>
              </a:lnSpc>
            </a:pPr>
            <a:r>
              <a:rPr lang="tr-TR" dirty="0"/>
              <a:t>Conditionals: </a:t>
            </a:r>
            <a:r>
              <a:rPr lang="en-US" dirty="0"/>
              <a:t>if/else if</a:t>
            </a:r>
            <a:endParaRPr lang="tr-TR" dirty="0"/>
          </a:p>
          <a:p>
            <a:pPr>
              <a:lnSpc>
                <a:spcPct val="200000"/>
              </a:lnSpc>
            </a:pPr>
            <a:r>
              <a:rPr lang="tr-TR" dirty="0"/>
              <a:t>Ternary Operator</a:t>
            </a:r>
          </a:p>
          <a:p>
            <a:pPr>
              <a:lnSpc>
                <a:spcPct val="200000"/>
              </a:lnSpc>
            </a:pPr>
            <a:r>
              <a:rPr lang="tr-TR" dirty="0"/>
              <a:t>Switch Statement</a:t>
            </a:r>
          </a:p>
          <a:p>
            <a:pPr>
              <a:lnSpc>
                <a:spcPct val="200000"/>
              </a:lnSpc>
            </a:pPr>
            <a:r>
              <a:rPr lang="tr-TR" dirty="0"/>
              <a:t>Loops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67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65B2-95F5-7678-CC7E-201730D0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branching: if,</a:t>
            </a:r>
            <a:r>
              <a:rPr lang="tr-TR" dirty="0"/>
              <a:t> if 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C1334-61A1-421B-E7EE-D037F5CFA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249"/>
            <a:ext cx="10515600" cy="4351338"/>
          </a:xfrm>
        </p:spPr>
        <p:txBody>
          <a:bodyPr/>
          <a:lstStyle/>
          <a:p>
            <a:r>
              <a:rPr lang="en-US" dirty="0"/>
              <a:t>Sometimes, we need to perform different actions based on different conditions.</a:t>
            </a:r>
            <a:br>
              <a:rPr lang="en-US" dirty="0"/>
            </a:br>
            <a:r>
              <a:rPr lang="en-US" dirty="0"/>
              <a:t>To do that, we can use the if statement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0A66C8-AFC9-0C11-DEE2-D495107B5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89" y="2662812"/>
            <a:ext cx="8177647" cy="318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6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1A7E-010C-78A1-B227-276814C3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“question mark”</a:t>
            </a:r>
            <a:r>
              <a:rPr lang="tr-TR" dirty="0"/>
              <a:t> 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65C98-1756-6085-9F8A-478F485F6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so-called “conditional” or “question mark” operator lets us do that in a shorter and simpler way.</a:t>
            </a:r>
          </a:p>
          <a:p>
            <a:r>
              <a:rPr lang="en-US" dirty="0"/>
              <a:t>The operator is represented by a question mark ?. Sometimes it’s called “ternary”, because the operator has three operands. It is actually the one and only operator in JavaScript which has that many.</a:t>
            </a:r>
          </a:p>
          <a:p>
            <a:r>
              <a:rPr lang="en-US" dirty="0"/>
              <a:t>The syntax is:</a:t>
            </a:r>
          </a:p>
          <a:p>
            <a:r>
              <a:rPr lang="en-US" dirty="0"/>
              <a:t>let result = condition ? value1 : value2;</a:t>
            </a:r>
            <a:endParaRPr lang="tr-TR" dirty="0"/>
          </a:p>
          <a:p>
            <a:pPr lvl="1"/>
            <a:r>
              <a:rPr lang="tr-TR" dirty="0"/>
              <a:t>If condition is true, result is value1, if wrong result is value2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21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0EEA-89AD-BA9A-E703-8F8E48FBA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13130"/>
                </a:solidFill>
                <a:effectLst/>
                <a:latin typeface="BlinkMacSystemFont"/>
              </a:rPr>
              <a:t>The "switch"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02467-28E6-688A-26C0-8F13E96A3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switch statement can replace multiple if checks.</a:t>
            </a:r>
          </a:p>
          <a:p>
            <a:r>
              <a:rPr lang="en-US" dirty="0"/>
              <a:t>It gives a more descriptive way to compare a value with multiple variants.</a:t>
            </a:r>
            <a:endParaRPr lang="tr-TR" dirty="0"/>
          </a:p>
          <a:p>
            <a:r>
              <a:rPr lang="en-US" dirty="0"/>
              <a:t>The syntax</a:t>
            </a:r>
            <a:r>
              <a:rPr lang="tr-TR" dirty="0"/>
              <a:t> : </a:t>
            </a:r>
            <a:r>
              <a:rPr lang="en-US" dirty="0"/>
              <a:t>has one or more case blocks and an optional default.</a:t>
            </a:r>
          </a:p>
          <a:p>
            <a:r>
              <a:rPr lang="en-US" dirty="0"/>
              <a:t>It looks like this:</a:t>
            </a:r>
            <a:endParaRPr lang="tr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67BA7A-B020-6557-A4F1-644E0112E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668" y="3775275"/>
            <a:ext cx="3627434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7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B9C7-9899-819B-9CCC-82CF994A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while and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C8A18-C255-0C90-CCEC-55A77331C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0598" y="3003609"/>
            <a:ext cx="5366468" cy="10921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“do…while” loop</a:t>
            </a:r>
            <a:r>
              <a:rPr lang="tr-TR" dirty="0"/>
              <a:t>: </a:t>
            </a:r>
            <a:r>
              <a:rPr lang="en-US" dirty="0"/>
              <a:t>The condition check can be moved below the loop body using</a:t>
            </a:r>
            <a:endParaRPr lang="tr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826F6E-7760-5CD1-5D9E-341AF6265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79278"/>
            <a:ext cx="3811742" cy="1703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E325DE-D8A5-0266-2DB4-62FFC47FA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581" y="2782397"/>
            <a:ext cx="4257702" cy="15869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E53F56-17C5-FC9F-F84D-5E7A40148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125" y="4548166"/>
            <a:ext cx="4485675" cy="127872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1A02439-1FCA-6606-908F-4E5BF144D6EB}"/>
              </a:ext>
            </a:extLst>
          </p:cNvPr>
          <p:cNvSpPr txBox="1">
            <a:spLocks/>
          </p:cNvSpPr>
          <p:nvPr/>
        </p:nvSpPr>
        <p:spPr>
          <a:xfrm>
            <a:off x="489542" y="4573074"/>
            <a:ext cx="6367134" cy="12289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for loop is more complex, but it’s also the most commonly used loop.</a:t>
            </a:r>
            <a:r>
              <a:rPr lang="tr-TR" dirty="0"/>
              <a:t> </a:t>
            </a:r>
            <a:r>
              <a:rPr lang="en-US" dirty="0">
                <a:solidFill>
                  <a:srgbClr val="313130"/>
                </a:solidFill>
                <a:latin typeface="BlinkMacSystemFont"/>
              </a:rPr>
              <a:t>It looks like this: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4B2B789-4401-E780-FE61-5691478E3B5B}"/>
              </a:ext>
            </a:extLst>
          </p:cNvPr>
          <p:cNvSpPr txBox="1">
            <a:spLocks/>
          </p:cNvSpPr>
          <p:nvPr/>
        </p:nvSpPr>
        <p:spPr>
          <a:xfrm>
            <a:off x="838200" y="1459052"/>
            <a:ext cx="6605357" cy="1092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13130"/>
                </a:solidFill>
                <a:latin typeface="BlinkMacSystemFont"/>
              </a:rPr>
              <a:t>We often need to repeat actions.</a:t>
            </a:r>
          </a:p>
          <a:p>
            <a:r>
              <a:rPr lang="en-US" dirty="0"/>
              <a:t>The while loop syntax: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31639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250</Words>
  <Application>Microsoft Office PowerPoint</Application>
  <PresentationFormat>Widescreen</PresentationFormat>
  <Paragraphs>26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BlinkMacSystemFont</vt:lpstr>
      <vt:lpstr>Calibri</vt:lpstr>
      <vt:lpstr>Calibri Light</vt:lpstr>
      <vt:lpstr>Office Theme</vt:lpstr>
      <vt:lpstr>PowerPoint Presentation</vt:lpstr>
      <vt:lpstr>Today’s Schedule</vt:lpstr>
      <vt:lpstr>Conditional branching: if, if else</vt:lpstr>
      <vt:lpstr>“question mark” operator</vt:lpstr>
      <vt:lpstr>The "switch" statement</vt:lpstr>
      <vt:lpstr>Loops: while and for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oscarsdet@outlook.com</dc:creator>
  <cp:lastModifiedBy>oscarsdet@outlook.com</cp:lastModifiedBy>
  <cp:revision>15</cp:revision>
  <dcterms:created xsi:type="dcterms:W3CDTF">2022-12-17T09:44:11Z</dcterms:created>
  <dcterms:modified xsi:type="dcterms:W3CDTF">2023-01-21T17:58:33Z</dcterms:modified>
</cp:coreProperties>
</file>