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81" r:id="rId4"/>
    <p:sldId id="283" r:id="rId5"/>
    <p:sldId id="282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5EFD1-4C0A-4DBC-96CA-39CF6F2E01B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BB970-2D28-4EFA-A78C-9AE1C0B1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BB970-2D28-4EFA-A78C-9AE1C0B160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804F-AAD8-601B-52B9-182800C9B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74478-632A-0766-62D2-E930B392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7D22-9A85-C604-58C3-8B47DA28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44BA-065D-2991-9303-EB759B88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6B64-CDB5-CA6D-D46E-A38F50B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8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B085-4C2F-C6BA-2543-640DBA94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BE60F-71F5-29CC-CE54-4511A6D96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C745A-A5E4-C298-54A2-1E87357A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5FC7-087C-D3C7-D58A-4161FD57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91EA-3D2E-3BA1-1E5B-EBB0F8E1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7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6A9EB-64FB-4774-6F30-AB36EFBD3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9B17A-F3A9-48BE-03AE-1AA8AF4E0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D519-D835-7678-6AB9-AB98A163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0103C-03A6-B2BE-5FBC-76DAD080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5DE9-ADD7-68C8-30FC-C007559C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95F9-A5C0-996A-0057-E651D3CF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AEFC-BC6F-2002-87C7-0C83B152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B4DD-8BA0-CB91-FD5E-242860B4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7781-F125-8919-AE1E-39C67AE7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5FD6C-4F36-BB17-D274-4F051612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A245-87B7-0638-33C4-BB9F5DEF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28C72-5E95-1125-0430-D5948726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657B-F614-47DC-9501-6381916B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DB09-0E70-2986-E405-80C12E70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AA38-65B3-537E-59E1-54BB3DA5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BE2B-4B71-0975-4861-4984750D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0BBF-8E4A-7449-6B18-F471E5AF5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C36CD-092A-6022-54B1-171A3AB93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42324-002A-1EAB-4C67-B2411A74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490DF-9B0F-296E-5002-68F6854E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AAF47-205B-63FF-FCEC-E85E5837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327C-1298-E387-3DD5-B2F5267C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C3D4-294B-CD50-DB6E-9147C3A9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A0548-B8C8-B4E8-42AF-BA0B7ED06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B5317-220E-B04E-ED92-3EC6A10F5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EF383-0E53-4DE8-357C-90699EA17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C3FBA-7CC3-0B4C-4471-DE3EFFDB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71032-B248-1D7E-1D8B-2277E562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AE7A6-1312-78EB-C6B8-55796B8B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D871-7679-9973-705F-A139ECC8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742D1-3F44-C6B5-92FA-99873E1E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502FE-A543-1157-FC65-4B6C5ED1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013AB-FC68-2E69-105A-20E33791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24C83-F24E-16BE-F2C7-EF76F4D4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68041-A095-CB84-9A52-F7DDC437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96382-6FB5-B323-8005-776384B8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5FF6-8881-26EA-4EAF-81273730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D9F9-CEBE-869F-36C1-81B53379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7E737-0998-4CC4-8AF5-94035D75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09CC7-AE11-7D89-AF86-27E2C910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D392B-ED0A-3BC3-8225-208EC5B3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24C2C-D92D-8AB1-7E5E-84B94FD8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FB07-7E0F-8B7B-E1A2-2FB70A83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B407F-FD5D-2E9D-786F-02076E6E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4A69-6018-0946-1BD5-D6837B002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E9B91-C15B-0907-C6EC-F8FB180F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AEEE-B73D-55DC-E749-1565CDCE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F72F3-ADF0-B76D-9661-EBE9E22A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3E57F-9230-40AB-1060-CF101C15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8443-4EE8-57D6-B9E5-9462D639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2807-78CA-47D9-37A6-7B028F68D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6489-A0AB-4CCD-B881-0B9490503F6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1D4E-CB3B-E9E8-0214-9A02405E9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18537-0780-0607-6AA1-5BE5909B3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6707E-C3DF-42FF-82A1-E809485E959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125E7D-1230-9DAF-B6A8-44542F4FBBC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18" y="6350843"/>
            <a:ext cx="1258083" cy="3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0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FA58E9-65C6-EEDA-850A-04FC3F6A0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705"/>
            <a:ext cx="9144000" cy="1655762"/>
          </a:xfrm>
        </p:spPr>
        <p:txBody>
          <a:bodyPr>
            <a:normAutofit/>
          </a:bodyPr>
          <a:lstStyle/>
          <a:p>
            <a:r>
              <a:rPr lang="tr-TR" sz="3200" dirty="0"/>
              <a:t>JavaScript for Beginners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21DE-87E9-ACF7-EE6E-52A498960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7" y="1007533"/>
            <a:ext cx="762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5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5AC3-77E0-7DCD-43CE-BC24C276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Today’s 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D584-729F-0598-44E9-A63D2594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27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tr-TR" dirty="0"/>
              <a:t>Operators</a:t>
            </a:r>
          </a:p>
          <a:p>
            <a:pPr>
              <a:lnSpc>
                <a:spcPct val="200000"/>
              </a:lnSpc>
            </a:pPr>
            <a:r>
              <a:rPr lang="en-US" dirty="0"/>
              <a:t>Control flow statements</a:t>
            </a:r>
          </a:p>
          <a:p>
            <a:pPr>
              <a:lnSpc>
                <a:spcPct val="200000"/>
              </a:lnSpc>
            </a:pPr>
            <a:r>
              <a:rPr lang="tr-TR" dirty="0"/>
              <a:t>Conditionals: </a:t>
            </a:r>
            <a:r>
              <a:rPr lang="en-US" dirty="0"/>
              <a:t>if/else if</a:t>
            </a:r>
          </a:p>
        </p:txBody>
      </p:sp>
    </p:spTree>
    <p:extLst>
      <p:ext uri="{BB962C8B-B14F-4D97-AF65-F5344CB8AC3E}">
        <p14:creationId xmlns:p14="http://schemas.microsoft.com/office/powerpoint/2010/main" val="300167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F5FB-C5E4-29C0-756E-F0E5EE77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313130"/>
                </a:solidFill>
                <a:effectLst/>
                <a:latin typeface="BlinkMacSystemFont"/>
              </a:rPr>
              <a:t>Arithmetic</a:t>
            </a:r>
            <a:r>
              <a:rPr lang="en-US" b="1" dirty="0">
                <a:solidFill>
                  <a:srgbClr val="313130"/>
                </a:solidFill>
                <a:effectLst/>
                <a:latin typeface="BlinkMacSystemFont"/>
              </a:rPr>
              <a:t>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168A-AC0E-B989-B9BA-AD4D9BFB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math operations are supported:</a:t>
            </a:r>
          </a:p>
          <a:p>
            <a:pPr lvl="1"/>
            <a:r>
              <a:rPr lang="en-US" dirty="0"/>
              <a:t>Addition +,</a:t>
            </a:r>
          </a:p>
          <a:p>
            <a:pPr lvl="1"/>
            <a:r>
              <a:rPr lang="en-US" dirty="0"/>
              <a:t>Subtraction -,</a:t>
            </a:r>
          </a:p>
          <a:p>
            <a:pPr lvl="1"/>
            <a:r>
              <a:rPr lang="en-US" dirty="0"/>
              <a:t>Multiplication *,</a:t>
            </a:r>
          </a:p>
          <a:p>
            <a:pPr lvl="1"/>
            <a:r>
              <a:rPr lang="en-US" dirty="0"/>
              <a:t>Division /,</a:t>
            </a:r>
          </a:p>
          <a:p>
            <a:pPr lvl="1"/>
            <a:r>
              <a:rPr lang="en-US" dirty="0"/>
              <a:t>Remainder %,</a:t>
            </a:r>
            <a:endParaRPr lang="tr-TR" dirty="0"/>
          </a:p>
          <a:p>
            <a:pPr lvl="1"/>
            <a:r>
              <a:rPr lang="tr-TR" dirty="0"/>
              <a:t>Increament ++</a:t>
            </a:r>
          </a:p>
          <a:p>
            <a:pPr lvl="1"/>
            <a:r>
              <a:rPr lang="tr-TR" dirty="0"/>
              <a:t>Decreament 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9139-8FC3-6772-D09C-B90909BA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0EE9-3A85-C070-FD96-95008ED7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Increasing or decreasing a number by one is among the most common numerical operations.</a:t>
            </a:r>
            <a:r>
              <a:rPr lang="tr-TR" dirty="0"/>
              <a:t> </a:t>
            </a:r>
            <a:r>
              <a:rPr lang="en-US" dirty="0"/>
              <a:t>So, there are special operators for it:</a:t>
            </a:r>
          </a:p>
          <a:p>
            <a:pPr lvl="1"/>
            <a:r>
              <a:rPr lang="en-US" dirty="0"/>
              <a:t>Increment ++ increases a variable by 1</a:t>
            </a:r>
            <a:endParaRPr lang="tr-TR" dirty="0"/>
          </a:p>
          <a:p>
            <a:pPr lvl="1"/>
            <a:r>
              <a:rPr lang="en-US" dirty="0"/>
              <a:t>Decrement -- decreases a variable by 1</a:t>
            </a:r>
            <a:endParaRPr lang="tr-TR" dirty="0"/>
          </a:p>
          <a:p>
            <a:r>
              <a:rPr lang="en-US" dirty="0"/>
              <a:t>The operators ++ and -- can be placed either before or after a variable.</a:t>
            </a:r>
          </a:p>
          <a:p>
            <a:pPr lvl="1"/>
            <a:r>
              <a:rPr lang="en-US" dirty="0"/>
              <a:t>When the operator goes after the variable, it is in “postfix form”: counter++.</a:t>
            </a:r>
          </a:p>
          <a:p>
            <a:pPr lvl="1"/>
            <a:r>
              <a:rPr lang="en-US" dirty="0"/>
              <a:t>The “prefix form” is when the operator goes before the variable: ++counter.</a:t>
            </a:r>
            <a:endParaRPr lang="tr-TR" dirty="0"/>
          </a:p>
          <a:p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The prefix form returns the new value while the postfix form returns the old value (prior to increment/decrement).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5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3C26-AD5D-9AC3-5FBB-30BBE112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Comparison Operators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06496-7B2F-A227-39D4-59EF95CF6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537" y="710501"/>
            <a:ext cx="4781965" cy="2305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D6811C-B3D9-EF77-3BB8-9A7448F29CC2}"/>
              </a:ext>
            </a:extLst>
          </p:cNvPr>
          <p:cNvSpPr txBox="1"/>
          <p:nvPr/>
        </p:nvSpPr>
        <p:spPr>
          <a:xfrm>
            <a:off x="838200" y="3016251"/>
            <a:ext cx="78633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Boolean is the result</a:t>
            </a:r>
          </a:p>
          <a:p>
            <a:r>
              <a:rPr lang="en-US" sz="2800" dirty="0"/>
              <a:t>All comparison operators return a </a:t>
            </a:r>
            <a:r>
              <a:rPr lang="en-US" sz="2800" dirty="0" err="1"/>
              <a:t>boolean</a:t>
            </a:r>
            <a:r>
              <a:rPr lang="en-US" sz="2800" dirty="0"/>
              <a:t> value:</a:t>
            </a:r>
          </a:p>
          <a:p>
            <a:endParaRPr lang="en-US" sz="2800" dirty="0"/>
          </a:p>
          <a:p>
            <a:r>
              <a:rPr lang="en-US" sz="2800" dirty="0"/>
              <a:t>true – means “yes”, “correct” or “the truth”.</a:t>
            </a:r>
          </a:p>
          <a:p>
            <a:r>
              <a:rPr lang="en-US" sz="2800" dirty="0"/>
              <a:t>false – means “no”, “wrong” or “not the truth”.</a:t>
            </a:r>
          </a:p>
        </p:txBody>
      </p:sp>
    </p:spTree>
    <p:extLst>
      <p:ext uri="{BB962C8B-B14F-4D97-AF65-F5344CB8AC3E}">
        <p14:creationId xmlns:p14="http://schemas.microsoft.com/office/powerpoint/2010/main" val="192149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05DF-5495-8F0B-681F-FE185EE8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3130"/>
                </a:solidFill>
                <a:effectLst/>
                <a:latin typeface="BlinkMacSystemFont"/>
              </a:rPr>
              <a:t>Logical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3C99-D782-F082-6DA0-B308D014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|| (OR)</a:t>
            </a:r>
          </a:p>
          <a:p>
            <a:pPr lvl="1"/>
            <a:r>
              <a:rPr lang="tr-TR" dirty="0"/>
              <a:t>T</a:t>
            </a:r>
            <a:r>
              <a:rPr lang="en-US" dirty="0"/>
              <a:t>he “OR” operator is represented with two vertical line symbols:</a:t>
            </a:r>
            <a:endParaRPr lang="tr-TR" dirty="0"/>
          </a:p>
          <a:p>
            <a:r>
              <a:rPr lang="en-US" dirty="0"/>
              <a:t>&amp;&amp; (AND)</a:t>
            </a:r>
          </a:p>
          <a:p>
            <a:pPr lvl="1"/>
            <a:r>
              <a:rPr lang="en-US" dirty="0"/>
              <a:t>The AND operator is represented with two ampersands &amp;&amp;</a:t>
            </a:r>
            <a:endParaRPr lang="tr-TR" dirty="0"/>
          </a:p>
          <a:p>
            <a:r>
              <a:rPr lang="en-US" dirty="0"/>
              <a:t>Precedence of AND &amp;&amp; is higher than OR ||</a:t>
            </a:r>
          </a:p>
          <a:p>
            <a:pPr lvl="1"/>
            <a:r>
              <a:rPr lang="en-US" dirty="0"/>
              <a:t>So the code a &amp;&amp; b || c &amp;&amp; d is essentially the same as if the &amp;&amp; expressions were in parentheses: (a &amp;&amp; b) || (c &amp;&amp; d).</a:t>
            </a:r>
            <a:endParaRPr lang="tr-TR" dirty="0"/>
          </a:p>
          <a:p>
            <a:r>
              <a:rPr lang="en-US" dirty="0"/>
              <a:t>! (NOT)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boolean</a:t>
            </a:r>
            <a:r>
              <a:rPr lang="en-US" dirty="0"/>
              <a:t> NOT operator is represented with an exclamation sign !.</a:t>
            </a:r>
          </a:p>
        </p:txBody>
      </p:sp>
    </p:spTree>
    <p:extLst>
      <p:ext uri="{BB962C8B-B14F-4D97-AF65-F5344CB8AC3E}">
        <p14:creationId xmlns:p14="http://schemas.microsoft.com/office/powerpoint/2010/main" val="246277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65B2-95F5-7678-CC7E-201730D0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branching: if,</a:t>
            </a:r>
            <a:r>
              <a:rPr lang="tr-TR" dirty="0"/>
              <a:t> if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C1334-61A1-421B-E7EE-D037F5CFA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249"/>
            <a:ext cx="10515600" cy="4351338"/>
          </a:xfrm>
        </p:spPr>
        <p:txBody>
          <a:bodyPr/>
          <a:lstStyle/>
          <a:p>
            <a:r>
              <a:rPr lang="en-US" dirty="0"/>
              <a:t>Sometimes, we need to perform different actions based on different conditions.</a:t>
            </a:r>
            <a:br>
              <a:rPr lang="en-US" dirty="0"/>
            </a:br>
            <a:r>
              <a:rPr lang="en-US" dirty="0"/>
              <a:t>To do that, we can use the if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A66C8-AFC9-0C11-DEE2-D495107B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89" y="2662812"/>
            <a:ext cx="8177647" cy="31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316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BlinkMacSystemFont</vt:lpstr>
      <vt:lpstr>Calibri</vt:lpstr>
      <vt:lpstr>Calibri Light</vt:lpstr>
      <vt:lpstr>Office Theme</vt:lpstr>
      <vt:lpstr>PowerPoint Presentation</vt:lpstr>
      <vt:lpstr>Today’s Schedule</vt:lpstr>
      <vt:lpstr>Arithmetic operators</vt:lpstr>
      <vt:lpstr>Increment/decrement</vt:lpstr>
      <vt:lpstr>Comparison Operators</vt:lpstr>
      <vt:lpstr>Logical operators</vt:lpstr>
      <vt:lpstr>Conditional branching: if, if 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oscarsdet@outlook.com</dc:creator>
  <cp:lastModifiedBy>oscarsdet@outlook.com</cp:lastModifiedBy>
  <cp:revision>12</cp:revision>
  <dcterms:created xsi:type="dcterms:W3CDTF">2022-12-17T09:44:11Z</dcterms:created>
  <dcterms:modified xsi:type="dcterms:W3CDTF">2023-01-14T17:59:07Z</dcterms:modified>
</cp:coreProperties>
</file>