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EFD1-4C0A-4DBC-96CA-39CF6F2E01B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BB970-2D28-4EFA-A78C-9AE1C0B1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804F-AAD8-601B-52B9-182800C9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4478-632A-0766-62D2-E930B392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7D22-9A85-C604-58C3-8B47DA28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44BA-065D-2991-9303-EB759B88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6B64-CDB5-CA6D-D46E-A38F50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B085-4C2F-C6BA-2543-640DBA9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BE60F-71F5-29CC-CE54-4511A6D9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745A-A5E4-C298-54A2-1E87357A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5FC7-087C-D3C7-D58A-4161FD57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91EA-3D2E-3BA1-1E5B-EBB0F8E1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A9EB-64FB-4774-6F30-AB36EFBD3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9B17A-F3A9-48BE-03AE-1AA8AF4E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D519-D835-7678-6AB9-AB98A163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103C-03A6-B2BE-5FBC-76DAD080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5DE9-ADD7-68C8-30FC-C007559C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95F9-A5C0-996A-0057-E651D3CF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AEFC-BC6F-2002-87C7-0C83B152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B4DD-8BA0-CB91-FD5E-242860B4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7781-F125-8919-AE1E-39C67AE7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FD6C-4F36-BB17-D274-4F05161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A245-87B7-0638-33C4-BB9F5DEF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8C72-5E95-1125-0430-D5948726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657B-F614-47DC-9501-6381916B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DB09-0E70-2986-E405-80C12E7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AA38-65B3-537E-59E1-54BB3DA5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E2B-4B71-0975-4861-4984750D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0BBF-8E4A-7449-6B18-F471E5A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36CD-092A-6022-54B1-171A3AB9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42324-002A-1EAB-4C67-B2411A74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490DF-9B0F-296E-5002-68F6854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AAF47-205B-63FF-FCEC-E85E583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327C-1298-E387-3DD5-B2F5267C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C3D4-294B-CD50-DB6E-9147C3A9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0548-B8C8-B4E8-42AF-BA0B7ED0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B5317-220E-B04E-ED92-3EC6A10F5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EF383-0E53-4DE8-357C-90699EA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3FBA-7CC3-0B4C-4471-DE3EFFDB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71032-B248-1D7E-1D8B-2277E562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AE7A6-1312-78EB-C6B8-55796B8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871-7679-9973-705F-A139ECC8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742D1-3F44-C6B5-92FA-99873E1E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502FE-A543-1157-FC65-4B6C5ED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013AB-FC68-2E69-105A-20E33791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24C83-F24E-16BE-F2C7-EF76F4D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68041-A095-CB84-9A52-F7DDC437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96382-6FB5-B323-8005-776384B8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FF6-8881-26EA-4EAF-81273730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D9F9-CEBE-869F-36C1-81B53379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7E737-0998-4CC4-8AF5-94035D75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9CC7-AE11-7D89-AF86-27E2C910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D392B-ED0A-3BC3-8225-208EC5B3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24C2C-D92D-8AB1-7E5E-84B94FD8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FB07-7E0F-8B7B-E1A2-2FB70A83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407F-FD5D-2E9D-786F-02076E6E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4A69-6018-0946-1BD5-D6837B00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9B91-C15B-0907-C6EC-F8FB180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AEEE-B73D-55DC-E749-1565CDCE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72F3-ADF0-B76D-9661-EBE9E22A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3E57F-9230-40AB-1060-CF101C15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8443-4EE8-57D6-B9E5-9462D639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2807-78CA-47D9-37A6-7B028F68D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6489-A0AB-4CCD-B881-0B9490503F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1D4E-CB3B-E9E8-0214-9A02405E9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8537-0780-0607-6AA1-5BE5909B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707E-C3DF-42FF-82A1-E809485E959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125E7D-1230-9DAF-B6A8-44542F4FBB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8" y="6350843"/>
            <a:ext cx="1258083" cy="3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FA58E9-65C6-EEDA-850A-04FC3F6A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705"/>
            <a:ext cx="9144000" cy="1655762"/>
          </a:xfrm>
        </p:spPr>
        <p:txBody>
          <a:bodyPr>
            <a:normAutofit/>
          </a:bodyPr>
          <a:lstStyle/>
          <a:p>
            <a:r>
              <a:rPr lang="tr-TR" sz="3200" dirty="0"/>
              <a:t>JavaScript Tasks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21DE-87E9-ACF7-EE6E-52A49896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1007533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3A24-3592-E329-6B73-2D0C6C32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1CE15-D6F1-DCD3-BAF8-DDE50B453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968" y="1125156"/>
            <a:ext cx="8291278" cy="19356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24C87-2CD2-2B40-59D6-96D640B3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81" y="3522852"/>
            <a:ext cx="6431837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93F9-9307-613D-66D7-08060769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are the outputs of these codes?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1F804-C9DF-9232-8DAE-AA18DCBD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81" y="1537991"/>
            <a:ext cx="7079593" cy="2080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1157D-B20D-A4A7-A3DC-C8C6BAB1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08" y="4063469"/>
            <a:ext cx="6995766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E073-EFDC-3B31-796D-3107FB0C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are the outputs of these codes?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774C-510F-F6D0-DDE2-1ABA138D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31658-965C-743E-0A9A-CC4579B6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1423462"/>
            <a:ext cx="9552167" cy="2644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05DE1-4B7B-38FF-5C40-631E01AA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76" y="4202619"/>
            <a:ext cx="8619310" cy="21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5F2E-4956-9BC3-59DE-385FB3FF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 If Statements for this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33D6-6991-1326-D842-8ADEEDAC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let age = 25; </a:t>
            </a:r>
          </a:p>
          <a:p>
            <a:r>
              <a:rPr lang="tr-TR" dirty="0"/>
              <a:t>Then write the necessary if statement: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FE0C6-2F09-C2A1-DF10-6EB65FF6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8" y="3159191"/>
            <a:ext cx="11575783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7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37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are the outputs of these codes?  </vt:lpstr>
      <vt:lpstr>What are the outputs of these codes?</vt:lpstr>
      <vt:lpstr>Use If Statements for this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oscarsdet@outlook.com</dc:creator>
  <cp:lastModifiedBy>oscarsdet@outlook.com</cp:lastModifiedBy>
  <cp:revision>14</cp:revision>
  <dcterms:created xsi:type="dcterms:W3CDTF">2022-12-17T09:44:11Z</dcterms:created>
  <dcterms:modified xsi:type="dcterms:W3CDTF">2023-01-19T17:16:47Z</dcterms:modified>
</cp:coreProperties>
</file>