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1"/>
    <p:sldMasterId id="2147483743" r:id="rId2"/>
  </p:sldMasterIdLst>
  <p:notesMasterIdLst>
    <p:notesMasterId r:id="rId30"/>
  </p:notesMasterIdLst>
  <p:handoutMasterIdLst>
    <p:handoutMasterId r:id="rId31"/>
  </p:handoutMasterIdLst>
  <p:sldIdLst>
    <p:sldId id="256" r:id="rId3"/>
    <p:sldId id="489" r:id="rId4"/>
    <p:sldId id="515" r:id="rId5"/>
    <p:sldId id="514" r:id="rId6"/>
    <p:sldId id="516" r:id="rId7"/>
    <p:sldId id="517" r:id="rId8"/>
    <p:sldId id="275" r:id="rId9"/>
    <p:sldId id="494" r:id="rId10"/>
    <p:sldId id="501" r:id="rId11"/>
    <p:sldId id="498" r:id="rId12"/>
    <p:sldId id="499" r:id="rId13"/>
    <p:sldId id="500" r:id="rId14"/>
    <p:sldId id="493" r:id="rId15"/>
    <p:sldId id="491" r:id="rId16"/>
    <p:sldId id="492" r:id="rId17"/>
    <p:sldId id="502" r:id="rId18"/>
    <p:sldId id="503" r:id="rId19"/>
    <p:sldId id="504" r:id="rId20"/>
    <p:sldId id="505" r:id="rId21"/>
    <p:sldId id="506" r:id="rId22"/>
    <p:sldId id="512" r:id="rId23"/>
    <p:sldId id="508" r:id="rId24"/>
    <p:sldId id="510" r:id="rId25"/>
    <p:sldId id="509" r:id="rId26"/>
    <p:sldId id="511" r:id="rId27"/>
    <p:sldId id="267" r:id="rId28"/>
    <p:sldId id="518" r:id="rId29"/>
  </p:sldIdLst>
  <p:sldSz cx="9906000" cy="6858000" type="A4"/>
  <p:notesSz cx="6735763" cy="98663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5pPr>
    <a:lvl6pPr marL="2286000" algn="l" defTabSz="457200" rtl="0" eaLnBrk="1" latinLnBrk="0" hangingPunct="1">
      <a:defRPr kumimoji="1" kern="1200">
        <a:solidFill>
          <a:schemeClr val="tx1"/>
        </a:solidFill>
        <a:latin typeface="Arial" charset="0"/>
        <a:ea typeface="ＭＳ Ｐゴシック" charset="0"/>
        <a:cs typeface="ＭＳ Ｐゴシック" charset="0"/>
      </a:defRPr>
    </a:lvl6pPr>
    <a:lvl7pPr marL="2743200" algn="l" defTabSz="457200" rtl="0" eaLnBrk="1" latinLnBrk="0" hangingPunct="1">
      <a:defRPr kumimoji="1" kern="1200">
        <a:solidFill>
          <a:schemeClr val="tx1"/>
        </a:solidFill>
        <a:latin typeface="Arial" charset="0"/>
        <a:ea typeface="ＭＳ Ｐゴシック" charset="0"/>
        <a:cs typeface="ＭＳ Ｐゴシック" charset="0"/>
      </a:defRPr>
    </a:lvl7pPr>
    <a:lvl8pPr marL="3200400" algn="l" defTabSz="457200" rtl="0" eaLnBrk="1" latinLnBrk="0" hangingPunct="1">
      <a:defRPr kumimoji="1" kern="1200">
        <a:solidFill>
          <a:schemeClr val="tx1"/>
        </a:solidFill>
        <a:latin typeface="Arial" charset="0"/>
        <a:ea typeface="ＭＳ Ｐゴシック" charset="0"/>
        <a:cs typeface="ＭＳ Ｐゴシック" charset="0"/>
      </a:defRPr>
    </a:lvl8pPr>
    <a:lvl9pPr marL="3657600" algn="l" defTabSz="457200" rtl="0" eaLnBrk="1" latinLnBrk="0" hangingPunct="1">
      <a:defRPr kumimoji="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4201" userDrawn="1">
          <p15:clr>
            <a:srgbClr val="A4A3A4"/>
          </p15:clr>
        </p15:guide>
        <p15:guide id="2" pos="60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堀川優佑" initials="堀川優佑" lastIdx="4" clrIdx="0">
    <p:extLst>
      <p:ext uri="{19B8F6BF-5375-455C-9EA6-DF929625EA0E}">
        <p15:presenceInfo xmlns:p15="http://schemas.microsoft.com/office/powerpoint/2012/main" userId="b35371ddc5dac03c" providerId="Windows Live"/>
      </p:ext>
    </p:extLst>
  </p:cmAuthor>
  <p:cmAuthor id="2" name="山田 寅尾" initials="山田" lastIdx="1" clrIdx="1">
    <p:extLst>
      <p:ext uri="{19B8F6BF-5375-455C-9EA6-DF929625EA0E}">
        <p15:presenceInfo xmlns:p15="http://schemas.microsoft.com/office/powerpoint/2012/main" userId="349fa4bc203fb8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99"/>
    <a:srgbClr val="E6E6E6"/>
    <a:srgbClr val="827C81"/>
    <a:srgbClr val="5F5F5F"/>
    <a:srgbClr val="F00B12"/>
    <a:srgbClr val="CCECFF"/>
    <a:srgbClr val="CCFFFF"/>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3529" autoAdjust="0"/>
  </p:normalViewPr>
  <p:slideViewPr>
    <p:cSldViewPr snapToGrid="0">
      <p:cViewPr varScale="1">
        <p:scale>
          <a:sx n="64" d="100"/>
          <a:sy n="64" d="100"/>
        </p:scale>
        <p:origin x="1434" y="60"/>
      </p:cViewPr>
      <p:guideLst>
        <p:guide orient="horz" pos="4201"/>
        <p:guide pos="6068"/>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AFA37CA1-8D4B-2545-A648-977101AA9AB5}" type="datetime1">
              <a:rPr kumimoji="1" lang="ja-JP" altLang="en-US" smtClean="0"/>
              <a:t>2020/1/27</a:t>
            </a:fld>
            <a:endParaRPr kumimoji="1" lang="ja-JP" altLang="en-US"/>
          </a:p>
        </p:txBody>
      </p:sp>
      <p:sp>
        <p:nvSpPr>
          <p:cNvPr id="4" name="フッター プレースホルダー 3"/>
          <p:cNvSpPr>
            <a:spLocks noGrp="1"/>
          </p:cNvSpPr>
          <p:nvPr>
            <p:ph type="ftr" sz="quarter" idx="2"/>
          </p:nvPr>
        </p:nvSpPr>
        <p:spPr>
          <a:xfrm>
            <a:off x="1"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D47DA820-CB6D-AD44-A09B-3420EA087C1A}" type="slidenum">
              <a:rPr kumimoji="1" lang="ja-JP" altLang="en-US" smtClean="0"/>
              <a:t>‹Nº›</a:t>
            </a:fld>
            <a:endParaRPr kumimoji="1" lang="ja-JP" altLang="en-US"/>
          </a:p>
        </p:txBody>
      </p:sp>
    </p:spTree>
    <p:extLst>
      <p:ext uri="{BB962C8B-B14F-4D97-AF65-F5344CB8AC3E}">
        <p14:creationId xmlns:p14="http://schemas.microsoft.com/office/powerpoint/2010/main" val="4130891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1" cy="493316"/>
          </a:xfrm>
          <a:prstGeom prst="rect">
            <a:avLst/>
          </a:prstGeom>
        </p:spPr>
        <p:txBody>
          <a:bodyPr vert="horz" lIns="91440" tIns="45720" rIns="91440" bIns="45720" rtlCol="0"/>
          <a:lstStyle>
            <a:lvl1pPr algn="l">
              <a:defRPr sz="1200" smtClean="0">
                <a:latin typeface="Arial" pitchFamily="34" charset="0"/>
                <a:ea typeface="ＭＳ Ｐゴシック" pitchFamily="50" charset="-128"/>
                <a:cs typeface="+mn-cs"/>
              </a:defRPr>
            </a:lvl1pPr>
          </a:lstStyle>
          <a:p>
            <a:pPr>
              <a:defRPr/>
            </a:pPr>
            <a:endParaRPr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BCFCFC6B-ED0D-E149-A258-D9C6B3721D99}" type="datetime1">
              <a:rPr lang="ja-JP" altLang="en-US" smtClean="0"/>
              <a:t>2020/1/27</a:t>
            </a:fld>
            <a:endParaRPr lang="ja-JP" altLang="en-US"/>
          </a:p>
        </p:txBody>
      </p:sp>
      <p:sp>
        <p:nvSpPr>
          <p:cNvPr id="4" name="スライド イメージ プレースホルダー 3"/>
          <p:cNvSpPr>
            <a:spLocks noGrp="1" noRot="1" noChangeAspect="1"/>
          </p:cNvSpPr>
          <p:nvPr>
            <p:ph type="sldImg" idx="2"/>
          </p:nvPr>
        </p:nvSpPr>
        <p:spPr>
          <a:xfrm>
            <a:off x="695325" y="739775"/>
            <a:ext cx="5345113" cy="3700463"/>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ー 4"/>
          <p:cNvSpPr>
            <a:spLocks noGrp="1"/>
          </p:cNvSpPr>
          <p:nvPr>
            <p:ph type="body" sz="quarter" idx="3"/>
          </p:nvPr>
        </p:nvSpPr>
        <p:spPr>
          <a:xfrm>
            <a:off x="673577" y="4686500"/>
            <a:ext cx="5388610" cy="4439841"/>
          </a:xfrm>
          <a:prstGeom prst="rect">
            <a:avLst/>
          </a:prstGeom>
        </p:spPr>
        <p:txBody>
          <a:bodyPr vert="horz" lIns="91440" tIns="45720" rIns="91440" bIns="45720"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1" y="9371285"/>
            <a:ext cx="2918831" cy="493316"/>
          </a:xfrm>
          <a:prstGeom prst="rect">
            <a:avLst/>
          </a:prstGeom>
        </p:spPr>
        <p:txBody>
          <a:bodyPr vert="horz" lIns="91440" tIns="45720" rIns="91440" bIns="45720" rtlCol="0" anchor="b"/>
          <a:lstStyle>
            <a:lvl1pPr algn="l">
              <a:defRPr sz="1200" smtClean="0">
                <a:latin typeface="Arial" pitchFamily="34" charset="0"/>
                <a:ea typeface="ＭＳ Ｐゴシック" pitchFamily="50" charset="-128"/>
                <a:cs typeface="+mn-cs"/>
              </a:defRPr>
            </a:lvl1pPr>
          </a:lstStyle>
          <a:p>
            <a:pPr>
              <a:defRPr/>
            </a:pPr>
            <a:endParaRPr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414AD14-05D4-3A45-BB22-C2A7C994649F}" type="slidenum">
              <a:rPr lang="ja-JP" altLang="en-US"/>
              <a:pPr/>
              <a:t>‹Nº›</a:t>
            </a:fld>
            <a:endParaRPr lang="ja-JP" altLang="en-US"/>
          </a:p>
        </p:txBody>
      </p:sp>
    </p:spTree>
    <p:extLst>
      <p:ext uri="{BB962C8B-B14F-4D97-AF65-F5344CB8AC3E}">
        <p14:creationId xmlns:p14="http://schemas.microsoft.com/office/powerpoint/2010/main" val="378329409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kumimoji="1" sz="1200" kern="1200">
        <a:solidFill>
          <a:schemeClr val="tx1"/>
        </a:solidFill>
        <a:latin typeface="+mn-lt"/>
        <a:ea typeface="+mn-ea"/>
        <a:cs typeface="ＭＳ Ｐゴシック" charset="0"/>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414AD14-05D4-3A45-BB22-C2A7C994649F}" type="slidenum">
              <a:rPr lang="ja-JP" altLang="en-US" smtClean="0"/>
              <a:pPr/>
              <a:t>2</a:t>
            </a:fld>
            <a:endParaRPr lang="ja-JP" altLang="en-US"/>
          </a:p>
        </p:txBody>
      </p:sp>
    </p:spTree>
    <p:extLst>
      <p:ext uri="{BB962C8B-B14F-4D97-AF65-F5344CB8AC3E}">
        <p14:creationId xmlns:p14="http://schemas.microsoft.com/office/powerpoint/2010/main" val="411699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414AD14-05D4-3A45-BB22-C2A7C994649F}" type="slidenum">
              <a:rPr lang="ja-JP" altLang="en-US" smtClean="0"/>
              <a:pPr/>
              <a:t>7</a:t>
            </a:fld>
            <a:endParaRPr lang="ja-JP" altLang="en-US"/>
          </a:p>
        </p:txBody>
      </p:sp>
    </p:spTree>
    <p:extLst>
      <p:ext uri="{BB962C8B-B14F-4D97-AF65-F5344CB8AC3E}">
        <p14:creationId xmlns:p14="http://schemas.microsoft.com/office/powerpoint/2010/main" val="3940145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414AD14-05D4-3A45-BB22-C2A7C994649F}" type="slidenum">
              <a:rPr lang="ja-JP" altLang="en-US" smtClean="0"/>
              <a:pPr/>
              <a:t>13</a:t>
            </a:fld>
            <a:endParaRPr lang="ja-JP" altLang="en-US"/>
          </a:p>
        </p:txBody>
      </p:sp>
    </p:spTree>
    <p:extLst>
      <p:ext uri="{BB962C8B-B14F-4D97-AF65-F5344CB8AC3E}">
        <p14:creationId xmlns:p14="http://schemas.microsoft.com/office/powerpoint/2010/main" val="4124026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414AD14-05D4-3A45-BB22-C2A7C994649F}" type="slidenum">
              <a:rPr lang="ja-JP" altLang="en-US" smtClean="0"/>
              <a:pPr/>
              <a:t>26</a:t>
            </a:fld>
            <a:endParaRPr lang="ja-JP" altLang="en-US"/>
          </a:p>
        </p:txBody>
      </p:sp>
    </p:spTree>
    <p:extLst>
      <p:ext uri="{BB962C8B-B14F-4D97-AF65-F5344CB8AC3E}">
        <p14:creationId xmlns:p14="http://schemas.microsoft.com/office/powerpoint/2010/main" val="678738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414AD14-05D4-3A45-BB22-C2A7C994649F}" type="slidenum">
              <a:rPr lang="ja-JP" altLang="en-US" smtClean="0"/>
              <a:pPr/>
              <a:t>27</a:t>
            </a:fld>
            <a:endParaRPr lang="ja-JP" altLang="en-US"/>
          </a:p>
        </p:txBody>
      </p:sp>
    </p:spTree>
    <p:extLst>
      <p:ext uri="{BB962C8B-B14F-4D97-AF65-F5344CB8AC3E}">
        <p14:creationId xmlns:p14="http://schemas.microsoft.com/office/powerpoint/2010/main" val="303971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スライド">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lvl1pPr>
              <a:defRPr/>
            </a:lvl1pPr>
          </a:lstStyle>
          <a:p>
            <a:fld id="{49AD2F6B-7EF8-A340-A357-CB9B75244889}" type="slidenum">
              <a:rPr lang="ja-JP" altLang="en-US"/>
              <a:pPr/>
              <a:t>‹Nº›</a:t>
            </a:fld>
            <a:endParaRPr lang="ja-JP" altLang="en-US"/>
          </a:p>
        </p:txBody>
      </p:sp>
    </p:spTree>
    <p:extLst>
      <p:ext uri="{BB962C8B-B14F-4D97-AF65-F5344CB8AC3E}">
        <p14:creationId xmlns:p14="http://schemas.microsoft.com/office/powerpoint/2010/main" val="408748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a:prstGeom prst="rect">
            <a:avLst/>
          </a:prstGeo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2972" y="273052"/>
            <a:ext cx="5537729" cy="5853113"/>
          </a:xfrm>
          <a:prstGeom prst="rect">
            <a:avLst/>
          </a:prstGeom>
        </p:spPr>
        <p:txBody>
          <a:bodyPr/>
          <a:lstStyle>
            <a:lvl1pPr marL="342900" indent="-342900">
              <a:buFontTx/>
              <a:buBlip>
                <a:blip r:embed="rId2"/>
              </a:buBlip>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テキスト プレースホルダー 3"/>
          <p:cNvSpPr>
            <a:spLocks noGrp="1"/>
          </p:cNvSpPr>
          <p:nvPr>
            <p:ph type="body" sz="half" idx="2"/>
          </p:nvPr>
        </p:nvSpPr>
        <p:spPr>
          <a:xfrm>
            <a:off x="495300" y="1435102"/>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6"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B7EF7AAE-9FB2-984A-BC88-AAB6F6770937}" type="slidenum">
              <a:rPr lang="ja-JP" altLang="en-US"/>
              <a:pPr/>
              <a:t>‹Nº›</a:t>
            </a:fld>
            <a:endParaRPr lang="ja-JP" altLang="en-US"/>
          </a:p>
        </p:txBody>
      </p:sp>
    </p:spTree>
    <p:extLst>
      <p:ext uri="{BB962C8B-B14F-4D97-AF65-F5344CB8AC3E}">
        <p14:creationId xmlns:p14="http://schemas.microsoft.com/office/powerpoint/2010/main" val="48233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a:prstGeom prst="rect">
            <a:avLst/>
          </a:prstGeo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645" y="612775"/>
            <a:ext cx="59436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6"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76A5FCCC-3D87-DE45-86EA-7670D79408A7}" type="slidenum">
              <a:rPr lang="ja-JP" altLang="en-US"/>
              <a:pPr/>
              <a:t>‹Nº›</a:t>
            </a:fld>
            <a:endParaRPr lang="ja-JP" altLang="en-US"/>
          </a:p>
        </p:txBody>
      </p:sp>
    </p:spTree>
    <p:extLst>
      <p:ext uri="{BB962C8B-B14F-4D97-AF65-F5344CB8AC3E}">
        <p14:creationId xmlns:p14="http://schemas.microsoft.com/office/powerpoint/2010/main" val="3614249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a:prstGeom prst="rect">
            <a:avLst/>
          </a:prstGeom>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95300" y="1600200"/>
            <a:ext cx="8915400" cy="4525963"/>
          </a:xfrm>
          <a:prstGeom prst="rect">
            <a:avLst/>
          </a:prstGeom>
        </p:spPr>
        <p:txBody>
          <a:bodyPr vert="eaVert"/>
          <a:lstStyle>
            <a:lvl1pPr marL="342900" indent="-342900">
              <a:buFontTx/>
              <a:buBlip>
                <a:blip r:embed="rId2"/>
              </a:buBlip>
              <a:defRPr/>
            </a:lvl1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5"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863CF8C0-D089-CD41-A681-21CFD5852E10}" type="slidenum">
              <a:rPr lang="ja-JP" altLang="en-US"/>
              <a:pPr/>
              <a:t>‹Nº›</a:t>
            </a:fld>
            <a:endParaRPr lang="ja-JP" altLang="en-US"/>
          </a:p>
        </p:txBody>
      </p:sp>
    </p:spTree>
    <p:extLst>
      <p:ext uri="{BB962C8B-B14F-4D97-AF65-F5344CB8AC3E}">
        <p14:creationId xmlns:p14="http://schemas.microsoft.com/office/powerpoint/2010/main" val="3181540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780337" y="274639"/>
            <a:ext cx="2414588" cy="5851525"/>
          </a:xfrm>
          <a:prstGeom prst="rect">
            <a:avLst/>
          </a:prstGeo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536577" y="274639"/>
            <a:ext cx="7078663" cy="5851525"/>
          </a:xfrm>
          <a:prstGeom prst="rect">
            <a:avLst/>
          </a:prstGeom>
        </p:spPr>
        <p:txBody>
          <a:bodyPr vert="eaVert"/>
          <a:lstStyle>
            <a:lvl1pPr marL="342900" indent="-342900">
              <a:buFontTx/>
              <a:buBlip>
                <a:blip r:embed="rId2"/>
              </a:buBlip>
              <a:defRPr/>
            </a:lvl1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5"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6B0271F2-AF5D-A844-8A65-376710D47F5D}" type="slidenum">
              <a:rPr lang="ja-JP" altLang="en-US"/>
              <a:pPr/>
              <a:t>‹Nº›</a:t>
            </a:fld>
            <a:endParaRPr lang="ja-JP" altLang="en-US"/>
          </a:p>
        </p:txBody>
      </p:sp>
    </p:spTree>
    <p:extLst>
      <p:ext uri="{BB962C8B-B14F-4D97-AF65-F5344CB8AC3E}">
        <p14:creationId xmlns:p14="http://schemas.microsoft.com/office/powerpoint/2010/main" val="974990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818541" y="404666"/>
            <a:ext cx="8420100" cy="648071"/>
          </a:xfrm>
          <a:prstGeom prst="rect">
            <a:avLst/>
          </a:prstGeom>
        </p:spPr>
        <p:txBody>
          <a:bodyPr>
            <a:normAutofit/>
          </a:bodyPr>
          <a:lstStyle>
            <a:lvl1pPr>
              <a:defRPr sz="2800" b="1">
                <a:latin typeface="メイリオ" pitchFamily="50" charset="-128"/>
                <a:ea typeface="メイリオ" pitchFamily="50" charset="-128"/>
                <a:cs typeface="メイリオ" pitchFamily="50" charset="-128"/>
              </a:defRPr>
            </a:lvl1pPr>
          </a:lstStyle>
          <a:p>
            <a:r>
              <a:rPr lang="ja-JP" altLang="en-US"/>
              <a:t>マスタ タイトルの書式設定</a:t>
            </a:r>
          </a:p>
        </p:txBody>
      </p:sp>
      <p:sp>
        <p:nvSpPr>
          <p:cNvPr id="3" name="スライド番号プレースホルダ 5"/>
          <p:cNvSpPr>
            <a:spLocks noGrp="1"/>
          </p:cNvSpPr>
          <p:nvPr>
            <p:ph type="sldNum" sz="quarter" idx="10"/>
          </p:nvPr>
        </p:nvSpPr>
        <p:spPr>
          <a:xfrm>
            <a:off x="7538144" y="6525344"/>
            <a:ext cx="2311400" cy="365125"/>
          </a:xfrm>
          <a:prstGeom prst="rect">
            <a:avLst/>
          </a:prstGeom>
        </p:spPr>
        <p:txBody>
          <a:bodyPr/>
          <a:lstStyle>
            <a:lvl1pPr>
              <a:defRPr/>
            </a:lvl1pPr>
          </a:lstStyle>
          <a:p>
            <a:fld id="{86F2ED96-03FB-1746-91FA-E452EF73C803}" type="slidenum">
              <a:rPr lang="ja-JP" altLang="en-US"/>
              <a:pPr/>
              <a:t>‹Nº›</a:t>
            </a:fld>
            <a:endParaRPr lang="ja-JP" altLang="en-US"/>
          </a:p>
        </p:txBody>
      </p:sp>
    </p:spTree>
    <p:extLst>
      <p:ext uri="{BB962C8B-B14F-4D97-AF65-F5344CB8AC3E}">
        <p14:creationId xmlns:p14="http://schemas.microsoft.com/office/powerpoint/2010/main" val="1577752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スライド2">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lvl1pPr>
              <a:defRPr/>
            </a:lvl1pPr>
          </a:lstStyle>
          <a:p>
            <a:fld id="{49AD2F6B-7EF8-A340-A357-CB9B75244889}" type="slidenum">
              <a:rPr lang="ja-JP" altLang="en-US"/>
              <a:pPr/>
              <a:t>‹Nº›</a:t>
            </a:fld>
            <a:endParaRPr lang="ja-JP" altLang="en-US"/>
          </a:p>
        </p:txBody>
      </p:sp>
    </p:spTree>
    <p:extLst>
      <p:ext uri="{BB962C8B-B14F-4D97-AF65-F5344CB8AC3E}">
        <p14:creationId xmlns:p14="http://schemas.microsoft.com/office/powerpoint/2010/main" val="234039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スライド2">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lvl1pPr>
              <a:defRPr/>
            </a:lvl1pPr>
          </a:lstStyle>
          <a:p>
            <a:fld id="{49AD2F6B-7EF8-A340-A357-CB9B75244889}" type="slidenum">
              <a:rPr lang="ja-JP" altLang="en-US"/>
              <a:pPr/>
              <a:t>‹Nº›</a:t>
            </a:fld>
            <a:endParaRPr lang="ja-JP" altLang="en-US"/>
          </a:p>
        </p:txBody>
      </p:sp>
    </p:spTree>
    <p:extLst>
      <p:ext uri="{BB962C8B-B14F-4D97-AF65-F5344CB8AC3E}">
        <p14:creationId xmlns:p14="http://schemas.microsoft.com/office/powerpoint/2010/main" val="282729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30"/>
            <a:ext cx="8420100" cy="1470025"/>
          </a:xfrm>
          <a:prstGeom prst="rect">
            <a:avLst/>
          </a:prstGeom>
        </p:spPr>
        <p:txBody>
          <a:bodyPr/>
          <a:lstStyle/>
          <a:p>
            <a:r>
              <a:rPr lang="ja-JP" altLang="en-US" dirty="0"/>
              <a:t>マスター タイトルの書式設定</a:t>
            </a:r>
          </a:p>
        </p:txBody>
      </p:sp>
      <p:sp>
        <p:nvSpPr>
          <p:cNvPr id="3" name="サブタイトル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p>
        </p:txBody>
      </p:sp>
      <p:sp>
        <p:nvSpPr>
          <p:cNvPr id="4"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5"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49AD2F6B-7EF8-A340-A357-CB9B75244889}" type="slidenum">
              <a:rPr lang="ja-JP" altLang="en-US"/>
              <a:pPr/>
              <a:t>‹Nº›</a:t>
            </a:fld>
            <a:endParaRPr lang="ja-JP" altLang="en-US"/>
          </a:p>
        </p:txBody>
      </p:sp>
    </p:spTree>
    <p:extLst>
      <p:ext uri="{BB962C8B-B14F-4D97-AF65-F5344CB8AC3E}">
        <p14:creationId xmlns:p14="http://schemas.microsoft.com/office/powerpoint/2010/main" val="372045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639762"/>
          </a:xfrm>
          <a:prstGeom prst="rect">
            <a:avLst/>
          </a:prstGeom>
        </p:spPr>
        <p:txBody>
          <a:bodyPr/>
          <a:lstStyle/>
          <a:p>
            <a:r>
              <a:rPr lang="ja-JP" altLang="en-US" dirty="0"/>
              <a:t>マスター タイトルの書式設定</a:t>
            </a:r>
          </a:p>
        </p:txBody>
      </p:sp>
      <p:sp>
        <p:nvSpPr>
          <p:cNvPr id="11" name="テキスト プレースホルダー 10"/>
          <p:cNvSpPr>
            <a:spLocks noGrp="1"/>
          </p:cNvSpPr>
          <p:nvPr>
            <p:ph type="body" sz="quarter" idx="10"/>
          </p:nvPr>
        </p:nvSpPr>
        <p:spPr>
          <a:xfrm>
            <a:off x="5915025" y="5090745"/>
            <a:ext cx="3990975" cy="861891"/>
          </a:xfrm>
          <a:prstGeom prst="rect">
            <a:avLst/>
          </a:prstGeom>
        </p:spPr>
        <p:txBody>
          <a:bodyPr/>
          <a:lstStyle>
            <a:lvl1pPr marL="0" indent="0">
              <a:buFontTx/>
              <a:buNone/>
              <a:defRPr sz="2000" baseline="0"/>
            </a:lvl1pPr>
            <a:lvl2pPr>
              <a:defRPr sz="1800"/>
            </a:lvl2pPr>
            <a:lvl3pPr>
              <a:defRPr sz="1600"/>
            </a:lvl3pPr>
            <a:lvl4pPr>
              <a:defRPr sz="1400"/>
            </a:lvl4pPr>
            <a:lvl5pPr>
              <a:defRPr sz="1400"/>
            </a:lvl5pPr>
          </a:lstStyle>
          <a:p>
            <a:pPr lvl="0"/>
            <a:endParaRPr kumimoji="1" lang="ja-JP" altLang="en-US"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46309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5"/>
            <a:ext cx="8420100" cy="1362075"/>
          </a:xfrm>
          <a:prstGeom prst="rect">
            <a:avLst/>
          </a:prstGeo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5"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BBA4379F-8CD2-7542-9777-E55B3B564DDE}" type="slidenum">
              <a:rPr lang="ja-JP" altLang="en-US"/>
              <a:pPr/>
              <a:t>‹Nº›</a:t>
            </a:fld>
            <a:endParaRPr lang="ja-JP" altLang="en-US"/>
          </a:p>
        </p:txBody>
      </p:sp>
    </p:spTree>
    <p:extLst>
      <p:ext uri="{BB962C8B-B14F-4D97-AF65-F5344CB8AC3E}">
        <p14:creationId xmlns:p14="http://schemas.microsoft.com/office/powerpoint/2010/main" val="143286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a:prstGeom prst="rect">
            <a:avLst/>
          </a:prstGeom>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536575" y="1600204"/>
            <a:ext cx="4746625" cy="4525963"/>
          </a:xfrm>
          <a:prstGeom prst="rect">
            <a:avLst/>
          </a:prstGeom>
        </p:spPr>
        <p:txBody>
          <a:bodyPr/>
          <a:lstStyle>
            <a:lvl1pPr marL="342900" indent="-342900">
              <a:buFontTx/>
              <a:buBlip>
                <a:blip r:embed="rId2"/>
              </a:buBlip>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コンテンツ プレースホルダー 3"/>
          <p:cNvSpPr>
            <a:spLocks noGrp="1"/>
          </p:cNvSpPr>
          <p:nvPr>
            <p:ph sz="half" idx="2"/>
          </p:nvPr>
        </p:nvSpPr>
        <p:spPr>
          <a:xfrm>
            <a:off x="5448300" y="1600204"/>
            <a:ext cx="4746625" cy="4525963"/>
          </a:xfrm>
          <a:prstGeom prst="rect">
            <a:avLst/>
          </a:prstGeom>
        </p:spPr>
        <p:txBody>
          <a:bodyPr/>
          <a:lstStyle>
            <a:lvl1pPr marL="342900" indent="-342900">
              <a:buFontTx/>
              <a:buBlip>
                <a:blip r:embed="rId2"/>
              </a:buBlip>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6"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6B23F9C7-4FC3-A94C-8FF3-E117B1178389}" type="slidenum">
              <a:rPr lang="ja-JP" altLang="en-US"/>
              <a:pPr/>
              <a:t>‹Nº›</a:t>
            </a:fld>
            <a:endParaRPr lang="ja-JP" altLang="en-US"/>
          </a:p>
        </p:txBody>
      </p:sp>
    </p:spTree>
    <p:extLst>
      <p:ext uri="{BB962C8B-B14F-4D97-AF65-F5344CB8AC3E}">
        <p14:creationId xmlns:p14="http://schemas.microsoft.com/office/powerpoint/2010/main" val="391424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a:prstGeom prst="rect">
            <a:avLst/>
          </a:prstGeo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870" cy="3951288"/>
          </a:xfrm>
          <a:prstGeom prst="rect">
            <a:avLst/>
          </a:prstGeom>
        </p:spPr>
        <p:txBody>
          <a:bodyPr/>
          <a:lstStyle>
            <a:lvl1pPr marL="342900" indent="-342900">
              <a:buFontTx/>
              <a:buBlip>
                <a:blip r:embed="rId2"/>
              </a:buBlip>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テキスト プレースホルダー 4"/>
          <p:cNvSpPr>
            <a:spLocks noGrp="1"/>
          </p:cNvSpPr>
          <p:nvPr>
            <p:ph type="body" sz="quarter" idx="3"/>
          </p:nvPr>
        </p:nvSpPr>
        <p:spPr>
          <a:xfrm>
            <a:off x="5032113"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113" y="2174875"/>
            <a:ext cx="4378590" cy="3951288"/>
          </a:xfrm>
          <a:prstGeom prst="rect">
            <a:avLst/>
          </a:prstGeom>
        </p:spPr>
        <p:txBody>
          <a:bodyPr/>
          <a:lstStyle>
            <a:lvl1pPr marL="342900" indent="-342900">
              <a:buFontTx/>
              <a:buBlip>
                <a:blip r:embed="rId2"/>
              </a:buBlip>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7"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8"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9"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CC23AA59-8208-B445-B836-47F858239830}" type="slidenum">
              <a:rPr lang="ja-JP" altLang="en-US"/>
              <a:pPr/>
              <a:t>‹Nº›</a:t>
            </a:fld>
            <a:endParaRPr lang="ja-JP" altLang="en-US"/>
          </a:p>
        </p:txBody>
      </p:sp>
    </p:spTree>
    <p:extLst>
      <p:ext uri="{BB962C8B-B14F-4D97-AF65-F5344CB8AC3E}">
        <p14:creationId xmlns:p14="http://schemas.microsoft.com/office/powerpoint/2010/main" val="104345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a:prstGeom prst="rect">
            <a:avLst/>
          </a:prstGeom>
        </p:spPr>
        <p:txBody>
          <a:bodyPr/>
          <a:lstStyle/>
          <a:p>
            <a:r>
              <a:rPr lang="ja-JP" altLang="en-US" dirty="0"/>
              <a:t>マスター タイトルの書式設定</a:t>
            </a:r>
          </a:p>
        </p:txBody>
      </p:sp>
      <p:sp>
        <p:nvSpPr>
          <p:cNvPr id="3"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4"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5"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7F19EDDE-7086-CE44-84EA-C29161E5B7E3}" type="slidenum">
              <a:rPr lang="ja-JP" altLang="en-US"/>
              <a:pPr/>
              <a:t>‹Nº›</a:t>
            </a:fld>
            <a:endParaRPr lang="ja-JP" altLang="en-US"/>
          </a:p>
        </p:txBody>
      </p:sp>
    </p:spTree>
    <p:extLst>
      <p:ext uri="{BB962C8B-B14F-4D97-AF65-F5344CB8AC3E}">
        <p14:creationId xmlns:p14="http://schemas.microsoft.com/office/powerpoint/2010/main" val="412062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3"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4"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110E966B-FF9C-694F-A68E-209B36C308E8}" type="slidenum">
              <a:rPr lang="ja-JP" altLang="en-US"/>
              <a:pPr/>
              <a:t>‹Nº›</a:t>
            </a:fld>
            <a:endParaRPr lang="ja-JP" altLang="en-US"/>
          </a:p>
        </p:txBody>
      </p:sp>
    </p:spTree>
    <p:extLst>
      <p:ext uri="{BB962C8B-B14F-4D97-AF65-F5344CB8AC3E}">
        <p14:creationId xmlns:p14="http://schemas.microsoft.com/office/powerpoint/2010/main" val="3861349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3.png"/><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8" name="Picture 15"/>
          <p:cNvPicPr>
            <a:picLocks noChangeAspect="1" noChangeArrowheads="1"/>
          </p:cNvPicPr>
          <p:nvPr userDrawn="1"/>
        </p:nvPicPr>
        <p:blipFill rotWithShape="1">
          <a:blip r:embed="rId4" cstate="email">
            <a:extLst>
              <a:ext uri="{28A0092B-C50C-407E-A947-70E740481C1C}">
                <a14:useLocalDpi xmlns:a14="http://schemas.microsoft.com/office/drawing/2010/main"/>
              </a:ext>
            </a:extLst>
          </a:blip>
          <a:srcRect r="84935"/>
          <a:stretch/>
        </p:blipFill>
        <p:spPr bwMode="auto">
          <a:xfrm>
            <a:off x="9378717" y="-39877"/>
            <a:ext cx="453843" cy="68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cxnSp>
        <p:nvCxnSpPr>
          <p:cNvPr id="3" name="直線コネクタ 2"/>
          <p:cNvCxnSpPr>
            <a:cxnSpLocks/>
          </p:cNvCxnSpPr>
          <p:nvPr userDrawn="1"/>
        </p:nvCxnSpPr>
        <p:spPr>
          <a:xfrm>
            <a:off x="272480" y="620688"/>
            <a:ext cx="8952202" cy="0"/>
          </a:xfrm>
          <a:prstGeom prst="line">
            <a:avLst/>
          </a:prstGeom>
        </p:spPr>
        <p:style>
          <a:lnRef idx="1">
            <a:schemeClr val="dk1"/>
          </a:lnRef>
          <a:fillRef idx="0">
            <a:schemeClr val="dk1"/>
          </a:fillRef>
          <a:effectRef idx="0">
            <a:schemeClr val="dk1"/>
          </a:effectRef>
          <a:fontRef idx="minor">
            <a:schemeClr val="tx1"/>
          </a:fontRef>
        </p:style>
      </p:cxnSp>
      <p:sp>
        <p:nvSpPr>
          <p:cNvPr id="6" name="スライド番号プレースホルダー 5"/>
          <p:cNvSpPr>
            <a:spLocks noGrp="1"/>
          </p:cNvSpPr>
          <p:nvPr>
            <p:ph type="sldNum" sz="quarter" idx="4"/>
          </p:nvPr>
        </p:nvSpPr>
        <p:spPr>
          <a:xfrm>
            <a:off x="7538144" y="6525344"/>
            <a:ext cx="2311400" cy="365125"/>
          </a:xfrm>
          <a:prstGeom prst="rect">
            <a:avLst/>
          </a:prstGeom>
          <a:ln>
            <a:noFill/>
          </a:ln>
        </p:spPr>
        <p:txBody>
          <a:bodyPr vert="horz" wrap="square" lIns="91440" tIns="45720" rIns="91440" bIns="45720" numCol="1" anchor="ctr" anchorCtr="0" compatLnSpc="1">
            <a:prstTxWarp prst="textNoShape">
              <a:avLst/>
            </a:prstTxWarp>
          </a:bodyPr>
          <a:lstStyle>
            <a:lvl1pPr algn="r">
              <a:defRPr sz="2000">
                <a:ln>
                  <a:noFill/>
                </a:ln>
                <a:solidFill>
                  <a:srgbClr val="000000"/>
                </a:solidFill>
              </a:defRPr>
            </a:lvl1pPr>
          </a:lstStyle>
          <a:p>
            <a:fld id="{4E8A6895-1074-524C-ABA8-11CEBC7AC2E7}" type="slidenum">
              <a:rPr lang="ja-JP" altLang="en-US" smtClean="0"/>
              <a:pPr/>
              <a:t>‹Nº›</a:t>
            </a:fld>
            <a:endParaRPr lang="ja-JP" altLang="en-US" dirty="0"/>
          </a:p>
        </p:txBody>
      </p:sp>
      <p:sp>
        <p:nvSpPr>
          <p:cNvPr id="2" name="タイトル プレースホルダー 1"/>
          <p:cNvSpPr>
            <a:spLocks noGrp="1"/>
          </p:cNvSpPr>
          <p:nvPr>
            <p:ph type="title"/>
          </p:nvPr>
        </p:nvSpPr>
        <p:spPr>
          <a:xfrm>
            <a:off x="272481" y="113280"/>
            <a:ext cx="6083932" cy="549587"/>
          </a:xfrm>
          <a:prstGeom prst="rect">
            <a:avLst/>
          </a:prstGeom>
        </p:spPr>
        <p:txBody>
          <a:bodyPr vert="horz" lIns="91440" tIns="45720" rIns="91440" bIns="45720" rtlCol="0" anchor="ctr">
            <a:noAutofit/>
          </a:bodyPr>
          <a:lstStyle/>
          <a:p>
            <a:r>
              <a:rPr kumimoji="1" lang="ja-JP" altLang="en-US" dirty="0"/>
              <a:t>マスター タイトルの書式設定</a:t>
            </a:r>
          </a:p>
        </p:txBody>
      </p:sp>
      <p:sp>
        <p:nvSpPr>
          <p:cNvPr id="4" name="テキスト プレースホルダー 3"/>
          <p:cNvSpPr>
            <a:spLocks noGrp="1"/>
          </p:cNvSpPr>
          <p:nvPr>
            <p:ph type="body" idx="1"/>
          </p:nvPr>
        </p:nvSpPr>
        <p:spPr>
          <a:xfrm>
            <a:off x="272480" y="1012371"/>
            <a:ext cx="9333159" cy="5164592"/>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846003556"/>
      </p:ext>
    </p:extLst>
  </p:cSld>
  <p:clrMap bg1="lt1" tx1="dk1" bg2="lt2" tx2="dk2" accent1="accent1" accent2="accent2" accent3="accent3" accent4="accent4" accent5="accent5" accent6="accent6" hlink="hlink" folHlink="folHlink"/>
  <p:sldLayoutIdLst>
    <p:sldLayoutId id="2147483770" r:id="rId1"/>
    <p:sldLayoutId id="2147483771" r:id="rId2"/>
  </p:sldLayoutIdLst>
  <p:hf hdr="0" ftr="0" dt="0"/>
  <p:txStyles>
    <p:title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p:titleStyle>
    <p:bodyStyle>
      <a:lvl1pPr marL="342900" indent="-342900" algn="l" rtl="0" fontAlgn="base">
        <a:spcBef>
          <a:spcPct val="20000"/>
        </a:spcBef>
        <a:spcAft>
          <a:spcPct val="0"/>
        </a:spcAft>
        <a:buFontTx/>
        <a:buBlip>
          <a:blip r:embed="rId5"/>
        </a:buBlip>
        <a:defRPr kumimoji="1" sz="2400" kern="1200">
          <a:solidFill>
            <a:schemeClr val="tx1"/>
          </a:solidFill>
          <a:latin typeface="+mn-lt"/>
          <a:ea typeface="+mn-ea"/>
          <a:cs typeface="ＭＳ Ｐゴシック" charset="0"/>
        </a:defRPr>
      </a:lvl1pPr>
      <a:lvl2pPr marL="742950" indent="-285750" algn="l" rtl="0" fontAlgn="base">
        <a:spcBef>
          <a:spcPct val="20000"/>
        </a:spcBef>
        <a:spcAft>
          <a:spcPct val="0"/>
        </a:spcAft>
        <a:buFont typeface="Wingdings" panose="05000000000000000000" pitchFamily="2" charset="2"/>
        <a:buChar char=""/>
        <a:defRPr kumimoji="1" sz="1800" kern="1200">
          <a:solidFill>
            <a:schemeClr val="tx1"/>
          </a:solidFill>
          <a:latin typeface="+mn-lt"/>
          <a:ea typeface="+mn-ea"/>
          <a:cs typeface="+mn-cs"/>
        </a:defRPr>
      </a:lvl2pPr>
      <a:lvl3pPr marL="1143000" indent="-228600" algn="l" rtl="0" fontAlgn="base">
        <a:spcBef>
          <a:spcPct val="20000"/>
        </a:spcBef>
        <a:spcAft>
          <a:spcPct val="0"/>
        </a:spcAft>
        <a:buFont typeface="Helvetica" panose="020B0604020202020204" pitchFamily="34" charset="0"/>
        <a:buChar char="◦"/>
        <a:defRPr kumimoji="1" sz="1600" kern="1200">
          <a:solidFill>
            <a:schemeClr val="tx1"/>
          </a:solidFill>
          <a:latin typeface="+mn-lt"/>
          <a:ea typeface="+mn-ea"/>
          <a:cs typeface="+mn-cs"/>
        </a:defRPr>
      </a:lvl3pPr>
      <a:lvl4pPr marL="1600200" indent="-228600" algn="l" rtl="0" fontAlgn="base">
        <a:spcBef>
          <a:spcPct val="20000"/>
        </a:spcBef>
        <a:spcAft>
          <a:spcPct val="0"/>
        </a:spcAft>
        <a:buFontTx/>
        <a:buChar char="‒"/>
        <a:defRPr kumimoji="1" sz="1400" kern="1200">
          <a:solidFill>
            <a:schemeClr val="tx1"/>
          </a:solidFill>
          <a:latin typeface="+mn-lt"/>
          <a:ea typeface="+mn-ea"/>
          <a:cs typeface="+mn-cs"/>
        </a:defRPr>
      </a:lvl4pPr>
      <a:lvl5pPr marL="1828800" indent="0" algn="l" rtl="0" fontAlgn="base">
        <a:spcBef>
          <a:spcPct val="20000"/>
        </a:spcBef>
        <a:spcAft>
          <a:spcPct val="0"/>
        </a:spcAft>
        <a:buFontTx/>
        <a:buNone/>
        <a:defRPr kumimoji="1"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7"/>
          <p:cNvSpPr/>
          <p:nvPr userDrawn="1"/>
        </p:nvSpPr>
        <p:spPr bwMode="auto">
          <a:xfrm flipV="1">
            <a:off x="0" y="6084047"/>
            <a:ext cx="9936000" cy="45719"/>
          </a:xfrm>
          <a:prstGeom prst="rect">
            <a:avLst/>
          </a:prstGeom>
          <a:solidFill>
            <a:srgbClr val="4293ED"/>
          </a:solidFill>
          <a:ln w="9525" cap="flat" cmpd="sng" algn="ctr">
            <a:noFill/>
            <a:prstDash val="solid"/>
            <a:round/>
            <a:headEnd type="none" w="med" len="med"/>
            <a:tailEnd type="none" w="med" len="med"/>
          </a:ln>
          <a:effectLst/>
        </p:spPr>
        <p:txBody>
          <a:bodyPr/>
          <a:lstStyle/>
          <a:p>
            <a:pPr algn="ctr" fontAlgn="auto">
              <a:spcBef>
                <a:spcPts val="0"/>
              </a:spcBef>
              <a:spcAft>
                <a:spcPts val="0"/>
              </a:spcAft>
              <a:defRPr/>
            </a:pPr>
            <a:endParaRPr lang="ja-JP" altLang="en-US" dirty="0">
              <a:ea typeface="HGP創英角ｺﾞｼｯｸUB" pitchFamily="50" charset="-128"/>
              <a:cs typeface="+mn-cs"/>
            </a:endParaRPr>
          </a:p>
        </p:txBody>
      </p:sp>
      <p:pic>
        <p:nvPicPr>
          <p:cNvPr id="1038" name="Picture 15"/>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62537" y="6001864"/>
            <a:ext cx="3828931" cy="870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6" name="正方形/長方形 15"/>
          <p:cNvSpPr/>
          <p:nvPr userDrawn="1"/>
        </p:nvSpPr>
        <p:spPr bwMode="auto">
          <a:xfrm flipV="1">
            <a:off x="1" y="6041307"/>
            <a:ext cx="9936000" cy="45719"/>
          </a:xfrm>
          <a:prstGeom prst="rect">
            <a:avLst/>
          </a:prstGeom>
          <a:solidFill>
            <a:srgbClr val="F00B12"/>
          </a:solidFill>
          <a:ln w="9525" cap="flat" cmpd="sng" algn="ctr">
            <a:noFill/>
            <a:prstDash val="solid"/>
            <a:round/>
            <a:headEnd type="none" w="med" len="med"/>
            <a:tailEnd type="none" w="med" len="med"/>
          </a:ln>
          <a:effectLst/>
        </p:spPr>
        <p:txBody>
          <a:bodyPr/>
          <a:lstStyle/>
          <a:p>
            <a:pPr algn="ctr" fontAlgn="auto">
              <a:spcBef>
                <a:spcPts val="0"/>
              </a:spcBef>
              <a:spcAft>
                <a:spcPts val="0"/>
              </a:spcAft>
              <a:defRPr/>
            </a:pPr>
            <a:endParaRPr lang="ja-JP" altLang="en-US" dirty="0">
              <a:ea typeface="HGP創英角ｺﾞｼｯｸUB" pitchFamily="50" charset="-128"/>
              <a:cs typeface="+mn-cs"/>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72" r:id="rId13"/>
  </p:sldLayoutIdLst>
  <p:hf hdr="0" ftr="0" dt="0"/>
  <p:txStyles>
    <p:titleStyle>
      <a:lvl1pPr algn="ctr" rtl="0" fontAlgn="base">
        <a:spcBef>
          <a:spcPct val="0"/>
        </a:spcBef>
        <a:spcAft>
          <a:spcPct val="0"/>
        </a:spcAft>
        <a:defRPr kumimoji="1" sz="4400"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p:titleStyle>
    <p:bodyStyle>
      <a:lvl1pPr marL="342900" indent="-342900" algn="l" rtl="0" fontAlgn="base">
        <a:spcBef>
          <a:spcPct val="20000"/>
        </a:spcBef>
        <a:spcAft>
          <a:spcPct val="0"/>
        </a:spcAft>
        <a:buFont typeface="Arial" charset="0"/>
        <a:buChar char="•"/>
        <a:defRPr kumimoji="1" sz="3200" kern="1200">
          <a:solidFill>
            <a:schemeClr val="tx1"/>
          </a:solidFill>
          <a:latin typeface="+mn-lt"/>
          <a:ea typeface="+mn-ea"/>
          <a:cs typeface="ＭＳ Ｐゴシック" charset="0"/>
        </a:defRPr>
      </a:lvl1pPr>
      <a:lvl2pPr marL="742950" indent="-285750" algn="l" rtl="0" fontAlgn="base">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7989794" y="6136002"/>
            <a:ext cx="1883850" cy="656077"/>
          </a:xfrm>
          <a:prstGeom prst="rect">
            <a:avLst/>
          </a:prstGeom>
          <a:noFill/>
        </p:spPr>
        <p:txBody>
          <a:bodyPr wrap="none" rtlCol="0">
            <a:spAutoFit/>
          </a:bodyPr>
          <a:lstStyle/>
          <a:p>
            <a:pPr algn="r">
              <a:lnSpc>
                <a:spcPct val="120000"/>
              </a:lnSpc>
            </a:pPr>
            <a:r>
              <a:rPr lang="en-US" altLang="ja-JP" sz="1600" dirty="0">
                <a:latin typeface="Arial" panose="020B0604020202020204" pitchFamily="34" charset="0"/>
                <a:ea typeface="ＭＳ Ｐゴシック" panose="020B0600070205080204" pitchFamily="50" charset="-128"/>
                <a:cs typeface="Arial" panose="020B0604020202020204" pitchFamily="34" charset="0"/>
              </a:rPr>
              <a:t>Yamada lab</a:t>
            </a:r>
            <a:endParaRPr kumimoji="1" lang="en-US" altLang="ja-JP" sz="1600" dirty="0">
              <a:latin typeface="Arial" panose="020B0604020202020204" pitchFamily="34" charset="0"/>
              <a:ea typeface="ＭＳ Ｐゴシック" panose="020B0600070205080204" pitchFamily="50" charset="-128"/>
              <a:cs typeface="Arial" panose="020B0604020202020204" pitchFamily="34" charset="0"/>
            </a:endParaRPr>
          </a:p>
          <a:p>
            <a:pPr algn="r">
              <a:lnSpc>
                <a:spcPct val="120000"/>
              </a:lnSpc>
            </a:pPr>
            <a:r>
              <a:rPr lang="en-US" altLang="ja-JP" sz="1600" dirty="0">
                <a:latin typeface="Arial" panose="020B0604020202020204" pitchFamily="34" charset="0"/>
                <a:ea typeface="ＭＳ Ｐゴシック" panose="020B0600070205080204" pitchFamily="50" charset="-128"/>
                <a:cs typeface="Arial" panose="020B0604020202020204" pitchFamily="34" charset="0"/>
              </a:rPr>
              <a:t>January 28</a:t>
            </a:r>
            <a:r>
              <a:rPr lang="en-US" altLang="ja-JP" sz="1600" baseline="30000" dirty="0">
                <a:latin typeface="Arial" panose="020B0604020202020204" pitchFamily="34" charset="0"/>
                <a:ea typeface="ＭＳ Ｐゴシック" panose="020B0600070205080204" pitchFamily="50" charset="-128"/>
                <a:cs typeface="Arial" panose="020B0604020202020204" pitchFamily="34" charset="0"/>
              </a:rPr>
              <a:t>th</a:t>
            </a:r>
            <a:r>
              <a:rPr lang="en-US" altLang="ja-JP" sz="1600" dirty="0">
                <a:latin typeface="Arial" panose="020B0604020202020204" pitchFamily="34" charset="0"/>
                <a:ea typeface="ＭＳ Ｐゴシック" panose="020B0600070205080204" pitchFamily="50" charset="-128"/>
                <a:cs typeface="Arial" panose="020B0604020202020204" pitchFamily="34" charset="0"/>
              </a:rPr>
              <a:t>, 2020</a:t>
            </a:r>
            <a:endParaRPr kumimoji="1" lang="ja-JP" altLang="en-US" sz="16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3" name="正方形/長方形 2"/>
          <p:cNvSpPr/>
          <p:nvPr/>
        </p:nvSpPr>
        <p:spPr>
          <a:xfrm>
            <a:off x="1001565" y="2613624"/>
            <a:ext cx="7870514" cy="1991762"/>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marL="285750" indent="-285750">
              <a:buBlip>
                <a:blip r:embed="rId2"/>
              </a:buBlip>
            </a:pPr>
            <a:r>
              <a:rPr lang="en-US" altLang="ja-JP" dirty="0">
                <a:latin typeface="Arial" panose="020B0604020202020204" pitchFamily="34" charset="0"/>
                <a:ea typeface="ＭＳ Ｐゴシック" panose="020B0600070205080204" pitchFamily="50" charset="-128"/>
                <a:cs typeface="Arial" panose="020B0604020202020204" pitchFamily="34" charset="0"/>
              </a:rPr>
              <a:t>I studied about machine learning.</a:t>
            </a:r>
          </a:p>
          <a:p>
            <a:r>
              <a:rPr lang="ja-JP" altLang="en-US" dirty="0">
                <a:latin typeface="Arial" panose="020B0604020202020204" pitchFamily="34" charset="0"/>
                <a:ea typeface="ＭＳ Ｐゴシック" panose="020B0600070205080204" pitchFamily="50" charset="-128"/>
                <a:cs typeface="Arial" panose="020B0604020202020204" pitchFamily="34" charset="0"/>
              </a:rPr>
              <a:t>　　～</a:t>
            </a:r>
            <a:r>
              <a:rPr lang="en-US" altLang="ja-JP" dirty="0">
                <a:latin typeface="Arial" panose="020B0604020202020204" pitchFamily="34" charset="0"/>
                <a:ea typeface="ＭＳ Ｐゴシック" panose="020B0600070205080204" pitchFamily="50" charset="-128"/>
                <a:cs typeface="Arial" panose="020B0604020202020204" pitchFamily="34" charset="0"/>
              </a:rPr>
              <a:t> I understood how neural networks work and how they can predict data.</a:t>
            </a:r>
          </a:p>
          <a:p>
            <a:pPr marL="285750" indent="-285750">
              <a:buBlip>
                <a:blip r:embed="rId2"/>
              </a:buBlip>
            </a:pPr>
            <a:endParaRPr lang="en-US" altLang="ja-JP" dirty="0">
              <a:latin typeface="Arial" panose="020B0604020202020204" pitchFamily="34" charset="0"/>
              <a:ea typeface="ＭＳ Ｐゴシック" panose="020B0600070205080204" pitchFamily="50" charset="-128"/>
              <a:cs typeface="Arial" panose="020B0604020202020204" pitchFamily="34" charset="0"/>
            </a:endParaRPr>
          </a:p>
          <a:p>
            <a:pPr marL="285750" indent="-285750">
              <a:buBlip>
                <a:blip r:embed="rId2"/>
              </a:buBlip>
            </a:pPr>
            <a:r>
              <a:rPr lang="en-US" altLang="ja-JP" dirty="0">
                <a:latin typeface="Arial" panose="020B0604020202020204" pitchFamily="34" charset="0"/>
                <a:ea typeface="ＭＳ Ｐゴシック" panose="020B0600070205080204" pitchFamily="50" charset="-128"/>
                <a:cs typeface="Arial" panose="020B0604020202020204" pitchFamily="34" charset="0"/>
              </a:rPr>
              <a:t>I made an artificial neural network to predict diffuse fraction.</a:t>
            </a:r>
          </a:p>
          <a:p>
            <a:r>
              <a:rPr lang="ja-JP" altLang="en-US" dirty="0">
                <a:latin typeface="Arial" panose="020B0604020202020204" pitchFamily="34" charset="0"/>
                <a:ea typeface="ＭＳ Ｐゴシック" panose="020B0600070205080204" pitchFamily="50" charset="-128"/>
                <a:cs typeface="Arial" panose="020B0604020202020204" pitchFamily="34" charset="0"/>
              </a:rPr>
              <a:t>　　～</a:t>
            </a:r>
            <a:r>
              <a:rPr lang="en-US" altLang="ja-JP" dirty="0">
                <a:latin typeface="Arial" panose="020B0604020202020204" pitchFamily="34" charset="0"/>
                <a:ea typeface="ＭＳ Ｐゴシック" panose="020B0600070205080204" pitchFamily="50" charset="-128"/>
                <a:cs typeface="Arial" panose="020B0604020202020204" pitchFamily="34" charset="0"/>
              </a:rPr>
              <a:t>I got good results.</a:t>
            </a:r>
          </a:p>
        </p:txBody>
      </p:sp>
      <p:sp>
        <p:nvSpPr>
          <p:cNvPr id="5" name="テキスト プレースホルダー 4"/>
          <p:cNvSpPr>
            <a:spLocks noGrp="1"/>
          </p:cNvSpPr>
          <p:nvPr>
            <p:ph type="body" sz="quarter" idx="10"/>
          </p:nvPr>
        </p:nvSpPr>
        <p:spPr>
          <a:xfrm>
            <a:off x="4338315" y="5195520"/>
            <a:ext cx="5567686" cy="861891"/>
          </a:xfrm>
        </p:spPr>
        <p:txBody>
          <a:bodyPr/>
          <a:lstStyle/>
          <a:p>
            <a:pPr lvl="0"/>
            <a:r>
              <a:rPr lang="en-US" altLang="ja-JP" dirty="0">
                <a:latin typeface="Arial" panose="020B0604020202020204" pitchFamily="34" charset="0"/>
                <a:cs typeface="Arial" panose="020B0604020202020204" pitchFamily="34" charset="0"/>
              </a:rPr>
              <a:t>Student ID	: 19909983  </a:t>
            </a:r>
          </a:p>
          <a:p>
            <a:r>
              <a:rPr lang="en-US" altLang="ja-JP" dirty="0">
                <a:latin typeface="Arial" panose="020B0604020202020204" pitchFamily="34" charset="0"/>
                <a:cs typeface="Arial" panose="020B0604020202020204" pitchFamily="34" charset="0"/>
              </a:rPr>
              <a:t>Name		: Oscar Alberto Santos Muñoz</a:t>
            </a:r>
            <a:endParaRPr lang="ja-JP" altLang="en-US" dirty="0">
              <a:latin typeface="Arial" panose="020B0604020202020204" pitchFamily="34" charset="0"/>
              <a:cs typeface="Arial" panose="020B0604020202020204" pitchFamily="34" charset="0"/>
            </a:endParaRPr>
          </a:p>
          <a:p>
            <a:endParaRPr kumimoji="1" lang="ja-JP" altLang="en-US" dirty="0">
              <a:latin typeface="Arial" panose="020B0604020202020204" pitchFamily="34" charset="0"/>
              <a:cs typeface="Arial" panose="020B0604020202020204" pitchFamily="34" charset="0"/>
            </a:endParaRPr>
          </a:p>
        </p:txBody>
      </p:sp>
      <p:sp>
        <p:nvSpPr>
          <p:cNvPr id="6" name="タイトル 5"/>
          <p:cNvSpPr>
            <a:spLocks noGrp="1"/>
          </p:cNvSpPr>
          <p:nvPr>
            <p:ph type="title"/>
          </p:nvPr>
        </p:nvSpPr>
        <p:spPr>
          <a:xfrm>
            <a:off x="149528" y="238879"/>
            <a:ext cx="9606944" cy="954106"/>
          </a:xfrm>
        </p:spPr>
        <p:txBody>
          <a:bodyPr/>
          <a:lstStyle/>
          <a:p>
            <a:br>
              <a:rPr kumimoji="1" lang="en-US" altLang="ja-JP" sz="3200" dirty="0">
                <a:latin typeface="ＭＳ Ｐゴシック" panose="020B0600070205080204" pitchFamily="50" charset="-128"/>
                <a:ea typeface="ＭＳ Ｐゴシック" panose="020B0600070205080204" pitchFamily="50" charset="-128"/>
              </a:rPr>
            </a:br>
            <a:r>
              <a:rPr lang="en-US" altLang="ja-JP" sz="2400" dirty="0">
                <a:latin typeface="Arial" panose="020B0604020202020204" pitchFamily="34" charset="0"/>
                <a:ea typeface="ＭＳ Ｐゴシック" panose="020B0600070205080204" pitchFamily="50" charset="-128"/>
                <a:cs typeface="Arial" panose="020B0604020202020204" pitchFamily="34" charset="0"/>
              </a:rPr>
              <a:t>Using neural network to predict diffuse fraction </a:t>
            </a:r>
            <a:r>
              <a:rPr lang="en-US" altLang="ja-JP" sz="2400" i="1" dirty="0" err="1">
                <a:latin typeface="Arial" panose="020B0604020202020204" pitchFamily="34" charset="0"/>
                <a:ea typeface="ＭＳ Ｐゴシック" panose="020B0600070205080204" pitchFamily="50" charset="-128"/>
                <a:cs typeface="Arial" panose="020B0604020202020204" pitchFamily="34" charset="0"/>
              </a:rPr>
              <a:t>k</a:t>
            </a:r>
            <a:r>
              <a:rPr lang="en-US" altLang="ja-JP" sz="2400" i="1" baseline="-25000" dirty="0" err="1">
                <a:latin typeface="Arial" panose="020B0604020202020204" pitchFamily="34" charset="0"/>
                <a:ea typeface="ＭＳ Ｐゴシック" panose="020B0600070205080204" pitchFamily="50" charset="-128"/>
                <a:cs typeface="Arial" panose="020B0604020202020204" pitchFamily="34" charset="0"/>
              </a:rPr>
              <a:t>d</a:t>
            </a:r>
            <a:r>
              <a:rPr lang="en-US" altLang="ja-JP" sz="2400" dirty="0">
                <a:latin typeface="Arial" panose="020B0604020202020204" pitchFamily="34" charset="0"/>
                <a:ea typeface="ＭＳ Ｐゴシック" panose="020B0600070205080204" pitchFamily="50" charset="-128"/>
                <a:cs typeface="Arial" panose="020B0604020202020204" pitchFamily="34" charset="0"/>
              </a:rPr>
              <a:t> (ratio of the diffuse-to-global solar radiation)</a:t>
            </a:r>
            <a:br>
              <a:rPr kumimoji="1" lang="en-US" altLang="ja-JP" dirty="0">
                <a:latin typeface="ＭＳ Ｐゴシック" panose="020B0600070205080204" pitchFamily="50" charset="-128"/>
                <a:ea typeface="ＭＳ Ｐゴシック" panose="020B0600070205080204" pitchFamily="50" charset="-128"/>
              </a:rPr>
            </a:b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0" y="1546436"/>
            <a:ext cx="9873644" cy="400110"/>
          </a:xfrm>
          <a:prstGeom prst="rect">
            <a:avLst/>
          </a:prstGeom>
          <a:noFill/>
        </p:spPr>
        <p:txBody>
          <a:bodyPr wrap="square" rtlCol="0">
            <a:spAutoFit/>
          </a:bodyPr>
          <a:lstStyle/>
          <a:p>
            <a:pPr algn="ctr"/>
            <a:r>
              <a:rPr lang="en-US" altLang="ja-JP" sz="2000" dirty="0">
                <a:latin typeface="Arial" panose="020B0604020202020204" pitchFamily="34" charset="0"/>
                <a:ea typeface="+mn-ea"/>
                <a:cs typeface="Arial" panose="020B0604020202020204" pitchFamily="34" charset="0"/>
              </a:rPr>
              <a:t>Final report</a:t>
            </a:r>
          </a:p>
        </p:txBody>
      </p:sp>
      <p:sp>
        <p:nvSpPr>
          <p:cNvPr id="12" name="Rectangle 3">
            <a:extLst>
              <a:ext uri="{FF2B5EF4-FFF2-40B4-BE49-F238E27FC236}">
                <a16:creationId xmlns:a16="http://schemas.microsoft.com/office/drawing/2014/main" id="{DF6FCCEA-2E01-4633-936B-483A5809AEF5}"/>
              </a:ext>
            </a:extLst>
          </p:cNvPr>
          <p:cNvSpPr>
            <a:spLocks noChangeArrowheads="1"/>
          </p:cNvSpPr>
          <p:nvPr/>
        </p:nvSpPr>
        <p:spPr bwMode="auto">
          <a:xfrm>
            <a:off x="751064" y="393018"/>
            <a:ext cx="8638595" cy="27252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s-MX" sz="2000" b="1" i="0" u="none" strike="noStrike" cap="none" normalizeH="0" baseline="0" dirty="0">
                <a:ln>
                  <a:noFill/>
                </a:ln>
                <a:solidFill>
                  <a:srgbClr val="222222"/>
                </a:solidFill>
                <a:effectLst/>
                <a:latin typeface="inherit"/>
              </a:rPr>
              <a:t>ニューラルネットワークを使用して              </a:t>
            </a:r>
            <a:r>
              <a:rPr kumimoji="0" lang="es-MX" altLang="ja-JP" sz="2000" b="1" i="0" u="none" strike="noStrike" cap="none" normalizeH="0" baseline="0" dirty="0" err="1">
                <a:ln>
                  <a:noFill/>
                </a:ln>
                <a:solidFill>
                  <a:srgbClr val="222222"/>
                </a:solidFill>
                <a:effectLst/>
                <a:latin typeface="inherit"/>
              </a:rPr>
              <a:t>kd</a:t>
            </a:r>
            <a:r>
              <a:rPr kumimoji="0" lang="ja-JP" altLang="es-MX" sz="2000" b="1" i="0" u="none" strike="noStrike" cap="none" normalizeH="0" baseline="0" dirty="0">
                <a:ln>
                  <a:noFill/>
                </a:ln>
                <a:solidFill>
                  <a:srgbClr val="222222"/>
                </a:solidFill>
                <a:effectLst/>
                <a:latin typeface="inherit"/>
              </a:rPr>
              <a:t>（全天日射量の             ）を予測する</a:t>
            </a:r>
            <a:r>
              <a:rPr kumimoji="0" lang="ja-JP" altLang="es-MX" sz="1000" b="1" i="0" u="none" strike="noStrike" cap="none" normalizeH="0" baseline="0" dirty="0">
                <a:ln>
                  <a:noFill/>
                </a:ln>
                <a:solidFill>
                  <a:schemeClr val="tx1"/>
                </a:solidFill>
                <a:effectLst/>
              </a:rPr>
              <a:t> </a:t>
            </a:r>
            <a:endParaRPr kumimoji="0" lang="ja-JP" altLang="es-MX" sz="2000" b="1"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3B6F6C7B-53DF-45C5-8E79-84795B117D79}"/>
              </a:ext>
            </a:extLst>
          </p:cNvPr>
          <p:cNvSpPr>
            <a:spLocks noChangeArrowheads="1"/>
          </p:cNvSpPr>
          <p:nvPr/>
        </p:nvSpPr>
        <p:spPr bwMode="auto">
          <a:xfrm>
            <a:off x="4338314" y="102869"/>
            <a:ext cx="774251" cy="58029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r>
              <a:rPr kumimoji="0" lang="es-MX" altLang="es-MX"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endParaRPr kumimoji="0" lang="es-MX" altLang="es-MX"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s-MX" sz="2000" b="1" dirty="0">
                <a:solidFill>
                  <a:srgbClr val="222222"/>
                </a:solidFill>
                <a:latin typeface="inherit"/>
              </a:rPr>
              <a:t>散乱比</a:t>
            </a:r>
          </a:p>
        </p:txBody>
      </p:sp>
      <p:sp>
        <p:nvSpPr>
          <p:cNvPr id="14" name="Rectángulo 13">
            <a:extLst>
              <a:ext uri="{FF2B5EF4-FFF2-40B4-BE49-F238E27FC236}">
                <a16:creationId xmlns:a16="http://schemas.microsoft.com/office/drawing/2014/main" id="{A1AFBD20-743E-44A6-931C-39648867F99C}"/>
              </a:ext>
            </a:extLst>
          </p:cNvPr>
          <p:cNvSpPr/>
          <p:nvPr/>
        </p:nvSpPr>
        <p:spPr>
          <a:xfrm>
            <a:off x="6965396" y="347193"/>
            <a:ext cx="881973" cy="369332"/>
          </a:xfrm>
          <a:prstGeom prst="rect">
            <a:avLst/>
          </a:prstGeom>
        </p:spPr>
        <p:txBody>
          <a:bodyPr wrap="none">
            <a:spAutoFit/>
          </a:bodyPr>
          <a:lstStyle/>
          <a:p>
            <a:pPr lvl="0" eaLnBrk="0" hangingPunct="0"/>
            <a:r>
              <a:rPr kumimoji="0" lang="ja-JP" altLang="es-MX" b="1" dirty="0">
                <a:solidFill>
                  <a:srgbClr val="222222"/>
                </a:solidFill>
                <a:latin typeface="inherit"/>
              </a:rPr>
              <a:t>散乱比</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10</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a:t>
            </a:r>
            <a:endParaRPr lang="ja-JP" altLang="en-US" dirty="0">
              <a:latin typeface="ＭＳ Ｐゴシック" panose="020B0600070205080204" pitchFamily="50" charset="-128"/>
              <a:ea typeface="ＭＳ Ｐゴシック" panose="020B0600070205080204" pitchFamily="50" charset="-128"/>
            </a:endParaRPr>
          </a:p>
        </p:txBody>
      </p:sp>
      <p:pic>
        <p:nvPicPr>
          <p:cNvPr id="5" name="Imagen 4" descr="Imagen que contiene peine&#10;&#10;Descripción generada automáticamente">
            <a:extLst>
              <a:ext uri="{FF2B5EF4-FFF2-40B4-BE49-F238E27FC236}">
                <a16:creationId xmlns:a16="http://schemas.microsoft.com/office/drawing/2014/main" id="{47535901-3EE4-480B-8621-51FF6561695B}"/>
              </a:ext>
            </a:extLst>
          </p:cNvPr>
          <p:cNvPicPr>
            <a:picLocks noChangeAspect="1"/>
          </p:cNvPicPr>
          <p:nvPr/>
        </p:nvPicPr>
        <p:blipFill rotWithShape="1">
          <a:blip r:embed="rId2"/>
          <a:srcRect l="9231" t="8237" r="9759" b="6689"/>
          <a:stretch/>
        </p:blipFill>
        <p:spPr>
          <a:xfrm>
            <a:off x="37183" y="1405717"/>
            <a:ext cx="9779318" cy="4107980"/>
          </a:xfrm>
          <a:prstGeom prst="rect">
            <a:avLst/>
          </a:prstGeom>
        </p:spPr>
      </p:pic>
    </p:spTree>
    <p:extLst>
      <p:ext uri="{BB962C8B-B14F-4D97-AF65-F5344CB8AC3E}">
        <p14:creationId xmlns:p14="http://schemas.microsoft.com/office/powerpoint/2010/main" val="104089537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11</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a:t>
            </a:r>
            <a:endParaRPr lang="ja-JP" altLang="en-US" dirty="0">
              <a:latin typeface="ＭＳ Ｐゴシック" panose="020B0600070205080204" pitchFamily="50" charset="-128"/>
              <a:ea typeface="ＭＳ Ｐゴシック" panose="020B0600070205080204" pitchFamily="50" charset="-128"/>
            </a:endParaRPr>
          </a:p>
        </p:txBody>
      </p:sp>
      <p:pic>
        <p:nvPicPr>
          <p:cNvPr id="6" name="Imagen 5">
            <a:extLst>
              <a:ext uri="{FF2B5EF4-FFF2-40B4-BE49-F238E27FC236}">
                <a16:creationId xmlns:a16="http://schemas.microsoft.com/office/drawing/2014/main" id="{B700F861-9984-44D8-9BBD-661543149EF1}"/>
              </a:ext>
            </a:extLst>
          </p:cNvPr>
          <p:cNvPicPr>
            <a:picLocks noChangeAspect="1"/>
          </p:cNvPicPr>
          <p:nvPr/>
        </p:nvPicPr>
        <p:blipFill rotWithShape="1">
          <a:blip r:embed="rId2"/>
          <a:srcRect l="9367" t="8927" r="10035" b="6343"/>
          <a:stretch/>
        </p:blipFill>
        <p:spPr>
          <a:xfrm>
            <a:off x="51763" y="1433015"/>
            <a:ext cx="9736510" cy="4094328"/>
          </a:xfrm>
          <a:prstGeom prst="rect">
            <a:avLst/>
          </a:prstGeom>
        </p:spPr>
      </p:pic>
    </p:spTree>
    <p:extLst>
      <p:ext uri="{BB962C8B-B14F-4D97-AF65-F5344CB8AC3E}">
        <p14:creationId xmlns:p14="http://schemas.microsoft.com/office/powerpoint/2010/main" val="38798121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12</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a:t>
            </a:r>
            <a:endParaRPr lang="ja-JP" altLang="en-US" dirty="0">
              <a:latin typeface="ＭＳ Ｐゴシック" panose="020B0600070205080204" pitchFamily="50" charset="-128"/>
              <a:ea typeface="ＭＳ Ｐゴシック" panose="020B0600070205080204" pitchFamily="50" charset="-128"/>
            </a:endParaRPr>
          </a:p>
        </p:txBody>
      </p:sp>
      <p:pic>
        <p:nvPicPr>
          <p:cNvPr id="10" name="Imagen 9">
            <a:extLst>
              <a:ext uri="{FF2B5EF4-FFF2-40B4-BE49-F238E27FC236}">
                <a16:creationId xmlns:a16="http://schemas.microsoft.com/office/drawing/2014/main" id="{45F50D67-5110-42F5-9A7A-6597CC7A128C}"/>
              </a:ext>
            </a:extLst>
          </p:cNvPr>
          <p:cNvPicPr>
            <a:picLocks noChangeAspect="1"/>
          </p:cNvPicPr>
          <p:nvPr/>
        </p:nvPicPr>
        <p:blipFill rotWithShape="1">
          <a:blip r:embed="rId2"/>
          <a:srcRect l="9918" t="9734" r="17228" b="7899"/>
          <a:stretch/>
        </p:blipFill>
        <p:spPr>
          <a:xfrm>
            <a:off x="199641" y="733203"/>
            <a:ext cx="9506718" cy="5862477"/>
          </a:xfrm>
          <a:prstGeom prst="rect">
            <a:avLst/>
          </a:prstGeom>
        </p:spPr>
      </p:pic>
    </p:spTree>
    <p:extLst>
      <p:ext uri="{BB962C8B-B14F-4D97-AF65-F5344CB8AC3E}">
        <p14:creationId xmlns:p14="http://schemas.microsoft.com/office/powerpoint/2010/main" val="405552624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9AD2F6B-7EF8-A340-A357-CB9B75244889}" type="slidenum">
              <a:rPr lang="ja-JP" altLang="en-US" smtClean="0"/>
              <a:pPr/>
              <a:t>13</a:t>
            </a:fld>
            <a:endParaRPr lang="ja-JP" altLang="en-US"/>
          </a:p>
        </p:txBody>
      </p:sp>
      <p:sp>
        <p:nvSpPr>
          <p:cNvPr id="2" name="タイトル 1"/>
          <p:cNvSpPr>
            <a:spLocks noGrp="1"/>
          </p:cNvSpPr>
          <p:nvPr>
            <p:ph type="title" idx="4294967295"/>
          </p:nvPr>
        </p:nvSpPr>
        <p:spPr>
          <a:xfrm>
            <a:off x="272480" y="113280"/>
            <a:ext cx="8154067" cy="549587"/>
          </a:xfrm>
        </p:spPr>
        <p:txBody>
          <a:bodyPr/>
          <a:lstStyle/>
          <a:p>
            <a:r>
              <a:rPr lang="en-US" altLang="ja-JP" dirty="0">
                <a:solidFill>
                  <a:srgbClr val="000000"/>
                </a:solidFill>
                <a:latin typeface="ＭＳ Ｐゴシック" panose="020B0600070205080204" pitchFamily="50" charset="-128"/>
                <a:ea typeface="ＭＳ Ｐゴシック" panose="020B0600070205080204" pitchFamily="50" charset="-128"/>
                <a:cs typeface="ＭＳ Ｐゴシック" panose="020B0600070205080204" pitchFamily="50" charset="-128"/>
              </a:rPr>
              <a:t>Contents and results after solving the issues and suggestions</a:t>
            </a:r>
            <a:endParaRPr lang="en-US" altLang="ja-JP" dirty="0">
              <a:effectLst/>
              <a:latin typeface="ＭＳ Ｐゴシック" panose="020B0600070205080204" pitchFamily="50" charset="-128"/>
              <a:ea typeface="ＭＳ Ｐゴシック" panose="020B0600070205080204" pitchFamily="50" charset="-128"/>
            </a:endParaRPr>
          </a:p>
        </p:txBody>
      </p:sp>
      <p:graphicFrame>
        <p:nvGraphicFramePr>
          <p:cNvPr id="6" name="表 5">
            <a:extLst>
              <a:ext uri="{FF2B5EF4-FFF2-40B4-BE49-F238E27FC236}">
                <a16:creationId xmlns:a16="http://schemas.microsoft.com/office/drawing/2014/main" id="{B290522F-21AD-4BD5-B862-41D357FEE776}"/>
              </a:ext>
            </a:extLst>
          </p:cNvPr>
          <p:cNvGraphicFramePr>
            <a:graphicFrameLocks noGrp="1"/>
          </p:cNvGraphicFramePr>
          <p:nvPr>
            <p:extLst>
              <p:ext uri="{D42A27DB-BD31-4B8C-83A1-F6EECF244321}">
                <p14:modId xmlns:p14="http://schemas.microsoft.com/office/powerpoint/2010/main" val="43783415"/>
              </p:ext>
            </p:extLst>
          </p:nvPr>
        </p:nvGraphicFramePr>
        <p:xfrm>
          <a:off x="334736" y="1393372"/>
          <a:ext cx="9258300" cy="4727394"/>
        </p:xfrm>
        <a:graphic>
          <a:graphicData uri="http://schemas.openxmlformats.org/drawingml/2006/table">
            <a:tbl>
              <a:tblPr firstRow="1" bandRow="1">
                <a:tableStyleId>{5C22544A-7EE6-4342-B048-85BDC9FD1C3A}</a:tableStyleId>
              </a:tblPr>
              <a:tblGrid>
                <a:gridCol w="4629150">
                  <a:extLst>
                    <a:ext uri="{9D8B030D-6E8A-4147-A177-3AD203B41FA5}">
                      <a16:colId xmlns:a16="http://schemas.microsoft.com/office/drawing/2014/main" val="20000"/>
                    </a:ext>
                  </a:extLst>
                </a:gridCol>
                <a:gridCol w="4629150">
                  <a:extLst>
                    <a:ext uri="{9D8B030D-6E8A-4147-A177-3AD203B41FA5}">
                      <a16:colId xmlns:a16="http://schemas.microsoft.com/office/drawing/2014/main" val="20001"/>
                    </a:ext>
                  </a:extLst>
                </a:gridCol>
              </a:tblGrid>
              <a:tr h="489177">
                <a:tc>
                  <a:txBody>
                    <a:bodyPr/>
                    <a:lstStyle/>
                    <a:p>
                      <a:pPr algn="ctr"/>
                      <a:r>
                        <a:rPr kumimoji="1" lang="en-US" altLang="ja-JP" noProof="0" dirty="0"/>
                        <a:t>What I did</a:t>
                      </a:r>
                    </a:p>
                  </a:txBody>
                  <a:tcPr anchor="ctr"/>
                </a:tc>
                <a:tc>
                  <a:txBody>
                    <a:bodyPr/>
                    <a:lstStyle/>
                    <a:p>
                      <a:pPr algn="ctr"/>
                      <a:r>
                        <a:rPr kumimoji="1" lang="en-US" altLang="ja-JP" noProof="0" dirty="0"/>
                        <a:t>Summary of results</a:t>
                      </a:r>
                    </a:p>
                  </a:txBody>
                  <a:tcPr anchor="ctr"/>
                </a:tc>
                <a:extLst>
                  <a:ext uri="{0D108BD9-81ED-4DB2-BD59-A6C34878D82A}">
                    <a16:rowId xmlns:a16="http://schemas.microsoft.com/office/drawing/2014/main" val="10000"/>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Data had to be in required format.</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Data were reshaped in 1 input matrix with dimensions (175200,3) and standardized.</a:t>
                      </a:r>
                    </a:p>
                  </a:txBody>
                  <a:tcPr anchor="ctr"/>
                </a:tc>
                <a:extLst>
                  <a:ext uri="{0D108BD9-81ED-4DB2-BD59-A6C34878D82A}">
                    <a16:rowId xmlns:a16="http://schemas.microsoft.com/office/drawing/2014/main" val="10003"/>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Split into train, validation and test data.</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data were separated in 15 years of training, 2 years of validation during training and 3 years of testing.</a:t>
                      </a:r>
                    </a:p>
                  </a:txBody>
                  <a:tcPr anchor="ctr"/>
                </a:tc>
                <a:extLst>
                  <a:ext uri="{0D108BD9-81ED-4DB2-BD59-A6C34878D82A}">
                    <a16:rowId xmlns:a16="http://schemas.microsoft.com/office/drawing/2014/main" val="10004"/>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Once the architecture of the network was chosen the model must be built, compiled and trained.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s-MX" altLang="ja-JP" noProof="0" dirty="0">
                          <a:latin typeface="Arial" panose="020B0604020202020204" pitchFamily="34" charset="0"/>
                          <a:ea typeface="ＭＳ Ｐゴシック" panose="020B0600070205080204" pitchFamily="50" charset="-128"/>
                          <a:cs typeface="Arial" panose="020B0604020202020204" pitchFamily="34" charset="0"/>
                        </a:rPr>
                        <a:t>ANN </a:t>
                      </a:r>
                      <a:r>
                        <a:rPr kumimoji="1" lang="es-MX" altLang="ja-JP" noProof="0" dirty="0" err="1">
                          <a:latin typeface="Arial" panose="020B0604020202020204" pitchFamily="34" charset="0"/>
                          <a:ea typeface="ＭＳ Ｐゴシック" panose="020B0600070205080204" pitchFamily="50" charset="-128"/>
                          <a:cs typeface="Arial" panose="020B0604020202020204" pitchFamily="34" charset="0"/>
                        </a:rPr>
                        <a:t>with</a:t>
                      </a:r>
                      <a:r>
                        <a:rPr kumimoji="1" lang="es-MX" altLang="ja-JP" noProof="0" dirty="0">
                          <a:latin typeface="Arial" panose="020B0604020202020204" pitchFamily="34" charset="0"/>
                          <a:ea typeface="ＭＳ Ｐゴシック" panose="020B0600070205080204" pitchFamily="50" charset="-128"/>
                          <a:cs typeface="Arial" panose="020B0604020202020204" pitchFamily="34" charset="0"/>
                        </a:rPr>
                        <a:t> </a:t>
                      </a:r>
                      <a:r>
                        <a:rPr kumimoji="1" lang="es-MX" sz="1800" b="0" i="0" kern="1200" dirty="0">
                          <a:solidFill>
                            <a:schemeClr val="dk1"/>
                          </a:solidFill>
                          <a:effectLst/>
                          <a:latin typeface="+mn-lt"/>
                          <a:ea typeface="+mn-ea"/>
                          <a:cs typeface="+mn-cs"/>
                        </a:rPr>
                        <a:t>46,565 </a:t>
                      </a:r>
                      <a:r>
                        <a:rPr kumimoji="1" lang="es-MX" sz="1800" b="0" i="0" kern="1200" dirty="0" err="1">
                          <a:solidFill>
                            <a:schemeClr val="dk1"/>
                          </a:solidFill>
                          <a:effectLst/>
                          <a:latin typeface="+mn-lt"/>
                          <a:ea typeface="+mn-ea"/>
                          <a:cs typeface="+mn-cs"/>
                        </a:rPr>
                        <a:t>trainable</a:t>
                      </a:r>
                      <a:r>
                        <a:rPr kumimoji="1" lang="es-MX" sz="1800" b="0" i="0" kern="1200" dirty="0">
                          <a:solidFill>
                            <a:schemeClr val="dk1"/>
                          </a:solidFill>
                          <a:effectLst/>
                          <a:latin typeface="+mn-lt"/>
                          <a:ea typeface="+mn-ea"/>
                          <a:cs typeface="+mn-cs"/>
                        </a:rPr>
                        <a:t> </a:t>
                      </a:r>
                      <a:r>
                        <a:rPr kumimoji="1" lang="es-MX" sz="1800" b="0" i="0" kern="1200" dirty="0" err="1">
                          <a:solidFill>
                            <a:schemeClr val="dk1"/>
                          </a:solidFill>
                          <a:effectLst/>
                          <a:latin typeface="+mn-lt"/>
                          <a:ea typeface="+mn-ea"/>
                          <a:cs typeface="+mn-cs"/>
                        </a:rPr>
                        <a:t>params</a:t>
                      </a:r>
                      <a:r>
                        <a:rPr kumimoji="1" lang="es-MX" sz="1800" b="0" i="0" kern="1200" dirty="0">
                          <a:solidFill>
                            <a:schemeClr val="dk1"/>
                          </a:solidFill>
                          <a:effectLst/>
                          <a:latin typeface="+mn-lt"/>
                          <a:ea typeface="+mn-ea"/>
                          <a:cs typeface="+mn-cs"/>
                        </a:rPr>
                        <a:t> and 0 non-</a:t>
                      </a:r>
                      <a:r>
                        <a:rPr kumimoji="1" lang="es-MX" sz="1800" b="0" i="0" kern="1200" dirty="0" err="1">
                          <a:solidFill>
                            <a:schemeClr val="dk1"/>
                          </a:solidFill>
                          <a:effectLst/>
                          <a:latin typeface="+mn-lt"/>
                          <a:ea typeface="+mn-ea"/>
                          <a:cs typeface="+mn-cs"/>
                        </a:rPr>
                        <a:t>trainable</a:t>
                      </a:r>
                      <a:r>
                        <a:rPr kumimoji="1" lang="es-MX" sz="1800" b="0" i="0" kern="1200" dirty="0">
                          <a:solidFill>
                            <a:schemeClr val="dk1"/>
                          </a:solidFill>
                          <a:effectLst/>
                          <a:latin typeface="+mn-lt"/>
                          <a:ea typeface="+mn-ea"/>
                          <a:cs typeface="+mn-cs"/>
                        </a:rPr>
                        <a:t> </a:t>
                      </a:r>
                      <a:r>
                        <a:rPr kumimoji="1" lang="es-MX" sz="1800" b="0" i="0" kern="1200" dirty="0" err="1">
                          <a:solidFill>
                            <a:schemeClr val="dk1"/>
                          </a:solidFill>
                          <a:effectLst/>
                          <a:latin typeface="+mn-lt"/>
                          <a:ea typeface="+mn-ea"/>
                          <a:cs typeface="+mn-cs"/>
                        </a:rPr>
                        <a:t>params</a:t>
                      </a:r>
                      <a:endParaRPr kumimoji="1" lang="es-MX" sz="18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5"/>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Analysis on the metrics</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loss and accuracy of the training were evaluated and 78.09% was achieved.</a:t>
                      </a:r>
                    </a:p>
                  </a:txBody>
                  <a:tcPr anchor="ctr"/>
                </a:tc>
                <a:extLst>
                  <a:ext uri="{0D108BD9-81ED-4DB2-BD59-A6C34878D82A}">
                    <a16:rowId xmlns:a16="http://schemas.microsoft.com/office/drawing/2014/main" val="10006"/>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Make predictions and comparison</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predictions were made with the validation data and the test data.</a:t>
                      </a:r>
                    </a:p>
                  </a:txBody>
                  <a:tcPr anchor="ctr"/>
                </a:tc>
                <a:extLst>
                  <a:ext uri="{0D108BD9-81ED-4DB2-BD59-A6C34878D82A}">
                    <a16:rowId xmlns:a16="http://schemas.microsoft.com/office/drawing/2014/main" val="10007"/>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Export the results</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results were exported to a csv file.</a:t>
                      </a:r>
                    </a:p>
                  </a:txBody>
                  <a:tcPr anchor="ctr"/>
                </a:tc>
                <a:extLst>
                  <a:ext uri="{0D108BD9-81ED-4DB2-BD59-A6C34878D82A}">
                    <a16:rowId xmlns:a16="http://schemas.microsoft.com/office/drawing/2014/main" val="3597799855"/>
                  </a:ext>
                </a:extLst>
              </a:tr>
            </a:tbl>
          </a:graphicData>
        </a:graphic>
      </p:graphicFrame>
    </p:spTree>
    <p:extLst>
      <p:ext uri="{BB962C8B-B14F-4D97-AF65-F5344CB8AC3E}">
        <p14:creationId xmlns:p14="http://schemas.microsoft.com/office/powerpoint/2010/main" val="110718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14</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367565"/>
            <a:ext cx="7806994" cy="400110"/>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Data had to be in required format.</a:t>
            </a:r>
          </a:p>
          <a:p>
            <a:endParaRPr lang="ja-JP" altLang="en-US" dirty="0">
              <a:latin typeface="ＭＳ Ｐゴシック" panose="020B0600070205080204" pitchFamily="50" charset="-128"/>
              <a:ea typeface="ＭＳ Ｐゴシック" panose="020B0600070205080204" pitchFamily="50" charset="-128"/>
            </a:endParaRPr>
          </a:p>
        </p:txBody>
      </p:sp>
      <p:pic>
        <p:nvPicPr>
          <p:cNvPr id="4" name="Imagen 3">
            <a:extLst>
              <a:ext uri="{FF2B5EF4-FFF2-40B4-BE49-F238E27FC236}">
                <a16:creationId xmlns:a16="http://schemas.microsoft.com/office/drawing/2014/main" id="{4D43691D-2E47-486A-92BB-7E1B62FF1442}"/>
              </a:ext>
            </a:extLst>
          </p:cNvPr>
          <p:cNvPicPr>
            <a:picLocks noChangeAspect="1"/>
          </p:cNvPicPr>
          <p:nvPr/>
        </p:nvPicPr>
        <p:blipFill>
          <a:blip r:embed="rId2"/>
          <a:stretch>
            <a:fillRect/>
          </a:stretch>
        </p:blipFill>
        <p:spPr>
          <a:xfrm>
            <a:off x="191011" y="1008535"/>
            <a:ext cx="4557616" cy="2888463"/>
          </a:xfrm>
          <a:prstGeom prst="rect">
            <a:avLst/>
          </a:prstGeom>
        </p:spPr>
      </p:pic>
      <p:sp>
        <p:nvSpPr>
          <p:cNvPr id="5" name="CuadroTexto 4">
            <a:extLst>
              <a:ext uri="{FF2B5EF4-FFF2-40B4-BE49-F238E27FC236}">
                <a16:creationId xmlns:a16="http://schemas.microsoft.com/office/drawing/2014/main" id="{29518180-E3FA-477F-BE18-EB0E12938CAA}"/>
              </a:ext>
            </a:extLst>
          </p:cNvPr>
          <p:cNvSpPr txBox="1"/>
          <p:nvPr/>
        </p:nvSpPr>
        <p:spPr>
          <a:xfrm>
            <a:off x="2538254" y="691467"/>
            <a:ext cx="3135923" cy="400110"/>
          </a:xfrm>
          <a:prstGeom prst="rect">
            <a:avLst/>
          </a:prstGeom>
          <a:noFill/>
        </p:spPr>
        <p:txBody>
          <a:bodyPr wrap="square" rtlCol="0">
            <a:spAutoFit/>
          </a:bodyPr>
          <a:lstStyle/>
          <a:p>
            <a:r>
              <a:rPr lang="en-US" sz="2000" b="1" dirty="0"/>
              <a:t>Gi         Date  Time</a:t>
            </a:r>
          </a:p>
        </p:txBody>
      </p:sp>
      <p:pic>
        <p:nvPicPr>
          <p:cNvPr id="6" name="Imagen 5">
            <a:extLst>
              <a:ext uri="{FF2B5EF4-FFF2-40B4-BE49-F238E27FC236}">
                <a16:creationId xmlns:a16="http://schemas.microsoft.com/office/drawing/2014/main" id="{CFA3A016-987B-4361-9CBB-481DA0490FBA}"/>
              </a:ext>
            </a:extLst>
          </p:cNvPr>
          <p:cNvPicPr>
            <a:picLocks noChangeAspect="1"/>
          </p:cNvPicPr>
          <p:nvPr/>
        </p:nvPicPr>
        <p:blipFill>
          <a:blip r:embed="rId3"/>
          <a:stretch>
            <a:fillRect/>
          </a:stretch>
        </p:blipFill>
        <p:spPr>
          <a:xfrm>
            <a:off x="5656394" y="1008358"/>
            <a:ext cx="3502005" cy="2888858"/>
          </a:xfrm>
          <a:prstGeom prst="rect">
            <a:avLst/>
          </a:prstGeom>
        </p:spPr>
      </p:pic>
      <p:sp>
        <p:nvSpPr>
          <p:cNvPr id="7" name="CuadroTexto 6">
            <a:extLst>
              <a:ext uri="{FF2B5EF4-FFF2-40B4-BE49-F238E27FC236}">
                <a16:creationId xmlns:a16="http://schemas.microsoft.com/office/drawing/2014/main" id="{15089897-35D4-42D8-9E37-C8B734CF8D74}"/>
              </a:ext>
            </a:extLst>
          </p:cNvPr>
          <p:cNvSpPr txBox="1"/>
          <p:nvPr/>
        </p:nvSpPr>
        <p:spPr>
          <a:xfrm>
            <a:off x="7745070" y="660269"/>
            <a:ext cx="564641" cy="400110"/>
          </a:xfrm>
          <a:prstGeom prst="rect">
            <a:avLst/>
          </a:prstGeom>
          <a:noFill/>
        </p:spPr>
        <p:txBody>
          <a:bodyPr wrap="square" rtlCol="0">
            <a:spAutoFit/>
          </a:bodyPr>
          <a:lstStyle/>
          <a:p>
            <a:r>
              <a:rPr lang="en-US" sz="2000" b="1" i="1" dirty="0" err="1"/>
              <a:t>k</a:t>
            </a:r>
            <a:r>
              <a:rPr lang="en-US" sz="2000" b="1" i="1" baseline="-25000" dirty="0" err="1"/>
              <a:t>d</a:t>
            </a:r>
            <a:endParaRPr lang="en-US" sz="2000" b="1" i="1" baseline="-25000" dirty="0"/>
          </a:p>
        </p:txBody>
      </p:sp>
      <p:pic>
        <p:nvPicPr>
          <p:cNvPr id="14" name="Imagen 13">
            <a:extLst>
              <a:ext uri="{FF2B5EF4-FFF2-40B4-BE49-F238E27FC236}">
                <a16:creationId xmlns:a16="http://schemas.microsoft.com/office/drawing/2014/main" id="{ED595E3F-8F37-4197-9474-E59A4A522615}"/>
              </a:ext>
            </a:extLst>
          </p:cNvPr>
          <p:cNvPicPr>
            <a:picLocks noChangeAspect="1"/>
          </p:cNvPicPr>
          <p:nvPr/>
        </p:nvPicPr>
        <p:blipFill>
          <a:blip r:embed="rId4"/>
          <a:stretch>
            <a:fillRect/>
          </a:stretch>
        </p:blipFill>
        <p:spPr>
          <a:xfrm>
            <a:off x="0" y="6400393"/>
            <a:ext cx="9906000" cy="186746"/>
          </a:xfrm>
          <a:prstGeom prst="rect">
            <a:avLst/>
          </a:prstGeom>
        </p:spPr>
      </p:pic>
      <p:pic>
        <p:nvPicPr>
          <p:cNvPr id="15" name="Imagen 14">
            <a:extLst>
              <a:ext uri="{FF2B5EF4-FFF2-40B4-BE49-F238E27FC236}">
                <a16:creationId xmlns:a16="http://schemas.microsoft.com/office/drawing/2014/main" id="{02D8002C-7EAB-4924-9A5B-15C846BE0077}"/>
              </a:ext>
            </a:extLst>
          </p:cNvPr>
          <p:cNvPicPr>
            <a:picLocks noChangeAspect="1"/>
          </p:cNvPicPr>
          <p:nvPr/>
        </p:nvPicPr>
        <p:blipFill>
          <a:blip r:embed="rId5"/>
          <a:stretch>
            <a:fillRect/>
          </a:stretch>
        </p:blipFill>
        <p:spPr>
          <a:xfrm>
            <a:off x="-14068" y="5960576"/>
            <a:ext cx="9906000" cy="186108"/>
          </a:xfrm>
          <a:prstGeom prst="rect">
            <a:avLst/>
          </a:prstGeom>
        </p:spPr>
      </p:pic>
      <p:pic>
        <p:nvPicPr>
          <p:cNvPr id="16" name="Imagen 15">
            <a:extLst>
              <a:ext uri="{FF2B5EF4-FFF2-40B4-BE49-F238E27FC236}">
                <a16:creationId xmlns:a16="http://schemas.microsoft.com/office/drawing/2014/main" id="{4D6A604D-CBD1-4DBC-BABF-417C7C4BA5FB}"/>
              </a:ext>
            </a:extLst>
          </p:cNvPr>
          <p:cNvPicPr>
            <a:picLocks noChangeAspect="1"/>
          </p:cNvPicPr>
          <p:nvPr/>
        </p:nvPicPr>
        <p:blipFill>
          <a:blip r:embed="rId6"/>
          <a:stretch>
            <a:fillRect/>
          </a:stretch>
        </p:blipFill>
        <p:spPr>
          <a:xfrm>
            <a:off x="0" y="5364800"/>
            <a:ext cx="9906000" cy="348026"/>
          </a:xfrm>
          <a:prstGeom prst="rect">
            <a:avLst/>
          </a:prstGeom>
        </p:spPr>
      </p:pic>
      <p:pic>
        <p:nvPicPr>
          <p:cNvPr id="17" name="Imagen 16">
            <a:extLst>
              <a:ext uri="{FF2B5EF4-FFF2-40B4-BE49-F238E27FC236}">
                <a16:creationId xmlns:a16="http://schemas.microsoft.com/office/drawing/2014/main" id="{A1E639BC-ED31-414C-A58A-29578BB71AEB}"/>
              </a:ext>
            </a:extLst>
          </p:cNvPr>
          <p:cNvPicPr>
            <a:picLocks noChangeAspect="1"/>
          </p:cNvPicPr>
          <p:nvPr/>
        </p:nvPicPr>
        <p:blipFill>
          <a:blip r:embed="rId7"/>
          <a:stretch>
            <a:fillRect/>
          </a:stretch>
        </p:blipFill>
        <p:spPr>
          <a:xfrm>
            <a:off x="-14068" y="4421373"/>
            <a:ext cx="9906000" cy="712418"/>
          </a:xfrm>
          <a:prstGeom prst="rect">
            <a:avLst/>
          </a:prstGeom>
        </p:spPr>
      </p:pic>
      <p:sp>
        <p:nvSpPr>
          <p:cNvPr id="19" name="Rectángulo 18">
            <a:extLst>
              <a:ext uri="{FF2B5EF4-FFF2-40B4-BE49-F238E27FC236}">
                <a16:creationId xmlns:a16="http://schemas.microsoft.com/office/drawing/2014/main" id="{65AB98A8-A9DD-4311-B2B4-CD81FE15D623}"/>
              </a:ext>
            </a:extLst>
          </p:cNvPr>
          <p:cNvSpPr/>
          <p:nvPr/>
        </p:nvSpPr>
        <p:spPr>
          <a:xfrm>
            <a:off x="-16413" y="4421374"/>
            <a:ext cx="576775" cy="21657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19">
            <a:extLst>
              <a:ext uri="{FF2B5EF4-FFF2-40B4-BE49-F238E27FC236}">
                <a16:creationId xmlns:a16="http://schemas.microsoft.com/office/drawing/2014/main" id="{8197FFD7-9BC2-4C8D-9D47-987CDE669102}"/>
              </a:ext>
            </a:extLst>
          </p:cNvPr>
          <p:cNvSpPr/>
          <p:nvPr/>
        </p:nvSpPr>
        <p:spPr>
          <a:xfrm>
            <a:off x="7918676" y="4421146"/>
            <a:ext cx="901767" cy="21657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20">
            <a:extLst>
              <a:ext uri="{FF2B5EF4-FFF2-40B4-BE49-F238E27FC236}">
                <a16:creationId xmlns:a16="http://schemas.microsoft.com/office/drawing/2014/main" id="{C57BBE88-40C6-488D-9979-42FD9935E64C}"/>
              </a:ext>
            </a:extLst>
          </p:cNvPr>
          <p:cNvSpPr/>
          <p:nvPr/>
        </p:nvSpPr>
        <p:spPr>
          <a:xfrm>
            <a:off x="1599027" y="4421145"/>
            <a:ext cx="576775" cy="21657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2" name="Imagen 21">
            <a:extLst>
              <a:ext uri="{FF2B5EF4-FFF2-40B4-BE49-F238E27FC236}">
                <a16:creationId xmlns:a16="http://schemas.microsoft.com/office/drawing/2014/main" id="{CBDEF8FD-DFAF-4BEB-B2F2-A44C9F6A085C}"/>
              </a:ext>
            </a:extLst>
          </p:cNvPr>
          <p:cNvPicPr>
            <a:picLocks noChangeAspect="1"/>
          </p:cNvPicPr>
          <p:nvPr/>
        </p:nvPicPr>
        <p:blipFill>
          <a:blip r:embed="rId8"/>
          <a:stretch>
            <a:fillRect/>
          </a:stretch>
        </p:blipFill>
        <p:spPr>
          <a:xfrm>
            <a:off x="191011" y="5122272"/>
            <a:ext cx="161925" cy="276225"/>
          </a:xfrm>
          <a:prstGeom prst="rect">
            <a:avLst/>
          </a:prstGeom>
        </p:spPr>
      </p:pic>
      <p:pic>
        <p:nvPicPr>
          <p:cNvPr id="23" name="Imagen 22">
            <a:extLst>
              <a:ext uri="{FF2B5EF4-FFF2-40B4-BE49-F238E27FC236}">
                <a16:creationId xmlns:a16="http://schemas.microsoft.com/office/drawing/2014/main" id="{B763A68C-C6EA-4575-8652-D9E35AFBAF65}"/>
              </a:ext>
            </a:extLst>
          </p:cNvPr>
          <p:cNvPicPr>
            <a:picLocks noChangeAspect="1"/>
          </p:cNvPicPr>
          <p:nvPr/>
        </p:nvPicPr>
        <p:blipFill>
          <a:blip r:embed="rId8"/>
          <a:stretch>
            <a:fillRect/>
          </a:stretch>
        </p:blipFill>
        <p:spPr>
          <a:xfrm>
            <a:off x="191011" y="5704117"/>
            <a:ext cx="161925" cy="276225"/>
          </a:xfrm>
          <a:prstGeom prst="rect">
            <a:avLst/>
          </a:prstGeom>
        </p:spPr>
      </p:pic>
      <p:pic>
        <p:nvPicPr>
          <p:cNvPr id="24" name="Imagen 23">
            <a:extLst>
              <a:ext uri="{FF2B5EF4-FFF2-40B4-BE49-F238E27FC236}">
                <a16:creationId xmlns:a16="http://schemas.microsoft.com/office/drawing/2014/main" id="{56CF1F3A-A876-4C3B-BD0B-29D334BC6153}"/>
              </a:ext>
            </a:extLst>
          </p:cNvPr>
          <p:cNvPicPr>
            <a:picLocks noChangeAspect="1"/>
          </p:cNvPicPr>
          <p:nvPr/>
        </p:nvPicPr>
        <p:blipFill>
          <a:blip r:embed="rId8"/>
          <a:stretch>
            <a:fillRect/>
          </a:stretch>
        </p:blipFill>
        <p:spPr>
          <a:xfrm>
            <a:off x="191011" y="6132803"/>
            <a:ext cx="161925" cy="276225"/>
          </a:xfrm>
          <a:prstGeom prst="rect">
            <a:avLst/>
          </a:prstGeom>
        </p:spPr>
      </p:pic>
      <p:pic>
        <p:nvPicPr>
          <p:cNvPr id="25" name="Imagen 24">
            <a:extLst>
              <a:ext uri="{FF2B5EF4-FFF2-40B4-BE49-F238E27FC236}">
                <a16:creationId xmlns:a16="http://schemas.microsoft.com/office/drawing/2014/main" id="{B503A924-DAD9-4FAF-9B67-1BCE70B4E189}"/>
              </a:ext>
            </a:extLst>
          </p:cNvPr>
          <p:cNvPicPr>
            <a:picLocks noChangeAspect="1"/>
          </p:cNvPicPr>
          <p:nvPr/>
        </p:nvPicPr>
        <p:blipFill>
          <a:blip r:embed="rId8"/>
          <a:stretch>
            <a:fillRect/>
          </a:stretch>
        </p:blipFill>
        <p:spPr>
          <a:xfrm>
            <a:off x="1830233" y="5111275"/>
            <a:ext cx="161925" cy="276225"/>
          </a:xfrm>
          <a:prstGeom prst="rect">
            <a:avLst/>
          </a:prstGeom>
        </p:spPr>
      </p:pic>
      <p:pic>
        <p:nvPicPr>
          <p:cNvPr id="26" name="Imagen 25">
            <a:extLst>
              <a:ext uri="{FF2B5EF4-FFF2-40B4-BE49-F238E27FC236}">
                <a16:creationId xmlns:a16="http://schemas.microsoft.com/office/drawing/2014/main" id="{DBCDF0CC-36FF-4FFC-A7BC-FB5D8C35780A}"/>
              </a:ext>
            </a:extLst>
          </p:cNvPr>
          <p:cNvPicPr>
            <a:picLocks noChangeAspect="1"/>
          </p:cNvPicPr>
          <p:nvPr/>
        </p:nvPicPr>
        <p:blipFill>
          <a:blip r:embed="rId8"/>
          <a:stretch>
            <a:fillRect/>
          </a:stretch>
        </p:blipFill>
        <p:spPr>
          <a:xfrm>
            <a:off x="1830233" y="5693120"/>
            <a:ext cx="161925" cy="276225"/>
          </a:xfrm>
          <a:prstGeom prst="rect">
            <a:avLst/>
          </a:prstGeom>
        </p:spPr>
      </p:pic>
      <p:pic>
        <p:nvPicPr>
          <p:cNvPr id="27" name="Imagen 26">
            <a:extLst>
              <a:ext uri="{FF2B5EF4-FFF2-40B4-BE49-F238E27FC236}">
                <a16:creationId xmlns:a16="http://schemas.microsoft.com/office/drawing/2014/main" id="{CBFD4597-65AC-459B-BC0F-74BFBCDC4F71}"/>
              </a:ext>
            </a:extLst>
          </p:cNvPr>
          <p:cNvPicPr>
            <a:picLocks noChangeAspect="1"/>
          </p:cNvPicPr>
          <p:nvPr/>
        </p:nvPicPr>
        <p:blipFill>
          <a:blip r:embed="rId8"/>
          <a:stretch>
            <a:fillRect/>
          </a:stretch>
        </p:blipFill>
        <p:spPr>
          <a:xfrm>
            <a:off x="1830233" y="6147933"/>
            <a:ext cx="161925" cy="276225"/>
          </a:xfrm>
          <a:prstGeom prst="rect">
            <a:avLst/>
          </a:prstGeom>
        </p:spPr>
      </p:pic>
      <p:pic>
        <p:nvPicPr>
          <p:cNvPr id="28" name="Imagen 27">
            <a:extLst>
              <a:ext uri="{FF2B5EF4-FFF2-40B4-BE49-F238E27FC236}">
                <a16:creationId xmlns:a16="http://schemas.microsoft.com/office/drawing/2014/main" id="{3FA22531-092F-4E1A-BA7F-9047215775B2}"/>
              </a:ext>
            </a:extLst>
          </p:cNvPr>
          <p:cNvPicPr>
            <a:picLocks noChangeAspect="1"/>
          </p:cNvPicPr>
          <p:nvPr/>
        </p:nvPicPr>
        <p:blipFill>
          <a:blip r:embed="rId8"/>
          <a:stretch>
            <a:fillRect/>
          </a:stretch>
        </p:blipFill>
        <p:spPr>
          <a:xfrm>
            <a:off x="8306973" y="5138542"/>
            <a:ext cx="161925" cy="276225"/>
          </a:xfrm>
          <a:prstGeom prst="rect">
            <a:avLst/>
          </a:prstGeom>
        </p:spPr>
      </p:pic>
      <p:pic>
        <p:nvPicPr>
          <p:cNvPr id="29" name="Imagen 28">
            <a:extLst>
              <a:ext uri="{FF2B5EF4-FFF2-40B4-BE49-F238E27FC236}">
                <a16:creationId xmlns:a16="http://schemas.microsoft.com/office/drawing/2014/main" id="{FBB63361-549F-4727-97D4-5BC7A058EF0D}"/>
              </a:ext>
            </a:extLst>
          </p:cNvPr>
          <p:cNvPicPr>
            <a:picLocks noChangeAspect="1"/>
          </p:cNvPicPr>
          <p:nvPr/>
        </p:nvPicPr>
        <p:blipFill>
          <a:blip r:embed="rId8"/>
          <a:stretch>
            <a:fillRect/>
          </a:stretch>
        </p:blipFill>
        <p:spPr>
          <a:xfrm>
            <a:off x="8306973" y="5720387"/>
            <a:ext cx="161925" cy="276225"/>
          </a:xfrm>
          <a:prstGeom prst="rect">
            <a:avLst/>
          </a:prstGeom>
        </p:spPr>
      </p:pic>
      <p:pic>
        <p:nvPicPr>
          <p:cNvPr id="30" name="Imagen 29">
            <a:extLst>
              <a:ext uri="{FF2B5EF4-FFF2-40B4-BE49-F238E27FC236}">
                <a16:creationId xmlns:a16="http://schemas.microsoft.com/office/drawing/2014/main" id="{CB3B017A-2503-4476-BDA8-08B269B1C1F7}"/>
              </a:ext>
            </a:extLst>
          </p:cNvPr>
          <p:cNvPicPr>
            <a:picLocks noChangeAspect="1"/>
          </p:cNvPicPr>
          <p:nvPr/>
        </p:nvPicPr>
        <p:blipFill>
          <a:blip r:embed="rId8"/>
          <a:stretch>
            <a:fillRect/>
          </a:stretch>
        </p:blipFill>
        <p:spPr>
          <a:xfrm>
            <a:off x="8306973" y="6175200"/>
            <a:ext cx="161925" cy="276225"/>
          </a:xfrm>
          <a:prstGeom prst="rect">
            <a:avLst/>
          </a:prstGeom>
        </p:spPr>
      </p:pic>
      <p:cxnSp>
        <p:nvCxnSpPr>
          <p:cNvPr id="32" name="Conector recto de flecha 31">
            <a:extLst>
              <a:ext uri="{FF2B5EF4-FFF2-40B4-BE49-F238E27FC236}">
                <a16:creationId xmlns:a16="http://schemas.microsoft.com/office/drawing/2014/main" id="{F9D09586-3572-412A-BEFC-3E6F026D5AC5}"/>
              </a:ext>
            </a:extLst>
          </p:cNvPr>
          <p:cNvCxnSpPr>
            <a:cxnSpLocks/>
          </p:cNvCxnSpPr>
          <p:nvPr/>
        </p:nvCxnSpPr>
        <p:spPr>
          <a:xfrm flipH="1">
            <a:off x="4985354" y="1106837"/>
            <a:ext cx="1" cy="265958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9DCDE491-A119-4130-9226-497ACDD0FBCD}"/>
              </a:ext>
            </a:extLst>
          </p:cNvPr>
          <p:cNvCxnSpPr>
            <a:cxnSpLocks/>
          </p:cNvCxnSpPr>
          <p:nvPr/>
        </p:nvCxnSpPr>
        <p:spPr>
          <a:xfrm flipH="1">
            <a:off x="9405383" y="1145174"/>
            <a:ext cx="1" cy="265958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16D9E841-843B-49F5-ADE0-ECC566609314}"/>
              </a:ext>
            </a:extLst>
          </p:cNvPr>
          <p:cNvSpPr txBox="1"/>
          <p:nvPr/>
        </p:nvSpPr>
        <p:spPr>
          <a:xfrm>
            <a:off x="4699019" y="2340625"/>
            <a:ext cx="787380" cy="307777"/>
          </a:xfrm>
          <a:prstGeom prst="rect">
            <a:avLst/>
          </a:prstGeom>
          <a:solidFill>
            <a:schemeClr val="bg1"/>
          </a:solidFill>
        </p:spPr>
        <p:txBody>
          <a:bodyPr wrap="square" rtlCol="0">
            <a:spAutoFit/>
          </a:bodyPr>
          <a:lstStyle/>
          <a:p>
            <a:r>
              <a:rPr lang="en-US" sz="1400" dirty="0">
                <a:latin typeface="Cambria Math" panose="02040503050406030204" pitchFamily="18" charset="0"/>
                <a:ea typeface="Cambria Math" panose="02040503050406030204" pitchFamily="18" charset="0"/>
              </a:rPr>
              <a:t>175200</a:t>
            </a:r>
            <a:endParaRPr lang="en-US" sz="1400" baseline="-25000" dirty="0">
              <a:latin typeface="Cambria Math" panose="02040503050406030204" pitchFamily="18" charset="0"/>
              <a:ea typeface="Cambria Math" panose="02040503050406030204" pitchFamily="18" charset="0"/>
            </a:endParaRPr>
          </a:p>
        </p:txBody>
      </p:sp>
      <p:sp>
        <p:nvSpPr>
          <p:cNvPr id="41" name="CuadroTexto 40">
            <a:extLst>
              <a:ext uri="{FF2B5EF4-FFF2-40B4-BE49-F238E27FC236}">
                <a16:creationId xmlns:a16="http://schemas.microsoft.com/office/drawing/2014/main" id="{85D8B0C9-44E8-4E73-980C-654942AE4880}"/>
              </a:ext>
            </a:extLst>
          </p:cNvPr>
          <p:cNvSpPr txBox="1"/>
          <p:nvPr/>
        </p:nvSpPr>
        <p:spPr>
          <a:xfrm>
            <a:off x="9043594" y="2340625"/>
            <a:ext cx="805950" cy="307777"/>
          </a:xfrm>
          <a:prstGeom prst="rect">
            <a:avLst/>
          </a:prstGeom>
          <a:solidFill>
            <a:schemeClr val="bg1"/>
          </a:solidFill>
        </p:spPr>
        <p:txBody>
          <a:bodyPr wrap="square" rtlCol="0">
            <a:spAutoFit/>
          </a:bodyPr>
          <a:lstStyle/>
          <a:p>
            <a:r>
              <a:rPr lang="en-US" sz="1400" dirty="0">
                <a:latin typeface="Cambria Math" panose="02040503050406030204" pitchFamily="18" charset="0"/>
                <a:ea typeface="Cambria Math" panose="02040503050406030204" pitchFamily="18" charset="0"/>
              </a:rPr>
              <a:t>175200</a:t>
            </a:r>
            <a:endParaRPr lang="en-US" sz="1400" baseline="-25000" dirty="0">
              <a:latin typeface="Cambria Math" panose="02040503050406030204" pitchFamily="18" charset="0"/>
              <a:ea typeface="Cambria Math" panose="02040503050406030204" pitchFamily="18" charset="0"/>
            </a:endParaRPr>
          </a:p>
        </p:txBody>
      </p:sp>
      <p:cxnSp>
        <p:nvCxnSpPr>
          <p:cNvPr id="42" name="Conector recto de flecha 41">
            <a:extLst>
              <a:ext uri="{FF2B5EF4-FFF2-40B4-BE49-F238E27FC236}">
                <a16:creationId xmlns:a16="http://schemas.microsoft.com/office/drawing/2014/main" id="{A27E15CE-03E1-4630-A08A-29AAD04EEBA4}"/>
              </a:ext>
            </a:extLst>
          </p:cNvPr>
          <p:cNvCxnSpPr>
            <a:cxnSpLocks/>
          </p:cNvCxnSpPr>
          <p:nvPr/>
        </p:nvCxnSpPr>
        <p:spPr>
          <a:xfrm>
            <a:off x="1911195" y="4107260"/>
            <a:ext cx="2734547"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CuadroTexto 48">
            <a:extLst>
              <a:ext uri="{FF2B5EF4-FFF2-40B4-BE49-F238E27FC236}">
                <a16:creationId xmlns:a16="http://schemas.microsoft.com/office/drawing/2014/main" id="{F22B7D95-7549-4A8C-9502-93CA14FD446D}"/>
              </a:ext>
            </a:extLst>
          </p:cNvPr>
          <p:cNvSpPr txBox="1"/>
          <p:nvPr/>
        </p:nvSpPr>
        <p:spPr>
          <a:xfrm>
            <a:off x="3188106" y="3939828"/>
            <a:ext cx="277765" cy="307777"/>
          </a:xfrm>
          <a:prstGeom prst="rect">
            <a:avLst/>
          </a:prstGeom>
          <a:solidFill>
            <a:schemeClr val="bg1"/>
          </a:solidFill>
        </p:spPr>
        <p:txBody>
          <a:bodyPr wrap="square" rtlCol="0">
            <a:spAutoFit/>
          </a:bodyPr>
          <a:lstStyle/>
          <a:p>
            <a:r>
              <a:rPr lang="en-US" sz="1400" dirty="0">
                <a:latin typeface="Cambria Math" panose="02040503050406030204" pitchFamily="18" charset="0"/>
                <a:ea typeface="Cambria Math" panose="02040503050406030204" pitchFamily="18" charset="0"/>
              </a:rPr>
              <a:t>3</a:t>
            </a:r>
            <a:endParaRPr lang="en-US" sz="1400" baseline="-25000" dirty="0">
              <a:latin typeface="Cambria Math" panose="02040503050406030204" pitchFamily="18" charset="0"/>
              <a:ea typeface="Cambria Math" panose="02040503050406030204" pitchFamily="18" charset="0"/>
            </a:endParaRPr>
          </a:p>
        </p:txBody>
      </p:sp>
      <p:cxnSp>
        <p:nvCxnSpPr>
          <p:cNvPr id="50" name="Conector recto de flecha 49">
            <a:extLst>
              <a:ext uri="{FF2B5EF4-FFF2-40B4-BE49-F238E27FC236}">
                <a16:creationId xmlns:a16="http://schemas.microsoft.com/office/drawing/2014/main" id="{D68A2AE5-D70C-49AC-9819-120AE8A12622}"/>
              </a:ext>
            </a:extLst>
          </p:cNvPr>
          <p:cNvCxnSpPr>
            <a:cxnSpLocks/>
          </p:cNvCxnSpPr>
          <p:nvPr/>
        </p:nvCxnSpPr>
        <p:spPr>
          <a:xfrm>
            <a:off x="6867525" y="4093716"/>
            <a:ext cx="2176068"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CuadroTexto 51">
            <a:extLst>
              <a:ext uri="{FF2B5EF4-FFF2-40B4-BE49-F238E27FC236}">
                <a16:creationId xmlns:a16="http://schemas.microsoft.com/office/drawing/2014/main" id="{40B675A0-0B5D-48A3-BCAD-87002EEDDC25}"/>
              </a:ext>
            </a:extLst>
          </p:cNvPr>
          <p:cNvSpPr txBox="1"/>
          <p:nvPr/>
        </p:nvSpPr>
        <p:spPr>
          <a:xfrm>
            <a:off x="7822909" y="3923474"/>
            <a:ext cx="277765" cy="307777"/>
          </a:xfrm>
          <a:prstGeom prst="rect">
            <a:avLst/>
          </a:prstGeom>
          <a:solidFill>
            <a:schemeClr val="bg1"/>
          </a:solidFill>
        </p:spPr>
        <p:txBody>
          <a:bodyPr wrap="square" rtlCol="0">
            <a:spAutoFit/>
          </a:bodyPr>
          <a:lstStyle/>
          <a:p>
            <a:r>
              <a:rPr lang="en-US" sz="1400" dirty="0">
                <a:latin typeface="Cambria Math" panose="02040503050406030204" pitchFamily="18" charset="0"/>
                <a:ea typeface="Cambria Math" panose="02040503050406030204" pitchFamily="18" charset="0"/>
              </a:rPr>
              <a:t>1</a:t>
            </a:r>
            <a:endParaRPr lang="en-US" sz="1400" baseline="-25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66259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15</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Data standardization</a:t>
            </a:r>
            <a:endParaRPr lang="ja-JP" altLang="en-US" dirty="0">
              <a:latin typeface="ＭＳ Ｐゴシック" panose="020B0600070205080204" pitchFamily="50" charset="-128"/>
              <a:ea typeface="ＭＳ Ｐゴシック" panose="020B0600070205080204" pitchFamily="50" charset="-128"/>
            </a:endParaRPr>
          </a:p>
        </p:txBody>
      </p:sp>
      <p:pic>
        <p:nvPicPr>
          <p:cNvPr id="5" name="Imagen 4">
            <a:extLst>
              <a:ext uri="{FF2B5EF4-FFF2-40B4-BE49-F238E27FC236}">
                <a16:creationId xmlns:a16="http://schemas.microsoft.com/office/drawing/2014/main" id="{65E87AA1-5537-46E4-BC38-41F2CA5E0434}"/>
              </a:ext>
            </a:extLst>
          </p:cNvPr>
          <p:cNvPicPr>
            <a:picLocks noChangeAspect="1"/>
          </p:cNvPicPr>
          <p:nvPr/>
        </p:nvPicPr>
        <p:blipFill>
          <a:blip r:embed="rId2"/>
          <a:stretch>
            <a:fillRect/>
          </a:stretch>
        </p:blipFill>
        <p:spPr>
          <a:xfrm>
            <a:off x="593281" y="2734909"/>
            <a:ext cx="8435189" cy="1251034"/>
          </a:xfrm>
          <a:prstGeom prst="rect">
            <a:avLst/>
          </a:prstGeom>
        </p:spPr>
      </p:pic>
    </p:spTree>
    <p:extLst>
      <p:ext uri="{BB962C8B-B14F-4D97-AF65-F5344CB8AC3E}">
        <p14:creationId xmlns:p14="http://schemas.microsoft.com/office/powerpoint/2010/main" val="372397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16</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0" y="276726"/>
            <a:ext cx="7265663" cy="581693"/>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Split into train, validation and test data.</a:t>
            </a:r>
          </a:p>
          <a:p>
            <a:endParaRPr lang="ja-JP" altLang="en-US" dirty="0">
              <a:latin typeface="ＭＳ Ｐゴシック" panose="020B0600070205080204" pitchFamily="50" charset="-128"/>
              <a:ea typeface="ＭＳ Ｐゴシック" panose="020B0600070205080204" pitchFamily="50" charset="-128"/>
            </a:endParaRPr>
          </a:p>
        </p:txBody>
      </p:sp>
      <p:graphicFrame>
        <p:nvGraphicFramePr>
          <p:cNvPr id="4" name="Tabla 4">
            <a:extLst>
              <a:ext uri="{FF2B5EF4-FFF2-40B4-BE49-F238E27FC236}">
                <a16:creationId xmlns:a16="http://schemas.microsoft.com/office/drawing/2014/main" id="{0CDF2D33-367D-4A47-A1E6-522DDDC9732B}"/>
              </a:ext>
            </a:extLst>
          </p:cNvPr>
          <p:cNvGraphicFramePr>
            <a:graphicFrameLocks noGrp="1"/>
          </p:cNvGraphicFramePr>
          <p:nvPr>
            <p:extLst>
              <p:ext uri="{D42A27DB-BD31-4B8C-83A1-F6EECF244321}">
                <p14:modId xmlns:p14="http://schemas.microsoft.com/office/powerpoint/2010/main" val="3506700911"/>
              </p:ext>
            </p:extLst>
          </p:nvPr>
        </p:nvGraphicFramePr>
        <p:xfrm>
          <a:off x="1651000" y="1130976"/>
          <a:ext cx="6603999" cy="1586743"/>
        </p:xfrm>
        <a:graphic>
          <a:graphicData uri="http://schemas.openxmlformats.org/drawingml/2006/table">
            <a:tbl>
              <a:tblPr firstRow="1" bandRow="1">
                <a:tableStyleId>{5C22544A-7EE6-4342-B048-85BDC9FD1C3A}</a:tableStyleId>
              </a:tblPr>
              <a:tblGrid>
                <a:gridCol w="2201333">
                  <a:extLst>
                    <a:ext uri="{9D8B030D-6E8A-4147-A177-3AD203B41FA5}">
                      <a16:colId xmlns:a16="http://schemas.microsoft.com/office/drawing/2014/main" val="263071103"/>
                    </a:ext>
                  </a:extLst>
                </a:gridCol>
                <a:gridCol w="2201333">
                  <a:extLst>
                    <a:ext uri="{9D8B030D-6E8A-4147-A177-3AD203B41FA5}">
                      <a16:colId xmlns:a16="http://schemas.microsoft.com/office/drawing/2014/main" val="2222901156"/>
                    </a:ext>
                  </a:extLst>
                </a:gridCol>
                <a:gridCol w="2201333">
                  <a:extLst>
                    <a:ext uri="{9D8B030D-6E8A-4147-A177-3AD203B41FA5}">
                      <a16:colId xmlns:a16="http://schemas.microsoft.com/office/drawing/2014/main" val="1790374800"/>
                    </a:ext>
                  </a:extLst>
                </a:gridCol>
              </a:tblGrid>
              <a:tr h="360502">
                <a:tc>
                  <a:txBody>
                    <a:bodyPr/>
                    <a:lstStyle/>
                    <a:p>
                      <a:r>
                        <a:rPr lang="es-MX" dirty="0"/>
                        <a:t>Training data</a:t>
                      </a:r>
                    </a:p>
                  </a:txBody>
                  <a:tcPr/>
                </a:tc>
                <a:tc>
                  <a:txBody>
                    <a:bodyPr/>
                    <a:lstStyle/>
                    <a:p>
                      <a:r>
                        <a:rPr lang="en-US" noProof="0" dirty="0"/>
                        <a:t>Validation data</a:t>
                      </a:r>
                    </a:p>
                  </a:txBody>
                  <a:tcPr/>
                </a:tc>
                <a:tc>
                  <a:txBody>
                    <a:bodyPr/>
                    <a:lstStyle/>
                    <a:p>
                      <a:r>
                        <a:rPr lang="es-MX" dirty="0"/>
                        <a:t>Test data</a:t>
                      </a:r>
                    </a:p>
                  </a:txBody>
                  <a:tcPr/>
                </a:tc>
                <a:extLst>
                  <a:ext uri="{0D108BD9-81ED-4DB2-BD59-A6C34878D82A}">
                    <a16:rowId xmlns:a16="http://schemas.microsoft.com/office/drawing/2014/main" val="3644417943"/>
                  </a:ext>
                </a:extLst>
              </a:tr>
              <a:tr h="1220983">
                <a:tc>
                  <a:txBody>
                    <a:bodyPr/>
                    <a:lstStyle/>
                    <a:p>
                      <a:r>
                        <a:rPr lang="en-US" noProof="0"/>
                        <a:t>15 years</a:t>
                      </a:r>
                    </a:p>
                    <a:p>
                      <a:r>
                        <a:rPr lang="en-US" noProof="0"/>
                        <a:t>8760 hours x 15 years = 131400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2 years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8760 hours x 2 years = 17520</a:t>
                      </a:r>
                    </a:p>
                    <a:p>
                      <a:endParaRPr lang="en-US" noProof="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3 years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8760 hours x 3 years = 26280</a:t>
                      </a:r>
                    </a:p>
                    <a:p>
                      <a:endParaRPr lang="en-US" noProof="0" dirty="0"/>
                    </a:p>
                  </a:txBody>
                  <a:tcPr/>
                </a:tc>
                <a:extLst>
                  <a:ext uri="{0D108BD9-81ED-4DB2-BD59-A6C34878D82A}">
                    <a16:rowId xmlns:a16="http://schemas.microsoft.com/office/drawing/2014/main" val="3036085283"/>
                  </a:ext>
                </a:extLst>
              </a:tr>
            </a:tbl>
          </a:graphicData>
        </a:graphic>
      </p:graphicFrame>
      <p:sp>
        <p:nvSpPr>
          <p:cNvPr id="6" name="CuadroTexto 5">
            <a:extLst>
              <a:ext uri="{FF2B5EF4-FFF2-40B4-BE49-F238E27FC236}">
                <a16:creationId xmlns:a16="http://schemas.microsoft.com/office/drawing/2014/main" id="{6C7949F2-8997-4410-B43B-72901CE46AD2}"/>
              </a:ext>
            </a:extLst>
          </p:cNvPr>
          <p:cNvSpPr txBox="1"/>
          <p:nvPr/>
        </p:nvSpPr>
        <p:spPr>
          <a:xfrm>
            <a:off x="5089358" y="766374"/>
            <a:ext cx="4665889" cy="369332"/>
          </a:xfrm>
          <a:prstGeom prst="rect">
            <a:avLst/>
          </a:prstGeom>
          <a:noFill/>
        </p:spPr>
        <p:txBody>
          <a:bodyPr wrap="square" rtlCol="0">
            <a:spAutoFit/>
          </a:bodyPr>
          <a:lstStyle/>
          <a:p>
            <a:r>
              <a:rPr lang="en-US" dirty="0"/>
              <a:t>1 year = 24 hours x 365 days = 8760 hours</a:t>
            </a:r>
          </a:p>
        </p:txBody>
      </p:sp>
      <p:sp>
        <p:nvSpPr>
          <p:cNvPr id="8" name="CuadroTexto 7">
            <a:extLst>
              <a:ext uri="{FF2B5EF4-FFF2-40B4-BE49-F238E27FC236}">
                <a16:creationId xmlns:a16="http://schemas.microsoft.com/office/drawing/2014/main" id="{976352FF-FFB7-4F7D-B058-028DE5D08F58}"/>
              </a:ext>
            </a:extLst>
          </p:cNvPr>
          <p:cNvSpPr txBox="1"/>
          <p:nvPr/>
        </p:nvSpPr>
        <p:spPr>
          <a:xfrm>
            <a:off x="2491541" y="2908389"/>
            <a:ext cx="2848245" cy="400110"/>
          </a:xfrm>
          <a:prstGeom prst="rect">
            <a:avLst/>
          </a:prstGeom>
          <a:noFill/>
        </p:spPr>
        <p:txBody>
          <a:bodyPr wrap="square" rtlCol="0">
            <a:spAutoFit/>
          </a:bodyPr>
          <a:lstStyle/>
          <a:p>
            <a:r>
              <a:rPr lang="en-US" sz="2000" b="1" dirty="0"/>
              <a:t>  Gi  Date Time</a:t>
            </a:r>
          </a:p>
        </p:txBody>
      </p:sp>
      <p:cxnSp>
        <p:nvCxnSpPr>
          <p:cNvPr id="10" name="Conector recto de flecha 9">
            <a:extLst>
              <a:ext uri="{FF2B5EF4-FFF2-40B4-BE49-F238E27FC236}">
                <a16:creationId xmlns:a16="http://schemas.microsoft.com/office/drawing/2014/main" id="{34F27FCE-B88C-4399-B7D7-94861CB615D9}"/>
              </a:ext>
            </a:extLst>
          </p:cNvPr>
          <p:cNvCxnSpPr>
            <a:cxnSpLocks/>
          </p:cNvCxnSpPr>
          <p:nvPr/>
        </p:nvCxnSpPr>
        <p:spPr>
          <a:xfrm flipH="1">
            <a:off x="4633129" y="3358180"/>
            <a:ext cx="1" cy="265958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7667C5C0-DA86-45CF-BEB0-2E59D9B4D936}"/>
              </a:ext>
            </a:extLst>
          </p:cNvPr>
          <p:cNvCxnSpPr>
            <a:cxnSpLocks/>
          </p:cNvCxnSpPr>
          <p:nvPr/>
        </p:nvCxnSpPr>
        <p:spPr>
          <a:xfrm flipH="1">
            <a:off x="9053158" y="3396517"/>
            <a:ext cx="1" cy="265958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B22D8F04-53C2-4868-8E82-6EAEBE06A68F}"/>
              </a:ext>
            </a:extLst>
          </p:cNvPr>
          <p:cNvSpPr txBox="1"/>
          <p:nvPr/>
        </p:nvSpPr>
        <p:spPr>
          <a:xfrm>
            <a:off x="4382607" y="4422690"/>
            <a:ext cx="787380" cy="646331"/>
          </a:xfrm>
          <a:prstGeom prst="rect">
            <a:avLst/>
          </a:prstGeom>
          <a:solidFill>
            <a:schemeClr val="bg1"/>
          </a:solidFill>
        </p:spPr>
        <p:txBody>
          <a:bodyPr wrap="square" rtlCol="0">
            <a:spAutoFit/>
          </a:bodyPr>
          <a:lstStyle/>
          <a:p>
            <a:r>
              <a:rPr lang="en-US" baseline="-25000" dirty="0">
                <a:latin typeface="Cambria Math" panose="02040503050406030204" pitchFamily="18" charset="0"/>
                <a:ea typeface="Cambria Math" panose="02040503050406030204" pitchFamily="18" charset="0"/>
              </a:rPr>
              <a:t>131400 / 17520 / 26280</a:t>
            </a:r>
          </a:p>
        </p:txBody>
      </p:sp>
      <p:cxnSp>
        <p:nvCxnSpPr>
          <p:cNvPr id="14" name="Conector recto de flecha 13">
            <a:extLst>
              <a:ext uri="{FF2B5EF4-FFF2-40B4-BE49-F238E27FC236}">
                <a16:creationId xmlns:a16="http://schemas.microsoft.com/office/drawing/2014/main" id="{A2EBC7B9-B70B-4E59-B856-7FD6FA71A48E}"/>
              </a:ext>
            </a:extLst>
          </p:cNvPr>
          <p:cNvCxnSpPr>
            <a:cxnSpLocks/>
          </p:cNvCxnSpPr>
          <p:nvPr/>
        </p:nvCxnSpPr>
        <p:spPr>
          <a:xfrm>
            <a:off x="2491541" y="6354082"/>
            <a:ext cx="189106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A492527A-53B7-4DDC-ADA5-3C99DD2548F7}"/>
              </a:ext>
            </a:extLst>
          </p:cNvPr>
          <p:cNvSpPr txBox="1"/>
          <p:nvPr/>
        </p:nvSpPr>
        <p:spPr>
          <a:xfrm>
            <a:off x="3298191" y="6191170"/>
            <a:ext cx="277765" cy="307777"/>
          </a:xfrm>
          <a:prstGeom prst="rect">
            <a:avLst/>
          </a:prstGeom>
          <a:solidFill>
            <a:schemeClr val="bg1"/>
          </a:solidFill>
        </p:spPr>
        <p:txBody>
          <a:bodyPr wrap="square" rtlCol="0">
            <a:spAutoFit/>
          </a:bodyPr>
          <a:lstStyle/>
          <a:p>
            <a:r>
              <a:rPr lang="en-US" sz="1400" dirty="0">
                <a:latin typeface="Cambria Math" panose="02040503050406030204" pitchFamily="18" charset="0"/>
                <a:ea typeface="Cambria Math" panose="02040503050406030204" pitchFamily="18" charset="0"/>
              </a:rPr>
              <a:t>3</a:t>
            </a:r>
            <a:endParaRPr lang="en-US" sz="1400" baseline="-25000" dirty="0">
              <a:latin typeface="Cambria Math" panose="02040503050406030204" pitchFamily="18" charset="0"/>
              <a:ea typeface="Cambria Math" panose="02040503050406030204" pitchFamily="18" charset="0"/>
            </a:endParaRPr>
          </a:p>
        </p:txBody>
      </p:sp>
      <p:cxnSp>
        <p:nvCxnSpPr>
          <p:cNvPr id="16" name="Conector recto de flecha 15">
            <a:extLst>
              <a:ext uri="{FF2B5EF4-FFF2-40B4-BE49-F238E27FC236}">
                <a16:creationId xmlns:a16="http://schemas.microsoft.com/office/drawing/2014/main" id="{B7D56E5E-1C54-4E20-973A-E7DAF0A7026D}"/>
              </a:ext>
            </a:extLst>
          </p:cNvPr>
          <p:cNvCxnSpPr>
            <a:cxnSpLocks/>
          </p:cNvCxnSpPr>
          <p:nvPr/>
        </p:nvCxnSpPr>
        <p:spPr>
          <a:xfrm>
            <a:off x="7305019" y="6354086"/>
            <a:ext cx="70454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92C30B0B-3FA4-4B84-9F84-C121CC630901}"/>
              </a:ext>
            </a:extLst>
          </p:cNvPr>
          <p:cNvSpPr txBox="1"/>
          <p:nvPr/>
        </p:nvSpPr>
        <p:spPr>
          <a:xfrm>
            <a:off x="7517441" y="6148341"/>
            <a:ext cx="277765" cy="307777"/>
          </a:xfrm>
          <a:prstGeom prst="rect">
            <a:avLst/>
          </a:prstGeom>
          <a:solidFill>
            <a:schemeClr val="bg1"/>
          </a:solidFill>
        </p:spPr>
        <p:txBody>
          <a:bodyPr wrap="square" rtlCol="0">
            <a:spAutoFit/>
          </a:bodyPr>
          <a:lstStyle/>
          <a:p>
            <a:r>
              <a:rPr lang="en-US" sz="1400" dirty="0">
                <a:latin typeface="Cambria Math" panose="02040503050406030204" pitchFamily="18" charset="0"/>
                <a:ea typeface="Cambria Math" panose="02040503050406030204" pitchFamily="18" charset="0"/>
              </a:rPr>
              <a:t>1</a:t>
            </a:r>
            <a:endParaRPr lang="en-US" sz="1400" baseline="-25000" dirty="0">
              <a:latin typeface="Cambria Math" panose="02040503050406030204" pitchFamily="18" charset="0"/>
              <a:ea typeface="Cambria Math" panose="02040503050406030204" pitchFamily="18" charset="0"/>
            </a:endParaRPr>
          </a:p>
        </p:txBody>
      </p:sp>
      <p:sp>
        <p:nvSpPr>
          <p:cNvPr id="18" name="CuadroTexto 17">
            <a:extLst>
              <a:ext uri="{FF2B5EF4-FFF2-40B4-BE49-F238E27FC236}">
                <a16:creationId xmlns:a16="http://schemas.microsoft.com/office/drawing/2014/main" id="{C9FF43BB-E3E2-4F54-8615-F5A17C53D2C3}"/>
              </a:ext>
            </a:extLst>
          </p:cNvPr>
          <p:cNvSpPr txBox="1"/>
          <p:nvPr/>
        </p:nvSpPr>
        <p:spPr>
          <a:xfrm>
            <a:off x="8806653" y="4422690"/>
            <a:ext cx="787380" cy="646331"/>
          </a:xfrm>
          <a:prstGeom prst="rect">
            <a:avLst/>
          </a:prstGeom>
          <a:solidFill>
            <a:schemeClr val="bg1"/>
          </a:solidFill>
        </p:spPr>
        <p:txBody>
          <a:bodyPr wrap="square" rtlCol="0">
            <a:spAutoFit/>
          </a:bodyPr>
          <a:lstStyle/>
          <a:p>
            <a:r>
              <a:rPr lang="en-US" baseline="-25000" dirty="0">
                <a:latin typeface="Cambria Math" panose="02040503050406030204" pitchFamily="18" charset="0"/>
                <a:ea typeface="Cambria Math" panose="02040503050406030204" pitchFamily="18" charset="0"/>
              </a:rPr>
              <a:t>131400 / 17520 / 26280</a:t>
            </a:r>
          </a:p>
        </p:txBody>
      </p:sp>
      <p:pic>
        <p:nvPicPr>
          <p:cNvPr id="19" name="Imagen 18">
            <a:extLst>
              <a:ext uri="{FF2B5EF4-FFF2-40B4-BE49-F238E27FC236}">
                <a16:creationId xmlns:a16="http://schemas.microsoft.com/office/drawing/2014/main" id="{2E009ED7-728E-4E97-9551-AEBE8D35D40A}"/>
              </a:ext>
            </a:extLst>
          </p:cNvPr>
          <p:cNvPicPr>
            <a:picLocks noChangeAspect="1"/>
          </p:cNvPicPr>
          <p:nvPr/>
        </p:nvPicPr>
        <p:blipFill>
          <a:blip r:embed="rId2"/>
          <a:stretch>
            <a:fillRect/>
          </a:stretch>
        </p:blipFill>
        <p:spPr>
          <a:xfrm>
            <a:off x="272480" y="3259702"/>
            <a:ext cx="4226467" cy="2812684"/>
          </a:xfrm>
          <a:prstGeom prst="rect">
            <a:avLst/>
          </a:prstGeom>
        </p:spPr>
      </p:pic>
      <p:pic>
        <p:nvPicPr>
          <p:cNvPr id="20" name="Imagen 19">
            <a:extLst>
              <a:ext uri="{FF2B5EF4-FFF2-40B4-BE49-F238E27FC236}">
                <a16:creationId xmlns:a16="http://schemas.microsoft.com/office/drawing/2014/main" id="{7B7D13D5-F67E-4277-8FEE-890688263E8E}"/>
              </a:ext>
            </a:extLst>
          </p:cNvPr>
          <p:cNvPicPr>
            <a:picLocks noChangeAspect="1"/>
          </p:cNvPicPr>
          <p:nvPr/>
        </p:nvPicPr>
        <p:blipFill>
          <a:blip r:embed="rId3"/>
          <a:stretch>
            <a:fillRect/>
          </a:stretch>
        </p:blipFill>
        <p:spPr>
          <a:xfrm>
            <a:off x="5775845" y="3383135"/>
            <a:ext cx="2424949" cy="2729974"/>
          </a:xfrm>
          <a:prstGeom prst="rect">
            <a:avLst/>
          </a:prstGeom>
        </p:spPr>
      </p:pic>
      <p:sp>
        <p:nvSpPr>
          <p:cNvPr id="21" name="CuadroTexto 20">
            <a:extLst>
              <a:ext uri="{FF2B5EF4-FFF2-40B4-BE49-F238E27FC236}">
                <a16:creationId xmlns:a16="http://schemas.microsoft.com/office/drawing/2014/main" id="{26B75C29-7BB5-41E2-88C1-DB8FB5FDB2EA}"/>
              </a:ext>
            </a:extLst>
          </p:cNvPr>
          <p:cNvSpPr txBox="1"/>
          <p:nvPr/>
        </p:nvSpPr>
        <p:spPr>
          <a:xfrm>
            <a:off x="7413025" y="2913348"/>
            <a:ext cx="564641" cy="400110"/>
          </a:xfrm>
          <a:prstGeom prst="rect">
            <a:avLst/>
          </a:prstGeom>
          <a:noFill/>
        </p:spPr>
        <p:txBody>
          <a:bodyPr wrap="square" rtlCol="0">
            <a:spAutoFit/>
          </a:bodyPr>
          <a:lstStyle/>
          <a:p>
            <a:r>
              <a:rPr lang="en-US" sz="2000" b="1" i="1" dirty="0" err="1"/>
              <a:t>k</a:t>
            </a:r>
            <a:r>
              <a:rPr lang="en-US" sz="2000" b="1" i="1" baseline="-25000" dirty="0" err="1"/>
              <a:t>d</a:t>
            </a:r>
            <a:endParaRPr lang="en-US" sz="2000" b="1" i="1" baseline="-25000" dirty="0"/>
          </a:p>
        </p:txBody>
      </p:sp>
    </p:spTree>
    <p:extLst>
      <p:ext uri="{BB962C8B-B14F-4D97-AF65-F5344CB8AC3E}">
        <p14:creationId xmlns:p14="http://schemas.microsoft.com/office/powerpoint/2010/main" val="311177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17</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Architecture of the ANN</a:t>
            </a:r>
            <a:endParaRPr lang="ja-JP" altLang="en-US" dirty="0">
              <a:latin typeface="ＭＳ Ｐゴシック" panose="020B0600070205080204" pitchFamily="50" charset="-128"/>
              <a:ea typeface="ＭＳ Ｐゴシック" panose="020B0600070205080204" pitchFamily="50" charset="-128"/>
            </a:endParaRPr>
          </a:p>
        </p:txBody>
      </p:sp>
      <p:pic>
        <p:nvPicPr>
          <p:cNvPr id="5" name="Imagen 4" descr="Imagen que contiene texto, mapa&#10;&#10;Descripción generada automáticamente">
            <a:extLst>
              <a:ext uri="{FF2B5EF4-FFF2-40B4-BE49-F238E27FC236}">
                <a16:creationId xmlns:a16="http://schemas.microsoft.com/office/drawing/2014/main" id="{B4935ED4-F318-45A6-8952-DE5FE95327C2}"/>
              </a:ext>
            </a:extLst>
          </p:cNvPr>
          <p:cNvPicPr>
            <a:picLocks noChangeAspect="1"/>
          </p:cNvPicPr>
          <p:nvPr/>
        </p:nvPicPr>
        <p:blipFill>
          <a:blip r:embed="rId2"/>
          <a:stretch>
            <a:fillRect/>
          </a:stretch>
        </p:blipFill>
        <p:spPr>
          <a:xfrm>
            <a:off x="35431" y="973149"/>
            <a:ext cx="9870569" cy="5552195"/>
          </a:xfrm>
          <a:prstGeom prst="rect">
            <a:avLst/>
          </a:prstGeom>
        </p:spPr>
      </p:pic>
      <p:sp>
        <p:nvSpPr>
          <p:cNvPr id="6" name="CuadroTexto 5">
            <a:extLst>
              <a:ext uri="{FF2B5EF4-FFF2-40B4-BE49-F238E27FC236}">
                <a16:creationId xmlns:a16="http://schemas.microsoft.com/office/drawing/2014/main" id="{C4F64A00-3FA1-4A54-A37E-23ECDDB46B94}"/>
              </a:ext>
            </a:extLst>
          </p:cNvPr>
          <p:cNvSpPr txBox="1"/>
          <p:nvPr/>
        </p:nvSpPr>
        <p:spPr>
          <a:xfrm>
            <a:off x="0" y="6430552"/>
            <a:ext cx="9485194" cy="400110"/>
          </a:xfrm>
          <a:prstGeom prst="rect">
            <a:avLst/>
          </a:prstGeom>
          <a:noFill/>
        </p:spPr>
        <p:txBody>
          <a:bodyPr wrap="square" rtlCol="0">
            <a:spAutoFit/>
          </a:bodyPr>
          <a:lstStyle/>
          <a:p>
            <a:r>
              <a:rPr lang="en-US" sz="2000" b="1" dirty="0"/>
              <a:t>Activation functions:	</a:t>
            </a:r>
            <a:r>
              <a:rPr lang="en-US" sz="2000" b="1" dirty="0" err="1"/>
              <a:t>ReLU</a:t>
            </a:r>
            <a:r>
              <a:rPr lang="en-US" sz="2000" b="1" dirty="0"/>
              <a:t>	            </a:t>
            </a:r>
            <a:r>
              <a:rPr lang="en-US" sz="2000" b="1" dirty="0" err="1"/>
              <a:t>ReLU</a:t>
            </a:r>
            <a:r>
              <a:rPr lang="en-US" sz="2000" b="1" dirty="0"/>
              <a:t>	        </a:t>
            </a:r>
            <a:r>
              <a:rPr lang="en-US" sz="2000" b="1" dirty="0" err="1"/>
              <a:t>ReLU</a:t>
            </a:r>
            <a:r>
              <a:rPr lang="en-US" sz="2000" b="1" dirty="0"/>
              <a:t>		</a:t>
            </a:r>
            <a:r>
              <a:rPr lang="en-US" sz="2000" b="1" dirty="0" err="1"/>
              <a:t>Softmax</a:t>
            </a:r>
            <a:endParaRPr lang="en-US" sz="2000" b="1" dirty="0"/>
          </a:p>
        </p:txBody>
      </p:sp>
    </p:spTree>
    <p:extLst>
      <p:ext uri="{BB962C8B-B14F-4D97-AF65-F5344CB8AC3E}">
        <p14:creationId xmlns:p14="http://schemas.microsoft.com/office/powerpoint/2010/main" val="3452868949"/>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18</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Model and training params</a:t>
            </a:r>
            <a:endParaRPr lang="ja-JP" altLang="en-US" dirty="0">
              <a:latin typeface="ＭＳ Ｐゴシック" panose="020B0600070205080204" pitchFamily="50" charset="-128"/>
              <a:ea typeface="ＭＳ Ｐゴシック" panose="020B0600070205080204" pitchFamily="50" charset="-128"/>
            </a:endParaRPr>
          </a:p>
        </p:txBody>
      </p:sp>
      <p:sp>
        <p:nvSpPr>
          <p:cNvPr id="4" name="CuadroTexto 3">
            <a:extLst>
              <a:ext uri="{FF2B5EF4-FFF2-40B4-BE49-F238E27FC236}">
                <a16:creationId xmlns:a16="http://schemas.microsoft.com/office/drawing/2014/main" id="{ABBBD787-AB97-4FEC-B8E5-D3726A5E1C77}"/>
              </a:ext>
            </a:extLst>
          </p:cNvPr>
          <p:cNvSpPr txBox="1"/>
          <p:nvPr/>
        </p:nvSpPr>
        <p:spPr>
          <a:xfrm>
            <a:off x="617592" y="976897"/>
            <a:ext cx="6920552" cy="6124754"/>
          </a:xfrm>
          <a:prstGeom prst="rect">
            <a:avLst/>
          </a:prstGeom>
          <a:noFill/>
        </p:spPr>
        <p:txBody>
          <a:bodyPr wrap="square" rtlCol="0">
            <a:spAutoFit/>
          </a:bodyPr>
          <a:lstStyle/>
          <a:p>
            <a:r>
              <a:rPr lang="en-US" sz="2800" dirty="0">
                <a:latin typeface="MS PGothic" panose="020B0600070205080204" pitchFamily="34" charset="-128"/>
                <a:ea typeface="MS PGothic" panose="020B0600070205080204" pitchFamily="34" charset="-128"/>
              </a:rPr>
              <a:t>Optimizer: Adam</a:t>
            </a:r>
          </a:p>
          <a:p>
            <a:endParaRPr lang="en-US" sz="2800" dirty="0">
              <a:latin typeface="MS PGothic" panose="020B0600070205080204" pitchFamily="34" charset="-128"/>
              <a:ea typeface="MS PGothic" panose="020B0600070205080204" pitchFamily="34" charset="-128"/>
            </a:endParaRPr>
          </a:p>
          <a:p>
            <a:endParaRPr lang="en-US" sz="2800" dirty="0">
              <a:latin typeface="MS PGothic" panose="020B0600070205080204" pitchFamily="34" charset="-128"/>
              <a:ea typeface="MS PGothic" panose="020B0600070205080204" pitchFamily="34" charset="-128"/>
            </a:endParaRPr>
          </a:p>
          <a:p>
            <a:r>
              <a:rPr lang="en-US" sz="2800" dirty="0">
                <a:latin typeface="MS PGothic" panose="020B0600070205080204" pitchFamily="34" charset="-128"/>
                <a:ea typeface="MS PGothic" panose="020B0600070205080204" pitchFamily="34" charset="-128"/>
              </a:rPr>
              <a:t>Loss: </a:t>
            </a:r>
            <a:r>
              <a:rPr lang="en-US" sz="2800" dirty="0" err="1"/>
              <a:t>sparse_categorical_crossentropy</a:t>
            </a:r>
            <a:endParaRPr lang="en-US" sz="2800" dirty="0"/>
          </a:p>
          <a:p>
            <a:endParaRPr lang="en-US" sz="2800" dirty="0">
              <a:latin typeface="MS PGothic" panose="020B0600070205080204" pitchFamily="34" charset="-128"/>
              <a:ea typeface="MS PGothic" panose="020B0600070205080204" pitchFamily="34" charset="-128"/>
            </a:endParaRPr>
          </a:p>
          <a:p>
            <a:endParaRPr lang="en-US" sz="2800" dirty="0">
              <a:latin typeface="MS PGothic" panose="020B0600070205080204" pitchFamily="34" charset="-128"/>
              <a:ea typeface="MS PGothic" panose="020B0600070205080204" pitchFamily="34" charset="-128"/>
            </a:endParaRPr>
          </a:p>
          <a:p>
            <a:r>
              <a:rPr lang="en-US" sz="2800" dirty="0"/>
              <a:t>Metrics: accuracy</a:t>
            </a:r>
          </a:p>
          <a:p>
            <a:endParaRPr lang="en-US" sz="2800" dirty="0"/>
          </a:p>
          <a:p>
            <a:endParaRPr lang="en-US" sz="2800" dirty="0"/>
          </a:p>
          <a:p>
            <a:r>
              <a:rPr lang="en-US" sz="2800" dirty="0" err="1"/>
              <a:t>Batch_size</a:t>
            </a:r>
            <a:r>
              <a:rPr lang="en-US" sz="2800" dirty="0"/>
              <a:t>: 128</a:t>
            </a:r>
          </a:p>
          <a:p>
            <a:endParaRPr lang="en-US" sz="2800" dirty="0"/>
          </a:p>
          <a:p>
            <a:endParaRPr lang="en-US" sz="2800" dirty="0"/>
          </a:p>
          <a:p>
            <a:r>
              <a:rPr lang="en-US" sz="2800" dirty="0"/>
              <a:t>Epochs = 750</a:t>
            </a:r>
          </a:p>
          <a:p>
            <a:endParaRPr lang="en-US" sz="28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225991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19</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0" y="29070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Analysis on the metrics</a:t>
            </a:r>
          </a:p>
          <a:p>
            <a:endParaRPr lang="ja-JP" altLang="en-US" dirty="0">
              <a:latin typeface="ＭＳ Ｐゴシック" panose="020B0600070205080204" pitchFamily="50" charset="-128"/>
              <a:ea typeface="ＭＳ Ｐゴシック" panose="020B0600070205080204" pitchFamily="50" charset="-128"/>
            </a:endParaRPr>
          </a:p>
        </p:txBody>
      </p:sp>
      <p:pic>
        <p:nvPicPr>
          <p:cNvPr id="4" name="Imagen 3">
            <a:extLst>
              <a:ext uri="{FF2B5EF4-FFF2-40B4-BE49-F238E27FC236}">
                <a16:creationId xmlns:a16="http://schemas.microsoft.com/office/drawing/2014/main" id="{501439BD-7689-4265-B344-5ACD327F729B}"/>
              </a:ext>
            </a:extLst>
          </p:cNvPr>
          <p:cNvPicPr>
            <a:picLocks noChangeAspect="1"/>
          </p:cNvPicPr>
          <p:nvPr/>
        </p:nvPicPr>
        <p:blipFill>
          <a:blip r:embed="rId2"/>
          <a:stretch>
            <a:fillRect/>
          </a:stretch>
        </p:blipFill>
        <p:spPr>
          <a:xfrm>
            <a:off x="161925" y="840287"/>
            <a:ext cx="9582150" cy="390525"/>
          </a:xfrm>
          <a:prstGeom prst="rect">
            <a:avLst/>
          </a:prstGeom>
        </p:spPr>
      </p:pic>
      <p:pic>
        <p:nvPicPr>
          <p:cNvPr id="6" name="Imagen 5">
            <a:extLst>
              <a:ext uri="{FF2B5EF4-FFF2-40B4-BE49-F238E27FC236}">
                <a16:creationId xmlns:a16="http://schemas.microsoft.com/office/drawing/2014/main" id="{600EC569-D31E-4E01-A850-8699094EEE29}"/>
              </a:ext>
            </a:extLst>
          </p:cNvPr>
          <p:cNvPicPr>
            <a:picLocks noChangeAspect="1"/>
          </p:cNvPicPr>
          <p:nvPr/>
        </p:nvPicPr>
        <p:blipFill rotWithShape="1">
          <a:blip r:embed="rId3"/>
          <a:srcRect l="4421" t="8261" r="9657" b="4576"/>
          <a:stretch/>
        </p:blipFill>
        <p:spPr>
          <a:xfrm>
            <a:off x="134628" y="1909068"/>
            <a:ext cx="4862529" cy="3391303"/>
          </a:xfrm>
          <a:prstGeom prst="rect">
            <a:avLst/>
          </a:prstGeom>
        </p:spPr>
      </p:pic>
      <p:pic>
        <p:nvPicPr>
          <p:cNvPr id="8" name="Imagen 7">
            <a:extLst>
              <a:ext uri="{FF2B5EF4-FFF2-40B4-BE49-F238E27FC236}">
                <a16:creationId xmlns:a16="http://schemas.microsoft.com/office/drawing/2014/main" id="{FE12BF2A-3FB1-4750-822C-2571E75ECA1B}"/>
              </a:ext>
            </a:extLst>
          </p:cNvPr>
          <p:cNvPicPr>
            <a:picLocks noChangeAspect="1"/>
          </p:cNvPicPr>
          <p:nvPr/>
        </p:nvPicPr>
        <p:blipFill rotWithShape="1">
          <a:blip r:embed="rId4"/>
          <a:srcRect l="6535" t="7748" r="9502" b="4328"/>
          <a:stretch/>
        </p:blipFill>
        <p:spPr>
          <a:xfrm>
            <a:off x="5069384" y="1882683"/>
            <a:ext cx="4747148" cy="3417688"/>
          </a:xfrm>
          <a:prstGeom prst="rect">
            <a:avLst/>
          </a:prstGeom>
        </p:spPr>
      </p:pic>
    </p:spTree>
    <p:extLst>
      <p:ext uri="{BB962C8B-B14F-4D97-AF65-F5344CB8AC3E}">
        <p14:creationId xmlns:p14="http://schemas.microsoft.com/office/powerpoint/2010/main" val="305640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400049" y="714404"/>
            <a:ext cx="9160330" cy="2771745"/>
          </a:xfrm>
          <a:prstGeom prst="roundRect">
            <a:avLst>
              <a:gd name="adj" fmla="val 776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49AD2F6B-7EF8-A340-A357-CB9B75244889}" type="slidenum">
              <a:rPr lang="ja-JP" altLang="en-US" smtClean="0"/>
              <a:pPr/>
              <a:t>2</a:t>
            </a:fld>
            <a:endParaRPr lang="ja-JP" altLang="en-US"/>
          </a:p>
        </p:txBody>
      </p:sp>
      <p:sp>
        <p:nvSpPr>
          <p:cNvPr id="2" name="テキスト ボックス 1"/>
          <p:cNvSpPr txBox="1"/>
          <p:nvPr/>
        </p:nvSpPr>
        <p:spPr>
          <a:xfrm>
            <a:off x="530677" y="828708"/>
            <a:ext cx="1181734" cy="400110"/>
          </a:xfrm>
          <a:prstGeom prst="rect">
            <a:avLst/>
          </a:prstGeom>
          <a:noFill/>
        </p:spPr>
        <p:txBody>
          <a:bodyPr wrap="none" rtlCol="0">
            <a:spAutoFit/>
          </a:bodyPr>
          <a:lstStyle/>
          <a:p>
            <a:r>
              <a:rPr kumimoji="1" lang="en-US" altLang="ja-JP" sz="2000" b="1" dirty="0">
                <a:latin typeface="+mj-lt"/>
                <a:ea typeface="+mj-ea"/>
              </a:rPr>
              <a:t>GOAL</a:t>
            </a:r>
            <a:r>
              <a:rPr kumimoji="1" lang="ja-JP" altLang="en-US" sz="2000" b="1" dirty="0">
                <a:latin typeface="+mj-lt"/>
                <a:ea typeface="+mj-ea"/>
              </a:rPr>
              <a:t>：</a:t>
            </a:r>
          </a:p>
        </p:txBody>
      </p:sp>
      <p:sp>
        <p:nvSpPr>
          <p:cNvPr id="8" name="角丸四角形 7"/>
          <p:cNvSpPr/>
          <p:nvPr/>
        </p:nvSpPr>
        <p:spPr>
          <a:xfrm>
            <a:off x="397325" y="3622224"/>
            <a:ext cx="9160330" cy="2771745"/>
          </a:xfrm>
          <a:prstGeom prst="roundRect">
            <a:avLst>
              <a:gd name="adj" fmla="val 776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552446" y="3712036"/>
            <a:ext cx="2448106" cy="400110"/>
          </a:xfrm>
          <a:prstGeom prst="rect">
            <a:avLst/>
          </a:prstGeom>
          <a:noFill/>
        </p:spPr>
        <p:txBody>
          <a:bodyPr wrap="none" rtlCol="0">
            <a:spAutoFit/>
          </a:bodyPr>
          <a:lstStyle/>
          <a:p>
            <a:r>
              <a:rPr lang="en-US" altLang="ja-JP" sz="2000" b="1" dirty="0">
                <a:latin typeface="+mj-lt"/>
                <a:ea typeface="+mj-ea"/>
              </a:rPr>
              <a:t>Immediate goals</a:t>
            </a:r>
            <a:r>
              <a:rPr kumimoji="1" lang="ja-JP" altLang="en-US" sz="2000" b="1" dirty="0">
                <a:latin typeface="+mj-lt"/>
                <a:ea typeface="+mj-ea"/>
              </a:rPr>
              <a:t>：</a:t>
            </a:r>
          </a:p>
        </p:txBody>
      </p:sp>
      <p:sp>
        <p:nvSpPr>
          <p:cNvPr id="5" name="タイトル 4"/>
          <p:cNvSpPr>
            <a:spLocks noGrp="1"/>
          </p:cNvSpPr>
          <p:nvPr>
            <p:ph type="title" idx="4294967295"/>
          </p:nvPr>
        </p:nvSpPr>
        <p:spPr>
          <a:xfrm>
            <a:off x="272480" y="113280"/>
            <a:ext cx="7056788" cy="549587"/>
          </a:xfrm>
        </p:spPr>
        <p:txBody>
          <a:bodyPr/>
          <a:lstStyle/>
          <a:p>
            <a:pPr rtl="0" fontAlgn="base"/>
            <a:r>
              <a:rPr kumimoji="1" lang="en-US" altLang="ja-JP" sz="2400" b="1" kern="120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Research theme GOAL and immediate goals</a:t>
            </a:r>
            <a:endParaRPr lang="ja-JP" altLang="ja-JP" dirty="0">
              <a:effectLst/>
              <a:latin typeface="Arial" panose="020B0604020202020204" pitchFamily="34" charset="0"/>
              <a:ea typeface="ＭＳ Ｐゴシック" panose="020B0600070205080204" pitchFamily="50" charset="-128"/>
              <a:cs typeface="Arial" panose="020B0604020202020204" pitchFamily="34" charset="0"/>
            </a:endParaRPr>
          </a:p>
        </p:txBody>
      </p:sp>
      <p:sp>
        <p:nvSpPr>
          <p:cNvPr id="10" name="正方形/長方形 2">
            <a:extLst>
              <a:ext uri="{FF2B5EF4-FFF2-40B4-BE49-F238E27FC236}">
                <a16:creationId xmlns:a16="http://schemas.microsoft.com/office/drawing/2014/main" id="{EFCF036E-798D-4308-902A-E9BFA34D59D4}"/>
              </a:ext>
            </a:extLst>
          </p:cNvPr>
          <p:cNvSpPr/>
          <p:nvPr/>
        </p:nvSpPr>
        <p:spPr>
          <a:xfrm>
            <a:off x="1017743" y="1106746"/>
            <a:ext cx="7870514" cy="199176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Blip>
                <a:blip r:embed="rId3"/>
              </a:buBlip>
            </a:pPr>
            <a:r>
              <a:rPr lang="en-US" altLang="ja-JP" sz="2400" dirty="0">
                <a:latin typeface="Arial" panose="020B0604020202020204" pitchFamily="34" charset="0"/>
                <a:ea typeface="ＭＳ Ｐゴシック" panose="020B0600070205080204" pitchFamily="50" charset="-128"/>
                <a:cs typeface="Arial" panose="020B0604020202020204" pitchFamily="34" charset="0"/>
              </a:rPr>
              <a:t>Predict diffuse fraction with a neural network trained with global irradiance, date and time data of Nagaoka city.</a:t>
            </a:r>
          </a:p>
        </p:txBody>
      </p:sp>
      <p:sp>
        <p:nvSpPr>
          <p:cNvPr id="11" name="正方形/長方形 2">
            <a:extLst>
              <a:ext uri="{FF2B5EF4-FFF2-40B4-BE49-F238E27FC236}">
                <a16:creationId xmlns:a16="http://schemas.microsoft.com/office/drawing/2014/main" id="{B3161E1D-2839-4CAF-95CB-8680E3DE72BF}"/>
              </a:ext>
            </a:extLst>
          </p:cNvPr>
          <p:cNvSpPr/>
          <p:nvPr/>
        </p:nvSpPr>
        <p:spPr>
          <a:xfrm>
            <a:off x="1017743" y="4145941"/>
            <a:ext cx="7870514" cy="199176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Blip>
                <a:blip r:embed="rId3"/>
              </a:buBlip>
            </a:pPr>
            <a:r>
              <a:rPr lang="en-US" altLang="ja-JP" sz="2400" dirty="0">
                <a:latin typeface="Arial" panose="020B0604020202020204" pitchFamily="34" charset="0"/>
                <a:ea typeface="ＭＳ Ｐゴシック" panose="020B0600070205080204" pitchFamily="50" charset="-128"/>
                <a:cs typeface="Arial" panose="020B0604020202020204" pitchFamily="34" charset="0"/>
              </a:rPr>
              <a:t>Understand how neural networks work.</a:t>
            </a:r>
          </a:p>
          <a:p>
            <a:pPr marL="285750" indent="-285750">
              <a:buBlip>
                <a:blip r:embed="rId3"/>
              </a:buBlip>
            </a:pPr>
            <a:r>
              <a:rPr lang="en-US" altLang="ja-JP" sz="2400" dirty="0">
                <a:latin typeface="Arial" panose="020B0604020202020204" pitchFamily="34" charset="0"/>
                <a:ea typeface="ＭＳ Ｐゴシック" panose="020B0600070205080204" pitchFamily="50" charset="-128"/>
                <a:cs typeface="Arial" panose="020B0604020202020204" pitchFamily="34" charset="0"/>
              </a:rPr>
              <a:t>Analyze data.</a:t>
            </a:r>
          </a:p>
          <a:p>
            <a:pPr marL="285750" indent="-285750">
              <a:buBlip>
                <a:blip r:embed="rId3"/>
              </a:buBlip>
            </a:pPr>
            <a:r>
              <a:rPr lang="en-US" altLang="ja-JP" sz="2400" dirty="0">
                <a:latin typeface="Arial" panose="020B0604020202020204" pitchFamily="34" charset="0"/>
                <a:ea typeface="ＭＳ Ｐゴシック" panose="020B0600070205080204" pitchFamily="50" charset="-128"/>
                <a:cs typeface="Arial" panose="020B0604020202020204" pitchFamily="34" charset="0"/>
              </a:rPr>
              <a:t>Define model and architecture.</a:t>
            </a:r>
          </a:p>
          <a:p>
            <a:pPr marL="285750" indent="-285750">
              <a:buBlip>
                <a:blip r:embed="rId3"/>
              </a:buBlip>
            </a:pPr>
            <a:r>
              <a:rPr lang="en-US" altLang="ja-JP" sz="2400" dirty="0">
                <a:latin typeface="Arial" panose="020B0604020202020204" pitchFamily="34" charset="0"/>
                <a:ea typeface="ＭＳ Ｐゴシック" panose="020B0600070205080204" pitchFamily="50" charset="-128"/>
                <a:cs typeface="Arial" panose="020B0604020202020204" pitchFamily="34" charset="0"/>
              </a:rPr>
              <a:t>Train and test the neural network.</a:t>
            </a:r>
          </a:p>
          <a:p>
            <a:pPr marL="285750" indent="-285750">
              <a:buBlip>
                <a:blip r:embed="rId3"/>
              </a:buBlip>
            </a:pPr>
            <a:r>
              <a:rPr lang="en-US" altLang="ja-JP" sz="2400" dirty="0">
                <a:latin typeface="Arial" panose="020B0604020202020204" pitchFamily="34" charset="0"/>
                <a:ea typeface="ＭＳ Ｐゴシック" panose="020B0600070205080204" pitchFamily="50" charset="-128"/>
                <a:cs typeface="Arial" panose="020B0604020202020204" pitchFamily="34" charset="0"/>
              </a:rPr>
              <a:t>Analyze results.</a:t>
            </a:r>
          </a:p>
        </p:txBody>
      </p:sp>
    </p:spTree>
    <p:extLst>
      <p:ext uri="{BB962C8B-B14F-4D97-AF65-F5344CB8AC3E}">
        <p14:creationId xmlns:p14="http://schemas.microsoft.com/office/powerpoint/2010/main" val="1992768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20</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Make predictions and comparison</a:t>
            </a:r>
          </a:p>
        </p:txBody>
      </p:sp>
      <p:pic>
        <p:nvPicPr>
          <p:cNvPr id="10" name="Imagen 9">
            <a:extLst>
              <a:ext uri="{FF2B5EF4-FFF2-40B4-BE49-F238E27FC236}">
                <a16:creationId xmlns:a16="http://schemas.microsoft.com/office/drawing/2014/main" id="{B15B7F7C-C137-4271-BB67-B358F4CC62AB}"/>
              </a:ext>
            </a:extLst>
          </p:cNvPr>
          <p:cNvPicPr>
            <a:picLocks noChangeAspect="1"/>
          </p:cNvPicPr>
          <p:nvPr/>
        </p:nvPicPr>
        <p:blipFill>
          <a:blip r:embed="rId2"/>
          <a:stretch>
            <a:fillRect/>
          </a:stretch>
        </p:blipFill>
        <p:spPr>
          <a:xfrm>
            <a:off x="1681123" y="1170485"/>
            <a:ext cx="6313396" cy="5082916"/>
          </a:xfrm>
          <a:prstGeom prst="rect">
            <a:avLst/>
          </a:prstGeom>
        </p:spPr>
      </p:pic>
    </p:spTree>
    <p:extLst>
      <p:ext uri="{BB962C8B-B14F-4D97-AF65-F5344CB8AC3E}">
        <p14:creationId xmlns:p14="http://schemas.microsoft.com/office/powerpoint/2010/main" val="35169494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21</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Make predictions and comparison </a:t>
            </a:r>
            <a:endParaRPr lang="ja-JP" altLang="en-US" dirty="0">
              <a:latin typeface="ＭＳ Ｐゴシック" panose="020B0600070205080204" pitchFamily="50" charset="-128"/>
              <a:ea typeface="ＭＳ Ｐゴシック" panose="020B0600070205080204" pitchFamily="50" charset="-128"/>
            </a:endParaRPr>
          </a:p>
        </p:txBody>
      </p:sp>
      <p:grpSp>
        <p:nvGrpSpPr>
          <p:cNvPr id="263" name="Grupo 262">
            <a:extLst>
              <a:ext uri="{FF2B5EF4-FFF2-40B4-BE49-F238E27FC236}">
                <a16:creationId xmlns:a16="http://schemas.microsoft.com/office/drawing/2014/main" id="{F192E3BF-1808-4810-8CAC-FC824814A733}"/>
              </a:ext>
            </a:extLst>
          </p:cNvPr>
          <p:cNvGrpSpPr/>
          <p:nvPr/>
        </p:nvGrpSpPr>
        <p:grpSpPr>
          <a:xfrm>
            <a:off x="-64168" y="1058524"/>
            <a:ext cx="9882676" cy="5342276"/>
            <a:chOff x="-3277585" y="638983"/>
            <a:chExt cx="12222780" cy="6607266"/>
          </a:xfrm>
        </p:grpSpPr>
        <p:sp>
          <p:nvSpPr>
            <p:cNvPr id="135" name="Elipse 134">
              <a:extLst>
                <a:ext uri="{FF2B5EF4-FFF2-40B4-BE49-F238E27FC236}">
                  <a16:creationId xmlns:a16="http://schemas.microsoft.com/office/drawing/2014/main" id="{2FA16F80-45FD-41CE-81C2-546C3A6700E0}"/>
                </a:ext>
              </a:extLst>
            </p:cNvPr>
            <p:cNvSpPr/>
            <p:nvPr/>
          </p:nvSpPr>
          <p:spPr>
            <a:xfrm>
              <a:off x="-1774683" y="140112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cxnSp>
          <p:nvCxnSpPr>
            <p:cNvPr id="136" name="Conector recto de flecha 135">
              <a:extLst>
                <a:ext uri="{FF2B5EF4-FFF2-40B4-BE49-F238E27FC236}">
                  <a16:creationId xmlns:a16="http://schemas.microsoft.com/office/drawing/2014/main" id="{5E7B09E9-A8E8-4408-A1F0-F680054A7B60}"/>
                </a:ext>
              </a:extLst>
            </p:cNvPr>
            <p:cNvCxnSpPr>
              <a:cxnSpLocks/>
              <a:endCxn id="135" idx="2"/>
            </p:cNvCxnSpPr>
            <p:nvPr/>
          </p:nvCxnSpPr>
          <p:spPr>
            <a:xfrm>
              <a:off x="-2224845" y="1830187"/>
              <a:ext cx="4501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Elipse 136">
              <a:extLst>
                <a:ext uri="{FF2B5EF4-FFF2-40B4-BE49-F238E27FC236}">
                  <a16:creationId xmlns:a16="http://schemas.microsoft.com/office/drawing/2014/main" id="{2D5CD073-03D3-4373-9D60-776E4F473850}"/>
                </a:ext>
              </a:extLst>
            </p:cNvPr>
            <p:cNvSpPr/>
            <p:nvPr/>
          </p:nvSpPr>
          <p:spPr>
            <a:xfrm>
              <a:off x="-1774683" y="365547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38" name="Elipse 137">
              <a:extLst>
                <a:ext uri="{FF2B5EF4-FFF2-40B4-BE49-F238E27FC236}">
                  <a16:creationId xmlns:a16="http://schemas.microsoft.com/office/drawing/2014/main" id="{844FAAFD-D95D-4A2D-AE1E-ABB9F3CCADC4}"/>
                </a:ext>
              </a:extLst>
            </p:cNvPr>
            <p:cNvSpPr/>
            <p:nvPr/>
          </p:nvSpPr>
          <p:spPr>
            <a:xfrm>
              <a:off x="-1774683" y="590981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39" name="Elipse 138">
              <a:extLst>
                <a:ext uri="{FF2B5EF4-FFF2-40B4-BE49-F238E27FC236}">
                  <a16:creationId xmlns:a16="http://schemas.microsoft.com/office/drawing/2014/main" id="{3C74DA35-0E9A-45BC-AFD9-9B560971651D}"/>
                </a:ext>
              </a:extLst>
            </p:cNvPr>
            <p:cNvSpPr/>
            <p:nvPr/>
          </p:nvSpPr>
          <p:spPr>
            <a:xfrm>
              <a:off x="307335" y="119890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40" name="Elipse 139">
              <a:extLst>
                <a:ext uri="{FF2B5EF4-FFF2-40B4-BE49-F238E27FC236}">
                  <a16:creationId xmlns:a16="http://schemas.microsoft.com/office/drawing/2014/main" id="{E393BA3C-4F24-4DA9-AAA3-1E61E1A2B88C}"/>
                </a:ext>
              </a:extLst>
            </p:cNvPr>
            <p:cNvSpPr/>
            <p:nvPr/>
          </p:nvSpPr>
          <p:spPr>
            <a:xfrm>
              <a:off x="307335" y="2289146"/>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41" name="Elipse 140">
              <a:extLst>
                <a:ext uri="{FF2B5EF4-FFF2-40B4-BE49-F238E27FC236}">
                  <a16:creationId xmlns:a16="http://schemas.microsoft.com/office/drawing/2014/main" id="{E1281329-FED7-44B6-AA53-89FC7ED3A919}"/>
                </a:ext>
              </a:extLst>
            </p:cNvPr>
            <p:cNvSpPr/>
            <p:nvPr/>
          </p:nvSpPr>
          <p:spPr>
            <a:xfrm>
              <a:off x="307335" y="337939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42" name="Elipse 141">
              <a:extLst>
                <a:ext uri="{FF2B5EF4-FFF2-40B4-BE49-F238E27FC236}">
                  <a16:creationId xmlns:a16="http://schemas.microsoft.com/office/drawing/2014/main" id="{E94AED83-A1AA-4CF0-BB4F-2B008792F6BF}"/>
                </a:ext>
              </a:extLst>
            </p:cNvPr>
            <p:cNvSpPr/>
            <p:nvPr/>
          </p:nvSpPr>
          <p:spPr>
            <a:xfrm>
              <a:off x="377674" y="638811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43" name="Elipse 142">
              <a:extLst>
                <a:ext uri="{FF2B5EF4-FFF2-40B4-BE49-F238E27FC236}">
                  <a16:creationId xmlns:a16="http://schemas.microsoft.com/office/drawing/2014/main" id="{D4DD6514-F970-43D6-8FCD-6BB774AB1EDF}"/>
                </a:ext>
              </a:extLst>
            </p:cNvPr>
            <p:cNvSpPr/>
            <p:nvPr/>
          </p:nvSpPr>
          <p:spPr>
            <a:xfrm>
              <a:off x="2319015" y="119890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44" name="Elipse 143">
              <a:extLst>
                <a:ext uri="{FF2B5EF4-FFF2-40B4-BE49-F238E27FC236}">
                  <a16:creationId xmlns:a16="http://schemas.microsoft.com/office/drawing/2014/main" id="{A02CD092-8F96-4D5E-A96A-3963EE87C53F}"/>
                </a:ext>
              </a:extLst>
            </p:cNvPr>
            <p:cNvSpPr/>
            <p:nvPr/>
          </p:nvSpPr>
          <p:spPr>
            <a:xfrm>
              <a:off x="2319015" y="2289146"/>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45" name="Elipse 144">
              <a:extLst>
                <a:ext uri="{FF2B5EF4-FFF2-40B4-BE49-F238E27FC236}">
                  <a16:creationId xmlns:a16="http://schemas.microsoft.com/office/drawing/2014/main" id="{3BAA6970-D0FE-490D-994D-F1EA79D59410}"/>
                </a:ext>
              </a:extLst>
            </p:cNvPr>
            <p:cNvSpPr/>
            <p:nvPr/>
          </p:nvSpPr>
          <p:spPr>
            <a:xfrm>
              <a:off x="2319015" y="337939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46" name="Elipse 145">
              <a:extLst>
                <a:ext uri="{FF2B5EF4-FFF2-40B4-BE49-F238E27FC236}">
                  <a16:creationId xmlns:a16="http://schemas.microsoft.com/office/drawing/2014/main" id="{54A6FF55-2D45-478C-8746-06959092A4B1}"/>
                </a:ext>
              </a:extLst>
            </p:cNvPr>
            <p:cNvSpPr/>
            <p:nvPr/>
          </p:nvSpPr>
          <p:spPr>
            <a:xfrm>
              <a:off x="2389354" y="638811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cxnSp>
          <p:nvCxnSpPr>
            <p:cNvPr id="147" name="Conector recto de flecha 146">
              <a:extLst>
                <a:ext uri="{FF2B5EF4-FFF2-40B4-BE49-F238E27FC236}">
                  <a16:creationId xmlns:a16="http://schemas.microsoft.com/office/drawing/2014/main" id="{6C13F55B-E83B-4B6C-B666-A776EC2E417C}"/>
                </a:ext>
              </a:extLst>
            </p:cNvPr>
            <p:cNvCxnSpPr>
              <a:cxnSpLocks/>
              <a:stCxn id="135" idx="7"/>
              <a:endCxn id="139" idx="1"/>
            </p:cNvCxnSpPr>
            <p:nvPr/>
          </p:nvCxnSpPr>
          <p:spPr>
            <a:xfrm flipV="1">
              <a:off x="-1042223" y="1324570"/>
              <a:ext cx="1475228" cy="2022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Conector recto de flecha 147">
              <a:extLst>
                <a:ext uri="{FF2B5EF4-FFF2-40B4-BE49-F238E27FC236}">
                  <a16:creationId xmlns:a16="http://schemas.microsoft.com/office/drawing/2014/main" id="{584C9FF4-D7F9-4CAD-9AC7-063C7299A8CD}"/>
                </a:ext>
              </a:extLst>
            </p:cNvPr>
            <p:cNvCxnSpPr>
              <a:cxnSpLocks/>
              <a:stCxn id="135" idx="6"/>
              <a:endCxn id="140" idx="1"/>
            </p:cNvCxnSpPr>
            <p:nvPr/>
          </p:nvCxnSpPr>
          <p:spPr>
            <a:xfrm>
              <a:off x="-916553" y="1830187"/>
              <a:ext cx="1349558" cy="5846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Conector recto de flecha 148">
              <a:extLst>
                <a:ext uri="{FF2B5EF4-FFF2-40B4-BE49-F238E27FC236}">
                  <a16:creationId xmlns:a16="http://schemas.microsoft.com/office/drawing/2014/main" id="{BC0E8170-CEE7-4EAD-A859-AF623FCC9152}"/>
                </a:ext>
              </a:extLst>
            </p:cNvPr>
            <p:cNvCxnSpPr>
              <a:cxnSpLocks/>
              <a:stCxn id="135" idx="5"/>
              <a:endCxn id="141" idx="1"/>
            </p:cNvCxnSpPr>
            <p:nvPr/>
          </p:nvCxnSpPr>
          <p:spPr>
            <a:xfrm>
              <a:off x="-1042223" y="2133582"/>
              <a:ext cx="1475228" cy="13714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ector recto de flecha 149">
              <a:extLst>
                <a:ext uri="{FF2B5EF4-FFF2-40B4-BE49-F238E27FC236}">
                  <a16:creationId xmlns:a16="http://schemas.microsoft.com/office/drawing/2014/main" id="{7366212C-A06C-4F83-B5B2-732C82E37D4B}"/>
                </a:ext>
              </a:extLst>
            </p:cNvPr>
            <p:cNvCxnSpPr>
              <a:cxnSpLocks/>
              <a:stCxn id="135" idx="4"/>
              <a:endCxn id="142" idx="1"/>
            </p:cNvCxnSpPr>
            <p:nvPr/>
          </p:nvCxnSpPr>
          <p:spPr>
            <a:xfrm>
              <a:off x="-1345618" y="2259252"/>
              <a:ext cx="1848962" cy="42545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Conector recto de flecha 150">
              <a:extLst>
                <a:ext uri="{FF2B5EF4-FFF2-40B4-BE49-F238E27FC236}">
                  <a16:creationId xmlns:a16="http://schemas.microsoft.com/office/drawing/2014/main" id="{20884A91-5975-4845-A496-AFDB7D5B8A25}"/>
                </a:ext>
              </a:extLst>
            </p:cNvPr>
            <p:cNvCxnSpPr>
              <a:cxnSpLocks/>
              <a:stCxn id="137" idx="7"/>
              <a:endCxn id="139" idx="2"/>
            </p:cNvCxnSpPr>
            <p:nvPr/>
          </p:nvCxnSpPr>
          <p:spPr>
            <a:xfrm flipV="1">
              <a:off x="-1042223" y="1627965"/>
              <a:ext cx="1349558" cy="2153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ector recto de flecha 151">
              <a:extLst>
                <a:ext uri="{FF2B5EF4-FFF2-40B4-BE49-F238E27FC236}">
                  <a16:creationId xmlns:a16="http://schemas.microsoft.com/office/drawing/2014/main" id="{E728C1A1-3C15-4391-A84E-1AE21B218917}"/>
                </a:ext>
              </a:extLst>
            </p:cNvPr>
            <p:cNvCxnSpPr>
              <a:cxnSpLocks/>
              <a:stCxn id="137" idx="6"/>
              <a:endCxn id="140" idx="2"/>
            </p:cNvCxnSpPr>
            <p:nvPr/>
          </p:nvCxnSpPr>
          <p:spPr>
            <a:xfrm flipV="1">
              <a:off x="-916553" y="2718211"/>
              <a:ext cx="1223888" cy="13663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Conector recto de flecha 152">
              <a:extLst>
                <a:ext uri="{FF2B5EF4-FFF2-40B4-BE49-F238E27FC236}">
                  <a16:creationId xmlns:a16="http://schemas.microsoft.com/office/drawing/2014/main" id="{ACB21CFC-7ADA-4657-BDC1-53B1E55859D1}"/>
                </a:ext>
              </a:extLst>
            </p:cNvPr>
            <p:cNvCxnSpPr>
              <a:cxnSpLocks/>
              <a:stCxn id="137" idx="5"/>
              <a:endCxn id="141" idx="2"/>
            </p:cNvCxnSpPr>
            <p:nvPr/>
          </p:nvCxnSpPr>
          <p:spPr>
            <a:xfrm flipV="1">
              <a:off x="-1042223" y="3808457"/>
              <a:ext cx="1349558" cy="5794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Conector recto de flecha 153">
              <a:extLst>
                <a:ext uri="{FF2B5EF4-FFF2-40B4-BE49-F238E27FC236}">
                  <a16:creationId xmlns:a16="http://schemas.microsoft.com/office/drawing/2014/main" id="{08BA3027-D0C6-46FB-AC8F-D8ABA7028CAF}"/>
                </a:ext>
              </a:extLst>
            </p:cNvPr>
            <p:cNvCxnSpPr>
              <a:cxnSpLocks/>
              <a:stCxn id="137" idx="4"/>
              <a:endCxn id="142" idx="2"/>
            </p:cNvCxnSpPr>
            <p:nvPr/>
          </p:nvCxnSpPr>
          <p:spPr>
            <a:xfrm>
              <a:off x="-1345618" y="4513600"/>
              <a:ext cx="1723292" cy="23035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Conector recto de flecha 154">
              <a:extLst>
                <a:ext uri="{FF2B5EF4-FFF2-40B4-BE49-F238E27FC236}">
                  <a16:creationId xmlns:a16="http://schemas.microsoft.com/office/drawing/2014/main" id="{FBBE5033-365A-4287-8654-076087C6E895}"/>
                </a:ext>
              </a:extLst>
            </p:cNvPr>
            <p:cNvCxnSpPr>
              <a:cxnSpLocks/>
              <a:stCxn id="138" idx="5"/>
              <a:endCxn id="142" idx="3"/>
            </p:cNvCxnSpPr>
            <p:nvPr/>
          </p:nvCxnSpPr>
          <p:spPr>
            <a:xfrm>
              <a:off x="-1042223" y="6642277"/>
              <a:ext cx="1545567" cy="4783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Conector recto de flecha 155">
              <a:extLst>
                <a:ext uri="{FF2B5EF4-FFF2-40B4-BE49-F238E27FC236}">
                  <a16:creationId xmlns:a16="http://schemas.microsoft.com/office/drawing/2014/main" id="{D1D96206-84BF-4064-B777-6F3FF150F1D7}"/>
                </a:ext>
              </a:extLst>
            </p:cNvPr>
            <p:cNvCxnSpPr>
              <a:cxnSpLocks/>
              <a:stCxn id="138" idx="0"/>
              <a:endCxn id="139" idx="3"/>
            </p:cNvCxnSpPr>
            <p:nvPr/>
          </p:nvCxnSpPr>
          <p:spPr>
            <a:xfrm flipV="1">
              <a:off x="-1345618" y="1931360"/>
              <a:ext cx="1778623" cy="39784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Conector recto de flecha 156">
              <a:extLst>
                <a:ext uri="{FF2B5EF4-FFF2-40B4-BE49-F238E27FC236}">
                  <a16:creationId xmlns:a16="http://schemas.microsoft.com/office/drawing/2014/main" id="{DF2FFBF4-63B5-4D7E-8141-488EB9608E84}"/>
                </a:ext>
              </a:extLst>
            </p:cNvPr>
            <p:cNvCxnSpPr>
              <a:cxnSpLocks/>
              <a:stCxn id="138" idx="7"/>
              <a:endCxn id="140" idx="3"/>
            </p:cNvCxnSpPr>
            <p:nvPr/>
          </p:nvCxnSpPr>
          <p:spPr>
            <a:xfrm flipV="1">
              <a:off x="-1042223" y="3021606"/>
              <a:ext cx="1475228" cy="30138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Conector recto de flecha 157">
              <a:extLst>
                <a:ext uri="{FF2B5EF4-FFF2-40B4-BE49-F238E27FC236}">
                  <a16:creationId xmlns:a16="http://schemas.microsoft.com/office/drawing/2014/main" id="{3D787A77-2D08-4BBA-B9AD-E5D40369AF91}"/>
                </a:ext>
              </a:extLst>
            </p:cNvPr>
            <p:cNvCxnSpPr>
              <a:cxnSpLocks/>
              <a:stCxn id="138" idx="6"/>
              <a:endCxn id="141" idx="3"/>
            </p:cNvCxnSpPr>
            <p:nvPr/>
          </p:nvCxnSpPr>
          <p:spPr>
            <a:xfrm flipV="1">
              <a:off x="-916553" y="4111852"/>
              <a:ext cx="1349558" cy="22270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Conector recto de flecha 158">
              <a:extLst>
                <a:ext uri="{FF2B5EF4-FFF2-40B4-BE49-F238E27FC236}">
                  <a16:creationId xmlns:a16="http://schemas.microsoft.com/office/drawing/2014/main" id="{61138727-6140-45EE-95F8-64EB8548E7F4}"/>
                </a:ext>
              </a:extLst>
            </p:cNvPr>
            <p:cNvCxnSpPr>
              <a:cxnSpLocks/>
              <a:stCxn id="139" idx="0"/>
              <a:endCxn id="143" idx="0"/>
            </p:cNvCxnSpPr>
            <p:nvPr/>
          </p:nvCxnSpPr>
          <p:spPr>
            <a:xfrm>
              <a:off x="736400" y="1198900"/>
              <a:ext cx="20116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Conector recto de flecha 159">
              <a:extLst>
                <a:ext uri="{FF2B5EF4-FFF2-40B4-BE49-F238E27FC236}">
                  <a16:creationId xmlns:a16="http://schemas.microsoft.com/office/drawing/2014/main" id="{6637C49B-43A0-434A-94D6-24A890A2B699}"/>
                </a:ext>
              </a:extLst>
            </p:cNvPr>
            <p:cNvCxnSpPr>
              <a:cxnSpLocks/>
              <a:stCxn id="139" idx="7"/>
              <a:endCxn id="144" idx="0"/>
            </p:cNvCxnSpPr>
            <p:nvPr/>
          </p:nvCxnSpPr>
          <p:spPr>
            <a:xfrm>
              <a:off x="1039795" y="1324570"/>
              <a:ext cx="1708285" cy="9645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Conector recto de flecha 160">
              <a:extLst>
                <a:ext uri="{FF2B5EF4-FFF2-40B4-BE49-F238E27FC236}">
                  <a16:creationId xmlns:a16="http://schemas.microsoft.com/office/drawing/2014/main" id="{C09B0E3B-58C2-469E-8725-B254F80BCC21}"/>
                </a:ext>
              </a:extLst>
            </p:cNvPr>
            <p:cNvCxnSpPr>
              <a:cxnSpLocks/>
              <a:stCxn id="139" idx="6"/>
              <a:endCxn id="145" idx="0"/>
            </p:cNvCxnSpPr>
            <p:nvPr/>
          </p:nvCxnSpPr>
          <p:spPr>
            <a:xfrm>
              <a:off x="1165465" y="1627965"/>
              <a:ext cx="1582615" cy="17514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Conector recto de flecha 161">
              <a:extLst>
                <a:ext uri="{FF2B5EF4-FFF2-40B4-BE49-F238E27FC236}">
                  <a16:creationId xmlns:a16="http://schemas.microsoft.com/office/drawing/2014/main" id="{B5784935-F18F-4CC6-9C63-9B28BBAB7DCD}"/>
                </a:ext>
              </a:extLst>
            </p:cNvPr>
            <p:cNvCxnSpPr>
              <a:cxnSpLocks/>
              <a:stCxn id="139" idx="5"/>
              <a:endCxn id="146" idx="0"/>
            </p:cNvCxnSpPr>
            <p:nvPr/>
          </p:nvCxnSpPr>
          <p:spPr>
            <a:xfrm>
              <a:off x="1039795" y="1931360"/>
              <a:ext cx="1778624" cy="445675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Conector recto de flecha 162">
              <a:extLst>
                <a:ext uri="{FF2B5EF4-FFF2-40B4-BE49-F238E27FC236}">
                  <a16:creationId xmlns:a16="http://schemas.microsoft.com/office/drawing/2014/main" id="{9A2EC5A5-1E6A-4BEC-8D32-7A68D6DAD169}"/>
                </a:ext>
              </a:extLst>
            </p:cNvPr>
            <p:cNvCxnSpPr>
              <a:cxnSpLocks/>
              <a:stCxn id="140" idx="0"/>
              <a:endCxn id="143" idx="1"/>
            </p:cNvCxnSpPr>
            <p:nvPr/>
          </p:nvCxnSpPr>
          <p:spPr>
            <a:xfrm flipV="1">
              <a:off x="736400" y="1324570"/>
              <a:ext cx="1708285" cy="9645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Conector recto de flecha 163">
              <a:extLst>
                <a:ext uri="{FF2B5EF4-FFF2-40B4-BE49-F238E27FC236}">
                  <a16:creationId xmlns:a16="http://schemas.microsoft.com/office/drawing/2014/main" id="{3A9D1998-D3C8-4CB9-AE92-2B6483F02A7C}"/>
                </a:ext>
              </a:extLst>
            </p:cNvPr>
            <p:cNvCxnSpPr>
              <a:cxnSpLocks/>
              <a:stCxn id="140" idx="7"/>
              <a:endCxn id="144" idx="1"/>
            </p:cNvCxnSpPr>
            <p:nvPr/>
          </p:nvCxnSpPr>
          <p:spPr>
            <a:xfrm>
              <a:off x="1039795" y="2414816"/>
              <a:ext cx="1404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ector recto de flecha 164">
              <a:extLst>
                <a:ext uri="{FF2B5EF4-FFF2-40B4-BE49-F238E27FC236}">
                  <a16:creationId xmlns:a16="http://schemas.microsoft.com/office/drawing/2014/main" id="{F99F6E67-F629-469C-AFD5-B6D39531C779}"/>
                </a:ext>
              </a:extLst>
            </p:cNvPr>
            <p:cNvCxnSpPr>
              <a:cxnSpLocks/>
              <a:stCxn id="140" idx="6"/>
              <a:endCxn id="145" idx="1"/>
            </p:cNvCxnSpPr>
            <p:nvPr/>
          </p:nvCxnSpPr>
          <p:spPr>
            <a:xfrm>
              <a:off x="1165465" y="2718211"/>
              <a:ext cx="1279220" cy="7868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Conector recto de flecha 165">
              <a:extLst>
                <a:ext uri="{FF2B5EF4-FFF2-40B4-BE49-F238E27FC236}">
                  <a16:creationId xmlns:a16="http://schemas.microsoft.com/office/drawing/2014/main" id="{554B3CC7-79D0-4033-984F-2FB64BDDB9F9}"/>
                </a:ext>
              </a:extLst>
            </p:cNvPr>
            <p:cNvCxnSpPr>
              <a:cxnSpLocks/>
              <a:stCxn id="140" idx="5"/>
              <a:endCxn id="146" idx="1"/>
            </p:cNvCxnSpPr>
            <p:nvPr/>
          </p:nvCxnSpPr>
          <p:spPr>
            <a:xfrm>
              <a:off x="1039795" y="3021606"/>
              <a:ext cx="1475229" cy="3492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Conector recto de flecha 166">
              <a:extLst>
                <a:ext uri="{FF2B5EF4-FFF2-40B4-BE49-F238E27FC236}">
                  <a16:creationId xmlns:a16="http://schemas.microsoft.com/office/drawing/2014/main" id="{B7C7FDC7-1391-464D-BDD2-1E4990653636}"/>
                </a:ext>
              </a:extLst>
            </p:cNvPr>
            <p:cNvCxnSpPr>
              <a:cxnSpLocks/>
              <a:stCxn id="141" idx="7"/>
              <a:endCxn id="143" idx="2"/>
            </p:cNvCxnSpPr>
            <p:nvPr/>
          </p:nvCxnSpPr>
          <p:spPr>
            <a:xfrm flipV="1">
              <a:off x="1039795" y="1627965"/>
              <a:ext cx="1279220" cy="18770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ector recto de flecha 167">
              <a:extLst>
                <a:ext uri="{FF2B5EF4-FFF2-40B4-BE49-F238E27FC236}">
                  <a16:creationId xmlns:a16="http://schemas.microsoft.com/office/drawing/2014/main" id="{1C348D4B-99B2-45ED-8A7A-15B3754E39E9}"/>
                </a:ext>
              </a:extLst>
            </p:cNvPr>
            <p:cNvCxnSpPr>
              <a:cxnSpLocks/>
              <a:stCxn id="141" idx="6"/>
              <a:endCxn id="144" idx="2"/>
            </p:cNvCxnSpPr>
            <p:nvPr/>
          </p:nvCxnSpPr>
          <p:spPr>
            <a:xfrm flipV="1">
              <a:off x="1165465" y="2718211"/>
              <a:ext cx="1153550" cy="10902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Conector recto de flecha 168">
              <a:extLst>
                <a:ext uri="{FF2B5EF4-FFF2-40B4-BE49-F238E27FC236}">
                  <a16:creationId xmlns:a16="http://schemas.microsoft.com/office/drawing/2014/main" id="{30BC6931-5783-46F6-BDCC-8DF2D1FAE0BF}"/>
                </a:ext>
              </a:extLst>
            </p:cNvPr>
            <p:cNvCxnSpPr>
              <a:cxnSpLocks/>
              <a:stCxn id="141" idx="5"/>
              <a:endCxn id="145" idx="2"/>
            </p:cNvCxnSpPr>
            <p:nvPr/>
          </p:nvCxnSpPr>
          <p:spPr>
            <a:xfrm flipV="1">
              <a:off x="1039795" y="3808457"/>
              <a:ext cx="1279220" cy="3033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Conector recto de flecha 169">
              <a:extLst>
                <a:ext uri="{FF2B5EF4-FFF2-40B4-BE49-F238E27FC236}">
                  <a16:creationId xmlns:a16="http://schemas.microsoft.com/office/drawing/2014/main" id="{8FE63EE4-85ED-4369-B868-7A46C0707EDE}"/>
                </a:ext>
              </a:extLst>
            </p:cNvPr>
            <p:cNvCxnSpPr>
              <a:cxnSpLocks/>
              <a:stCxn id="141" idx="4"/>
              <a:endCxn id="146" idx="2"/>
            </p:cNvCxnSpPr>
            <p:nvPr/>
          </p:nvCxnSpPr>
          <p:spPr>
            <a:xfrm>
              <a:off x="736400" y="4237522"/>
              <a:ext cx="1652954" cy="25796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Conector recto de flecha 170">
              <a:extLst>
                <a:ext uri="{FF2B5EF4-FFF2-40B4-BE49-F238E27FC236}">
                  <a16:creationId xmlns:a16="http://schemas.microsoft.com/office/drawing/2014/main" id="{AA8964C2-346B-4FAB-9A96-D88449BA3768}"/>
                </a:ext>
              </a:extLst>
            </p:cNvPr>
            <p:cNvCxnSpPr>
              <a:cxnSpLocks/>
              <a:stCxn id="142" idx="0"/>
              <a:endCxn id="143" idx="3"/>
            </p:cNvCxnSpPr>
            <p:nvPr/>
          </p:nvCxnSpPr>
          <p:spPr>
            <a:xfrm flipV="1">
              <a:off x="806739" y="1931360"/>
              <a:ext cx="1637946" cy="44567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Conector recto de flecha 171">
              <a:extLst>
                <a:ext uri="{FF2B5EF4-FFF2-40B4-BE49-F238E27FC236}">
                  <a16:creationId xmlns:a16="http://schemas.microsoft.com/office/drawing/2014/main" id="{8B33C8FD-6348-4299-B7D3-753D0C3D4AE4}"/>
                </a:ext>
              </a:extLst>
            </p:cNvPr>
            <p:cNvCxnSpPr>
              <a:cxnSpLocks/>
              <a:stCxn id="142" idx="7"/>
              <a:endCxn id="144" idx="3"/>
            </p:cNvCxnSpPr>
            <p:nvPr/>
          </p:nvCxnSpPr>
          <p:spPr>
            <a:xfrm flipV="1">
              <a:off x="1110134" y="3021606"/>
              <a:ext cx="1334551" cy="34921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Conector recto de flecha 172">
              <a:extLst>
                <a:ext uri="{FF2B5EF4-FFF2-40B4-BE49-F238E27FC236}">
                  <a16:creationId xmlns:a16="http://schemas.microsoft.com/office/drawing/2014/main" id="{B6BA465F-E2EF-4DB6-A008-C2D7BBC3625C}"/>
                </a:ext>
              </a:extLst>
            </p:cNvPr>
            <p:cNvCxnSpPr>
              <a:cxnSpLocks/>
              <a:stCxn id="142" idx="6"/>
              <a:endCxn id="145" idx="3"/>
            </p:cNvCxnSpPr>
            <p:nvPr/>
          </p:nvCxnSpPr>
          <p:spPr>
            <a:xfrm flipV="1">
              <a:off x="1235804" y="4111852"/>
              <a:ext cx="1208881" cy="27053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Conector recto de flecha 173">
              <a:extLst>
                <a:ext uri="{FF2B5EF4-FFF2-40B4-BE49-F238E27FC236}">
                  <a16:creationId xmlns:a16="http://schemas.microsoft.com/office/drawing/2014/main" id="{6B62E5F8-C831-482E-ACB4-0A2D4E398EA3}"/>
                </a:ext>
              </a:extLst>
            </p:cNvPr>
            <p:cNvCxnSpPr>
              <a:cxnSpLocks/>
              <a:stCxn id="142" idx="5"/>
              <a:endCxn id="146" idx="3"/>
            </p:cNvCxnSpPr>
            <p:nvPr/>
          </p:nvCxnSpPr>
          <p:spPr>
            <a:xfrm>
              <a:off x="1110134" y="7120579"/>
              <a:ext cx="1404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Elipse 174">
              <a:extLst>
                <a:ext uri="{FF2B5EF4-FFF2-40B4-BE49-F238E27FC236}">
                  <a16:creationId xmlns:a16="http://schemas.microsoft.com/office/drawing/2014/main" id="{45C56304-2855-4529-8738-8B83F44ECAF7}"/>
                </a:ext>
              </a:extLst>
            </p:cNvPr>
            <p:cNvSpPr/>
            <p:nvPr/>
          </p:nvSpPr>
          <p:spPr>
            <a:xfrm>
              <a:off x="4330695" y="119890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76" name="Elipse 175">
              <a:extLst>
                <a:ext uri="{FF2B5EF4-FFF2-40B4-BE49-F238E27FC236}">
                  <a16:creationId xmlns:a16="http://schemas.microsoft.com/office/drawing/2014/main" id="{1FCCD846-38AE-4586-B7B4-3FFBC1A54239}"/>
                </a:ext>
              </a:extLst>
            </p:cNvPr>
            <p:cNvSpPr/>
            <p:nvPr/>
          </p:nvSpPr>
          <p:spPr>
            <a:xfrm>
              <a:off x="4330695" y="2289146"/>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77" name="Elipse 176">
              <a:extLst>
                <a:ext uri="{FF2B5EF4-FFF2-40B4-BE49-F238E27FC236}">
                  <a16:creationId xmlns:a16="http://schemas.microsoft.com/office/drawing/2014/main" id="{28E89209-899B-43D3-B5B7-765421326FD4}"/>
                </a:ext>
              </a:extLst>
            </p:cNvPr>
            <p:cNvSpPr/>
            <p:nvPr/>
          </p:nvSpPr>
          <p:spPr>
            <a:xfrm>
              <a:off x="4330695" y="337939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78" name="Elipse 177">
              <a:extLst>
                <a:ext uri="{FF2B5EF4-FFF2-40B4-BE49-F238E27FC236}">
                  <a16:creationId xmlns:a16="http://schemas.microsoft.com/office/drawing/2014/main" id="{D32326D1-BD6B-4E36-AB62-3B531ED9D0F1}"/>
                </a:ext>
              </a:extLst>
            </p:cNvPr>
            <p:cNvSpPr/>
            <p:nvPr/>
          </p:nvSpPr>
          <p:spPr>
            <a:xfrm>
              <a:off x="4401034" y="638811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cxnSp>
          <p:nvCxnSpPr>
            <p:cNvPr id="179" name="Conector recto de flecha 178">
              <a:extLst>
                <a:ext uri="{FF2B5EF4-FFF2-40B4-BE49-F238E27FC236}">
                  <a16:creationId xmlns:a16="http://schemas.microsoft.com/office/drawing/2014/main" id="{61A8C4FA-5939-41A6-BC23-7F9E744BA3A8}"/>
                </a:ext>
              </a:extLst>
            </p:cNvPr>
            <p:cNvCxnSpPr>
              <a:cxnSpLocks/>
              <a:stCxn id="143" idx="0"/>
              <a:endCxn id="175" idx="0"/>
            </p:cNvCxnSpPr>
            <p:nvPr/>
          </p:nvCxnSpPr>
          <p:spPr>
            <a:xfrm>
              <a:off x="2748080" y="1198900"/>
              <a:ext cx="20116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Conector recto de flecha 179">
              <a:extLst>
                <a:ext uri="{FF2B5EF4-FFF2-40B4-BE49-F238E27FC236}">
                  <a16:creationId xmlns:a16="http://schemas.microsoft.com/office/drawing/2014/main" id="{B0C8755D-4149-4F86-9BF0-7FE406B1923B}"/>
                </a:ext>
              </a:extLst>
            </p:cNvPr>
            <p:cNvCxnSpPr>
              <a:cxnSpLocks/>
              <a:stCxn id="143" idx="7"/>
              <a:endCxn id="176" idx="0"/>
            </p:cNvCxnSpPr>
            <p:nvPr/>
          </p:nvCxnSpPr>
          <p:spPr>
            <a:xfrm>
              <a:off x="3051475" y="1324570"/>
              <a:ext cx="1708285" cy="9645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Conector recto de flecha 180">
              <a:extLst>
                <a:ext uri="{FF2B5EF4-FFF2-40B4-BE49-F238E27FC236}">
                  <a16:creationId xmlns:a16="http://schemas.microsoft.com/office/drawing/2014/main" id="{314EB3D2-D671-4643-B819-469D6541BB51}"/>
                </a:ext>
              </a:extLst>
            </p:cNvPr>
            <p:cNvCxnSpPr>
              <a:cxnSpLocks/>
              <a:stCxn id="143" idx="6"/>
              <a:endCxn id="177" idx="0"/>
            </p:cNvCxnSpPr>
            <p:nvPr/>
          </p:nvCxnSpPr>
          <p:spPr>
            <a:xfrm>
              <a:off x="3177145" y="1627965"/>
              <a:ext cx="1582615" cy="17514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Conector recto de flecha 181">
              <a:extLst>
                <a:ext uri="{FF2B5EF4-FFF2-40B4-BE49-F238E27FC236}">
                  <a16:creationId xmlns:a16="http://schemas.microsoft.com/office/drawing/2014/main" id="{A7477E32-A2C1-4DDE-BB72-019E425DFCE9}"/>
                </a:ext>
              </a:extLst>
            </p:cNvPr>
            <p:cNvCxnSpPr>
              <a:cxnSpLocks/>
              <a:stCxn id="143" idx="5"/>
              <a:endCxn id="178" idx="0"/>
            </p:cNvCxnSpPr>
            <p:nvPr/>
          </p:nvCxnSpPr>
          <p:spPr>
            <a:xfrm>
              <a:off x="3051475" y="1931360"/>
              <a:ext cx="1778624" cy="44567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Conector recto de flecha 182">
              <a:extLst>
                <a:ext uri="{FF2B5EF4-FFF2-40B4-BE49-F238E27FC236}">
                  <a16:creationId xmlns:a16="http://schemas.microsoft.com/office/drawing/2014/main" id="{6CE9CDB8-C2C5-4639-9CC1-22A12DBD0B8A}"/>
                </a:ext>
              </a:extLst>
            </p:cNvPr>
            <p:cNvCxnSpPr>
              <a:cxnSpLocks/>
              <a:stCxn id="144" idx="0"/>
              <a:endCxn id="175" idx="1"/>
            </p:cNvCxnSpPr>
            <p:nvPr/>
          </p:nvCxnSpPr>
          <p:spPr>
            <a:xfrm flipV="1">
              <a:off x="2748080" y="1324570"/>
              <a:ext cx="1708285" cy="9645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ector recto de flecha 183">
              <a:extLst>
                <a:ext uri="{FF2B5EF4-FFF2-40B4-BE49-F238E27FC236}">
                  <a16:creationId xmlns:a16="http://schemas.microsoft.com/office/drawing/2014/main" id="{B2D9CC14-D275-4232-AF1E-15674340FE71}"/>
                </a:ext>
              </a:extLst>
            </p:cNvPr>
            <p:cNvCxnSpPr>
              <a:cxnSpLocks/>
              <a:stCxn id="144" idx="7"/>
              <a:endCxn id="176" idx="1"/>
            </p:cNvCxnSpPr>
            <p:nvPr/>
          </p:nvCxnSpPr>
          <p:spPr>
            <a:xfrm>
              <a:off x="3051475" y="2414816"/>
              <a:ext cx="1404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Conector recto de flecha 184">
              <a:extLst>
                <a:ext uri="{FF2B5EF4-FFF2-40B4-BE49-F238E27FC236}">
                  <a16:creationId xmlns:a16="http://schemas.microsoft.com/office/drawing/2014/main" id="{A38DC0CD-9203-49C1-B9B1-3AF4FD2FA662}"/>
                </a:ext>
              </a:extLst>
            </p:cNvPr>
            <p:cNvCxnSpPr>
              <a:cxnSpLocks/>
              <a:stCxn id="144" idx="6"/>
              <a:endCxn id="177" idx="1"/>
            </p:cNvCxnSpPr>
            <p:nvPr/>
          </p:nvCxnSpPr>
          <p:spPr>
            <a:xfrm>
              <a:off x="3177145" y="2718211"/>
              <a:ext cx="1279220" cy="7868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Conector recto de flecha 185">
              <a:extLst>
                <a:ext uri="{FF2B5EF4-FFF2-40B4-BE49-F238E27FC236}">
                  <a16:creationId xmlns:a16="http://schemas.microsoft.com/office/drawing/2014/main" id="{28D8C758-2170-414B-8E49-D3E62D690CAD}"/>
                </a:ext>
              </a:extLst>
            </p:cNvPr>
            <p:cNvCxnSpPr>
              <a:cxnSpLocks/>
              <a:stCxn id="144" idx="5"/>
              <a:endCxn id="178" idx="1"/>
            </p:cNvCxnSpPr>
            <p:nvPr/>
          </p:nvCxnSpPr>
          <p:spPr>
            <a:xfrm>
              <a:off x="3051475" y="3021606"/>
              <a:ext cx="1475229" cy="3492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Conector recto de flecha 186">
              <a:extLst>
                <a:ext uri="{FF2B5EF4-FFF2-40B4-BE49-F238E27FC236}">
                  <a16:creationId xmlns:a16="http://schemas.microsoft.com/office/drawing/2014/main" id="{37617C37-7E43-47C6-BE0E-FB618056B876}"/>
                </a:ext>
              </a:extLst>
            </p:cNvPr>
            <p:cNvCxnSpPr>
              <a:cxnSpLocks/>
              <a:stCxn id="145" idx="7"/>
              <a:endCxn id="175" idx="2"/>
            </p:cNvCxnSpPr>
            <p:nvPr/>
          </p:nvCxnSpPr>
          <p:spPr>
            <a:xfrm flipV="1">
              <a:off x="3051475" y="1627965"/>
              <a:ext cx="1279220" cy="18770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Conector recto de flecha 187">
              <a:extLst>
                <a:ext uri="{FF2B5EF4-FFF2-40B4-BE49-F238E27FC236}">
                  <a16:creationId xmlns:a16="http://schemas.microsoft.com/office/drawing/2014/main" id="{66B31A95-7C6C-48DB-AD4C-16F1B8B7E5B9}"/>
                </a:ext>
              </a:extLst>
            </p:cNvPr>
            <p:cNvCxnSpPr>
              <a:cxnSpLocks/>
              <a:stCxn id="145" idx="6"/>
              <a:endCxn id="176" idx="2"/>
            </p:cNvCxnSpPr>
            <p:nvPr/>
          </p:nvCxnSpPr>
          <p:spPr>
            <a:xfrm flipV="1">
              <a:off x="3177145" y="2718211"/>
              <a:ext cx="1153550" cy="10902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Conector recto de flecha 188">
              <a:extLst>
                <a:ext uri="{FF2B5EF4-FFF2-40B4-BE49-F238E27FC236}">
                  <a16:creationId xmlns:a16="http://schemas.microsoft.com/office/drawing/2014/main" id="{88EEAF6F-D310-4BC0-9818-B98D29B9FA4A}"/>
                </a:ext>
              </a:extLst>
            </p:cNvPr>
            <p:cNvCxnSpPr>
              <a:cxnSpLocks/>
              <a:stCxn id="145" idx="5"/>
              <a:endCxn id="177" idx="2"/>
            </p:cNvCxnSpPr>
            <p:nvPr/>
          </p:nvCxnSpPr>
          <p:spPr>
            <a:xfrm flipV="1">
              <a:off x="3051475" y="3808457"/>
              <a:ext cx="1279220" cy="3033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Conector recto de flecha 189">
              <a:extLst>
                <a:ext uri="{FF2B5EF4-FFF2-40B4-BE49-F238E27FC236}">
                  <a16:creationId xmlns:a16="http://schemas.microsoft.com/office/drawing/2014/main" id="{5CC86AD2-3514-4DDA-9003-E5C57E1F9A5B}"/>
                </a:ext>
              </a:extLst>
            </p:cNvPr>
            <p:cNvCxnSpPr>
              <a:cxnSpLocks/>
              <a:stCxn id="145" idx="4"/>
              <a:endCxn id="178" idx="2"/>
            </p:cNvCxnSpPr>
            <p:nvPr/>
          </p:nvCxnSpPr>
          <p:spPr>
            <a:xfrm>
              <a:off x="2748080" y="4237522"/>
              <a:ext cx="1652954" cy="25796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Conector recto de flecha 190">
              <a:extLst>
                <a:ext uri="{FF2B5EF4-FFF2-40B4-BE49-F238E27FC236}">
                  <a16:creationId xmlns:a16="http://schemas.microsoft.com/office/drawing/2014/main" id="{37F552F7-E015-4303-A59C-CC6BD98274C9}"/>
                </a:ext>
              </a:extLst>
            </p:cNvPr>
            <p:cNvCxnSpPr>
              <a:cxnSpLocks/>
              <a:stCxn id="146" idx="0"/>
              <a:endCxn id="175" idx="3"/>
            </p:cNvCxnSpPr>
            <p:nvPr/>
          </p:nvCxnSpPr>
          <p:spPr>
            <a:xfrm flipV="1">
              <a:off x="2818419" y="1931360"/>
              <a:ext cx="1637946" cy="44567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ector recto de flecha 191">
              <a:extLst>
                <a:ext uri="{FF2B5EF4-FFF2-40B4-BE49-F238E27FC236}">
                  <a16:creationId xmlns:a16="http://schemas.microsoft.com/office/drawing/2014/main" id="{2CF7ACC4-3E5E-4541-BBCB-5F21CAEB3BEB}"/>
                </a:ext>
              </a:extLst>
            </p:cNvPr>
            <p:cNvCxnSpPr>
              <a:cxnSpLocks/>
              <a:stCxn id="146" idx="7"/>
              <a:endCxn id="176" idx="3"/>
            </p:cNvCxnSpPr>
            <p:nvPr/>
          </p:nvCxnSpPr>
          <p:spPr>
            <a:xfrm flipV="1">
              <a:off x="3121814" y="3021606"/>
              <a:ext cx="1334551" cy="34921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Conector recto de flecha 192">
              <a:extLst>
                <a:ext uri="{FF2B5EF4-FFF2-40B4-BE49-F238E27FC236}">
                  <a16:creationId xmlns:a16="http://schemas.microsoft.com/office/drawing/2014/main" id="{8BE8CD93-D7D7-4F2D-979C-6E2D948A54DA}"/>
                </a:ext>
              </a:extLst>
            </p:cNvPr>
            <p:cNvCxnSpPr>
              <a:cxnSpLocks/>
              <a:stCxn id="146" idx="6"/>
              <a:endCxn id="177" idx="3"/>
            </p:cNvCxnSpPr>
            <p:nvPr/>
          </p:nvCxnSpPr>
          <p:spPr>
            <a:xfrm flipV="1">
              <a:off x="3247484" y="4111852"/>
              <a:ext cx="1208881" cy="27053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Conector recto de flecha 193">
              <a:extLst>
                <a:ext uri="{FF2B5EF4-FFF2-40B4-BE49-F238E27FC236}">
                  <a16:creationId xmlns:a16="http://schemas.microsoft.com/office/drawing/2014/main" id="{4BD00FC7-9055-4623-974D-82BBF41369E4}"/>
                </a:ext>
              </a:extLst>
            </p:cNvPr>
            <p:cNvCxnSpPr>
              <a:cxnSpLocks/>
              <a:stCxn id="146" idx="5"/>
              <a:endCxn id="178" idx="3"/>
            </p:cNvCxnSpPr>
            <p:nvPr/>
          </p:nvCxnSpPr>
          <p:spPr>
            <a:xfrm>
              <a:off x="3121814" y="7120579"/>
              <a:ext cx="1404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Elipse 194">
              <a:extLst>
                <a:ext uri="{FF2B5EF4-FFF2-40B4-BE49-F238E27FC236}">
                  <a16:creationId xmlns:a16="http://schemas.microsoft.com/office/drawing/2014/main" id="{3CA3B985-F30F-4740-86FD-13FB71F3C0AE}"/>
                </a:ext>
              </a:extLst>
            </p:cNvPr>
            <p:cNvSpPr/>
            <p:nvPr/>
          </p:nvSpPr>
          <p:spPr>
            <a:xfrm>
              <a:off x="7120792" y="119890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96" name="Elipse 195">
              <a:extLst>
                <a:ext uri="{FF2B5EF4-FFF2-40B4-BE49-F238E27FC236}">
                  <a16:creationId xmlns:a16="http://schemas.microsoft.com/office/drawing/2014/main" id="{93BF16DB-0C95-496D-93A4-0C1ED752590B}"/>
                </a:ext>
              </a:extLst>
            </p:cNvPr>
            <p:cNvSpPr/>
            <p:nvPr/>
          </p:nvSpPr>
          <p:spPr>
            <a:xfrm>
              <a:off x="7120792" y="2289146"/>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97" name="Elipse 196">
              <a:extLst>
                <a:ext uri="{FF2B5EF4-FFF2-40B4-BE49-F238E27FC236}">
                  <a16:creationId xmlns:a16="http://schemas.microsoft.com/office/drawing/2014/main" id="{99E948E4-0F8C-42DE-810D-570C37E8A1A9}"/>
                </a:ext>
              </a:extLst>
            </p:cNvPr>
            <p:cNvSpPr/>
            <p:nvPr/>
          </p:nvSpPr>
          <p:spPr>
            <a:xfrm>
              <a:off x="7120792" y="337939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98" name="Elipse 197">
              <a:extLst>
                <a:ext uri="{FF2B5EF4-FFF2-40B4-BE49-F238E27FC236}">
                  <a16:creationId xmlns:a16="http://schemas.microsoft.com/office/drawing/2014/main" id="{C1F7DD24-F2DA-4C59-B295-D7F6782CFF7D}"/>
                </a:ext>
              </a:extLst>
            </p:cNvPr>
            <p:cNvSpPr/>
            <p:nvPr/>
          </p:nvSpPr>
          <p:spPr>
            <a:xfrm>
              <a:off x="7191131" y="638811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cxnSp>
          <p:nvCxnSpPr>
            <p:cNvPr id="199" name="Conector recto de flecha 198">
              <a:extLst>
                <a:ext uri="{FF2B5EF4-FFF2-40B4-BE49-F238E27FC236}">
                  <a16:creationId xmlns:a16="http://schemas.microsoft.com/office/drawing/2014/main" id="{31E4E458-C5A5-439E-92E6-3037E1D6885E}"/>
                </a:ext>
              </a:extLst>
            </p:cNvPr>
            <p:cNvCxnSpPr>
              <a:cxnSpLocks/>
              <a:stCxn id="175" idx="0"/>
              <a:endCxn id="195" idx="0"/>
            </p:cNvCxnSpPr>
            <p:nvPr/>
          </p:nvCxnSpPr>
          <p:spPr>
            <a:xfrm>
              <a:off x="4759760" y="1198900"/>
              <a:ext cx="279009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Conector recto de flecha 199">
              <a:extLst>
                <a:ext uri="{FF2B5EF4-FFF2-40B4-BE49-F238E27FC236}">
                  <a16:creationId xmlns:a16="http://schemas.microsoft.com/office/drawing/2014/main" id="{9C71F9E3-D92D-4356-BDF6-723E7C1BE923}"/>
                </a:ext>
              </a:extLst>
            </p:cNvPr>
            <p:cNvCxnSpPr>
              <a:cxnSpLocks/>
              <a:stCxn id="175" idx="7"/>
              <a:endCxn id="196" idx="0"/>
            </p:cNvCxnSpPr>
            <p:nvPr/>
          </p:nvCxnSpPr>
          <p:spPr>
            <a:xfrm>
              <a:off x="5063155" y="1324570"/>
              <a:ext cx="2486702" cy="9645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Conector recto de flecha 200">
              <a:extLst>
                <a:ext uri="{FF2B5EF4-FFF2-40B4-BE49-F238E27FC236}">
                  <a16:creationId xmlns:a16="http://schemas.microsoft.com/office/drawing/2014/main" id="{DB6FCF67-83CF-4582-93FE-F82373C10269}"/>
                </a:ext>
              </a:extLst>
            </p:cNvPr>
            <p:cNvCxnSpPr>
              <a:cxnSpLocks/>
              <a:stCxn id="175" idx="6"/>
              <a:endCxn id="197" idx="0"/>
            </p:cNvCxnSpPr>
            <p:nvPr/>
          </p:nvCxnSpPr>
          <p:spPr>
            <a:xfrm>
              <a:off x="5188825" y="1627965"/>
              <a:ext cx="2361032" cy="17514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Conector recto de flecha 201">
              <a:extLst>
                <a:ext uri="{FF2B5EF4-FFF2-40B4-BE49-F238E27FC236}">
                  <a16:creationId xmlns:a16="http://schemas.microsoft.com/office/drawing/2014/main" id="{48AD6C3C-9873-40CA-B794-06074F0DB3F8}"/>
                </a:ext>
              </a:extLst>
            </p:cNvPr>
            <p:cNvCxnSpPr>
              <a:cxnSpLocks/>
              <a:stCxn id="175" idx="5"/>
              <a:endCxn id="198" idx="0"/>
            </p:cNvCxnSpPr>
            <p:nvPr/>
          </p:nvCxnSpPr>
          <p:spPr>
            <a:xfrm>
              <a:off x="5063155" y="1931360"/>
              <a:ext cx="2557041" cy="445675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Conector recto de flecha 202">
              <a:extLst>
                <a:ext uri="{FF2B5EF4-FFF2-40B4-BE49-F238E27FC236}">
                  <a16:creationId xmlns:a16="http://schemas.microsoft.com/office/drawing/2014/main" id="{BBAB5A0E-E698-43B5-BA8A-95F8752E7B93}"/>
                </a:ext>
              </a:extLst>
            </p:cNvPr>
            <p:cNvCxnSpPr>
              <a:cxnSpLocks/>
              <a:stCxn id="176" idx="0"/>
              <a:endCxn id="195" idx="1"/>
            </p:cNvCxnSpPr>
            <p:nvPr/>
          </p:nvCxnSpPr>
          <p:spPr>
            <a:xfrm flipV="1">
              <a:off x="4759760" y="1324570"/>
              <a:ext cx="2486702" cy="9645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Conector recto de flecha 203">
              <a:extLst>
                <a:ext uri="{FF2B5EF4-FFF2-40B4-BE49-F238E27FC236}">
                  <a16:creationId xmlns:a16="http://schemas.microsoft.com/office/drawing/2014/main" id="{6210B08B-091C-40DA-B8D4-E067503ADC28}"/>
                </a:ext>
              </a:extLst>
            </p:cNvPr>
            <p:cNvCxnSpPr>
              <a:cxnSpLocks/>
              <a:stCxn id="176" idx="7"/>
              <a:endCxn id="196" idx="1"/>
            </p:cNvCxnSpPr>
            <p:nvPr/>
          </p:nvCxnSpPr>
          <p:spPr>
            <a:xfrm>
              <a:off x="5063155" y="2414816"/>
              <a:ext cx="21833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Conector recto de flecha 204">
              <a:extLst>
                <a:ext uri="{FF2B5EF4-FFF2-40B4-BE49-F238E27FC236}">
                  <a16:creationId xmlns:a16="http://schemas.microsoft.com/office/drawing/2014/main" id="{42A887E6-9505-4269-9724-20585D8E088D}"/>
                </a:ext>
              </a:extLst>
            </p:cNvPr>
            <p:cNvCxnSpPr>
              <a:cxnSpLocks/>
              <a:stCxn id="176" idx="6"/>
              <a:endCxn id="197" idx="1"/>
            </p:cNvCxnSpPr>
            <p:nvPr/>
          </p:nvCxnSpPr>
          <p:spPr>
            <a:xfrm>
              <a:off x="5188825" y="2718211"/>
              <a:ext cx="2057637" cy="7868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Conector recto de flecha 205">
              <a:extLst>
                <a:ext uri="{FF2B5EF4-FFF2-40B4-BE49-F238E27FC236}">
                  <a16:creationId xmlns:a16="http://schemas.microsoft.com/office/drawing/2014/main" id="{6A2C349C-5410-4C6B-9639-7632D98BE48F}"/>
                </a:ext>
              </a:extLst>
            </p:cNvPr>
            <p:cNvCxnSpPr>
              <a:cxnSpLocks/>
              <a:stCxn id="176" idx="5"/>
              <a:endCxn id="198" idx="1"/>
            </p:cNvCxnSpPr>
            <p:nvPr/>
          </p:nvCxnSpPr>
          <p:spPr>
            <a:xfrm>
              <a:off x="5063155" y="3021606"/>
              <a:ext cx="2253646" cy="34921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Conector recto de flecha 206">
              <a:extLst>
                <a:ext uri="{FF2B5EF4-FFF2-40B4-BE49-F238E27FC236}">
                  <a16:creationId xmlns:a16="http://schemas.microsoft.com/office/drawing/2014/main" id="{26008472-C23A-4795-AA37-8421D181A26B}"/>
                </a:ext>
              </a:extLst>
            </p:cNvPr>
            <p:cNvCxnSpPr>
              <a:cxnSpLocks/>
              <a:stCxn id="177" idx="7"/>
              <a:endCxn id="195" idx="2"/>
            </p:cNvCxnSpPr>
            <p:nvPr/>
          </p:nvCxnSpPr>
          <p:spPr>
            <a:xfrm flipV="1">
              <a:off x="5063155" y="1627965"/>
              <a:ext cx="2057637" cy="187709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Conector recto de flecha 207">
              <a:extLst>
                <a:ext uri="{FF2B5EF4-FFF2-40B4-BE49-F238E27FC236}">
                  <a16:creationId xmlns:a16="http://schemas.microsoft.com/office/drawing/2014/main" id="{89B71BE9-2C64-4440-A7D7-A0CDAFC1B67A}"/>
                </a:ext>
              </a:extLst>
            </p:cNvPr>
            <p:cNvCxnSpPr>
              <a:cxnSpLocks/>
              <a:stCxn id="177" idx="6"/>
              <a:endCxn id="196" idx="2"/>
            </p:cNvCxnSpPr>
            <p:nvPr/>
          </p:nvCxnSpPr>
          <p:spPr>
            <a:xfrm flipV="1">
              <a:off x="5188825" y="2718211"/>
              <a:ext cx="1931967" cy="10902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Conector recto de flecha 208">
              <a:extLst>
                <a:ext uri="{FF2B5EF4-FFF2-40B4-BE49-F238E27FC236}">
                  <a16:creationId xmlns:a16="http://schemas.microsoft.com/office/drawing/2014/main" id="{A425CCB5-1438-48DE-91C1-464F212FC17F}"/>
                </a:ext>
              </a:extLst>
            </p:cNvPr>
            <p:cNvCxnSpPr>
              <a:cxnSpLocks/>
              <a:stCxn id="177" idx="5"/>
              <a:endCxn id="197" idx="2"/>
            </p:cNvCxnSpPr>
            <p:nvPr/>
          </p:nvCxnSpPr>
          <p:spPr>
            <a:xfrm flipV="1">
              <a:off x="5063155" y="3808457"/>
              <a:ext cx="2057637" cy="3033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Conector recto de flecha 209">
              <a:extLst>
                <a:ext uri="{FF2B5EF4-FFF2-40B4-BE49-F238E27FC236}">
                  <a16:creationId xmlns:a16="http://schemas.microsoft.com/office/drawing/2014/main" id="{AE3B3FF2-79A7-44F1-B1E8-92776E6FF538}"/>
                </a:ext>
              </a:extLst>
            </p:cNvPr>
            <p:cNvCxnSpPr>
              <a:cxnSpLocks/>
              <a:stCxn id="177" idx="4"/>
              <a:endCxn id="198" idx="2"/>
            </p:cNvCxnSpPr>
            <p:nvPr/>
          </p:nvCxnSpPr>
          <p:spPr>
            <a:xfrm>
              <a:off x="4759760" y="4237522"/>
              <a:ext cx="2431371" cy="257966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Conector recto de flecha 210">
              <a:extLst>
                <a:ext uri="{FF2B5EF4-FFF2-40B4-BE49-F238E27FC236}">
                  <a16:creationId xmlns:a16="http://schemas.microsoft.com/office/drawing/2014/main" id="{334151D9-08B2-4713-ABF0-18DDEC86D76D}"/>
                </a:ext>
              </a:extLst>
            </p:cNvPr>
            <p:cNvCxnSpPr>
              <a:cxnSpLocks/>
              <a:stCxn id="178" idx="0"/>
              <a:endCxn id="195" idx="3"/>
            </p:cNvCxnSpPr>
            <p:nvPr/>
          </p:nvCxnSpPr>
          <p:spPr>
            <a:xfrm flipV="1">
              <a:off x="4830099" y="1931360"/>
              <a:ext cx="2416363" cy="445675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Conector recto de flecha 211">
              <a:extLst>
                <a:ext uri="{FF2B5EF4-FFF2-40B4-BE49-F238E27FC236}">
                  <a16:creationId xmlns:a16="http://schemas.microsoft.com/office/drawing/2014/main" id="{C1A7570A-07DD-4D7C-9C4A-692D35A64FB4}"/>
                </a:ext>
              </a:extLst>
            </p:cNvPr>
            <p:cNvCxnSpPr>
              <a:cxnSpLocks/>
              <a:stCxn id="178" idx="7"/>
              <a:endCxn id="196" idx="3"/>
            </p:cNvCxnSpPr>
            <p:nvPr/>
          </p:nvCxnSpPr>
          <p:spPr>
            <a:xfrm flipV="1">
              <a:off x="5133494" y="3021606"/>
              <a:ext cx="2112968" cy="349218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Conector recto de flecha 212">
              <a:extLst>
                <a:ext uri="{FF2B5EF4-FFF2-40B4-BE49-F238E27FC236}">
                  <a16:creationId xmlns:a16="http://schemas.microsoft.com/office/drawing/2014/main" id="{9BEAE779-64F4-4129-8579-FC8CFC25A4F3}"/>
                </a:ext>
              </a:extLst>
            </p:cNvPr>
            <p:cNvCxnSpPr>
              <a:cxnSpLocks/>
              <a:stCxn id="178" idx="6"/>
              <a:endCxn id="197" idx="3"/>
            </p:cNvCxnSpPr>
            <p:nvPr/>
          </p:nvCxnSpPr>
          <p:spPr>
            <a:xfrm flipV="1">
              <a:off x="5259164" y="4111852"/>
              <a:ext cx="1987298" cy="27053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Conector recto de flecha 213">
              <a:extLst>
                <a:ext uri="{FF2B5EF4-FFF2-40B4-BE49-F238E27FC236}">
                  <a16:creationId xmlns:a16="http://schemas.microsoft.com/office/drawing/2014/main" id="{BA8F75DE-DB5F-439F-8990-6C652C3C6482}"/>
                </a:ext>
              </a:extLst>
            </p:cNvPr>
            <p:cNvCxnSpPr>
              <a:cxnSpLocks/>
              <a:stCxn id="178" idx="5"/>
              <a:endCxn id="198" idx="3"/>
            </p:cNvCxnSpPr>
            <p:nvPr/>
          </p:nvCxnSpPr>
          <p:spPr>
            <a:xfrm>
              <a:off x="5133494" y="7120579"/>
              <a:ext cx="21833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ector recto de flecha 214">
              <a:extLst>
                <a:ext uri="{FF2B5EF4-FFF2-40B4-BE49-F238E27FC236}">
                  <a16:creationId xmlns:a16="http://schemas.microsoft.com/office/drawing/2014/main" id="{28765025-47F7-4AEC-9AB4-CE786C207911}"/>
                </a:ext>
              </a:extLst>
            </p:cNvPr>
            <p:cNvCxnSpPr>
              <a:cxnSpLocks/>
              <a:endCxn id="137" idx="2"/>
            </p:cNvCxnSpPr>
            <p:nvPr/>
          </p:nvCxnSpPr>
          <p:spPr>
            <a:xfrm>
              <a:off x="-2198118" y="4084535"/>
              <a:ext cx="4234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ector recto de flecha 215">
              <a:extLst>
                <a:ext uri="{FF2B5EF4-FFF2-40B4-BE49-F238E27FC236}">
                  <a16:creationId xmlns:a16="http://schemas.microsoft.com/office/drawing/2014/main" id="{151E08AE-100C-48D9-A116-CEAC8E83A9EA}"/>
                </a:ext>
              </a:extLst>
            </p:cNvPr>
            <p:cNvCxnSpPr>
              <a:cxnSpLocks/>
              <a:endCxn id="138" idx="2"/>
            </p:cNvCxnSpPr>
            <p:nvPr/>
          </p:nvCxnSpPr>
          <p:spPr>
            <a:xfrm>
              <a:off x="-2148417" y="6338882"/>
              <a:ext cx="3737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Conector recto de flecha 216">
              <a:extLst>
                <a:ext uri="{FF2B5EF4-FFF2-40B4-BE49-F238E27FC236}">
                  <a16:creationId xmlns:a16="http://schemas.microsoft.com/office/drawing/2014/main" id="{853ADEAD-BCB8-4BD7-9B91-DFB472B43A10}"/>
                </a:ext>
              </a:extLst>
            </p:cNvPr>
            <p:cNvCxnSpPr>
              <a:cxnSpLocks/>
              <a:stCxn id="195" idx="6"/>
            </p:cNvCxnSpPr>
            <p:nvPr/>
          </p:nvCxnSpPr>
          <p:spPr>
            <a:xfrm flipV="1">
              <a:off x="7978922" y="1625621"/>
              <a:ext cx="450162" cy="23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Conector recto de flecha 217">
              <a:extLst>
                <a:ext uri="{FF2B5EF4-FFF2-40B4-BE49-F238E27FC236}">
                  <a16:creationId xmlns:a16="http://schemas.microsoft.com/office/drawing/2014/main" id="{EFD97B5F-9E56-44C7-BAF6-E88F6EBFD286}"/>
                </a:ext>
              </a:extLst>
            </p:cNvPr>
            <p:cNvCxnSpPr>
              <a:cxnSpLocks/>
              <a:stCxn id="196" idx="6"/>
            </p:cNvCxnSpPr>
            <p:nvPr/>
          </p:nvCxnSpPr>
          <p:spPr>
            <a:xfrm>
              <a:off x="7978922" y="2718211"/>
              <a:ext cx="4337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Conector recto de flecha 218">
              <a:extLst>
                <a:ext uri="{FF2B5EF4-FFF2-40B4-BE49-F238E27FC236}">
                  <a16:creationId xmlns:a16="http://schemas.microsoft.com/office/drawing/2014/main" id="{FF3B6DB2-4EB1-4889-A2C5-910304612F78}"/>
                </a:ext>
              </a:extLst>
            </p:cNvPr>
            <p:cNvCxnSpPr>
              <a:cxnSpLocks/>
              <a:stCxn id="197" idx="6"/>
            </p:cNvCxnSpPr>
            <p:nvPr/>
          </p:nvCxnSpPr>
          <p:spPr>
            <a:xfrm>
              <a:off x="7978922" y="3808457"/>
              <a:ext cx="4501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Conector recto de flecha 219">
              <a:extLst>
                <a:ext uri="{FF2B5EF4-FFF2-40B4-BE49-F238E27FC236}">
                  <a16:creationId xmlns:a16="http://schemas.microsoft.com/office/drawing/2014/main" id="{B2B51E5C-3F18-45E8-8CDA-BA180D343112}"/>
                </a:ext>
              </a:extLst>
            </p:cNvPr>
            <p:cNvCxnSpPr>
              <a:cxnSpLocks/>
              <a:stCxn id="198" idx="6"/>
            </p:cNvCxnSpPr>
            <p:nvPr/>
          </p:nvCxnSpPr>
          <p:spPr>
            <a:xfrm>
              <a:off x="8049261" y="6817184"/>
              <a:ext cx="4501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1" name="CuadroTexto 220">
              <a:extLst>
                <a:ext uri="{FF2B5EF4-FFF2-40B4-BE49-F238E27FC236}">
                  <a16:creationId xmlns:a16="http://schemas.microsoft.com/office/drawing/2014/main" id="{1AF2C0A1-A404-4E7A-B367-76CE84B342B0}"/>
                </a:ext>
              </a:extLst>
            </p:cNvPr>
            <p:cNvSpPr txBox="1"/>
            <p:nvPr/>
          </p:nvSpPr>
          <p:spPr>
            <a:xfrm>
              <a:off x="-2856566" y="912429"/>
              <a:ext cx="1223412" cy="338554"/>
            </a:xfrm>
            <a:prstGeom prst="rect">
              <a:avLst/>
            </a:prstGeom>
            <a:noFill/>
          </p:spPr>
          <p:txBody>
            <a:bodyPr wrap="none" rtlCol="0">
              <a:spAutoFit/>
            </a:bodyPr>
            <a:lstStyle/>
            <a:p>
              <a:r>
                <a:rPr lang="en-US" sz="1600" b="1" dirty="0"/>
                <a:t>Input layer</a:t>
              </a:r>
            </a:p>
          </p:txBody>
        </p:sp>
        <p:sp>
          <p:nvSpPr>
            <p:cNvPr id="222" name="CuadroTexto 221">
              <a:extLst>
                <a:ext uri="{FF2B5EF4-FFF2-40B4-BE49-F238E27FC236}">
                  <a16:creationId xmlns:a16="http://schemas.microsoft.com/office/drawing/2014/main" id="{4E9DF479-0454-4247-B1EE-C7791A62747C}"/>
                </a:ext>
              </a:extLst>
            </p:cNvPr>
            <p:cNvSpPr txBox="1"/>
            <p:nvPr/>
          </p:nvSpPr>
          <p:spPr>
            <a:xfrm>
              <a:off x="1839725" y="638983"/>
              <a:ext cx="1529586" cy="338554"/>
            </a:xfrm>
            <a:prstGeom prst="rect">
              <a:avLst/>
            </a:prstGeom>
            <a:noFill/>
          </p:spPr>
          <p:txBody>
            <a:bodyPr wrap="none" rtlCol="0">
              <a:spAutoFit/>
            </a:bodyPr>
            <a:lstStyle/>
            <a:p>
              <a:r>
                <a:rPr lang="en-US" sz="1600" b="1" dirty="0"/>
                <a:t>Hidden layers</a:t>
              </a:r>
            </a:p>
          </p:txBody>
        </p:sp>
        <p:sp>
          <p:nvSpPr>
            <p:cNvPr id="223" name="CuadroTexto 222">
              <a:extLst>
                <a:ext uri="{FF2B5EF4-FFF2-40B4-BE49-F238E27FC236}">
                  <a16:creationId xmlns:a16="http://schemas.microsoft.com/office/drawing/2014/main" id="{AAFA2BA3-994D-474A-A807-53526B8D3CA7}"/>
                </a:ext>
              </a:extLst>
            </p:cNvPr>
            <p:cNvSpPr txBox="1"/>
            <p:nvPr/>
          </p:nvSpPr>
          <p:spPr>
            <a:xfrm>
              <a:off x="6644188" y="668648"/>
              <a:ext cx="1394934" cy="338554"/>
            </a:xfrm>
            <a:prstGeom prst="rect">
              <a:avLst/>
            </a:prstGeom>
            <a:noFill/>
          </p:spPr>
          <p:txBody>
            <a:bodyPr wrap="none" rtlCol="0">
              <a:spAutoFit/>
            </a:bodyPr>
            <a:lstStyle/>
            <a:p>
              <a:r>
                <a:rPr lang="en-US" sz="1600" b="1" dirty="0"/>
                <a:t>Output layer</a:t>
              </a:r>
            </a:p>
          </p:txBody>
        </p:sp>
        <p:sp>
          <p:nvSpPr>
            <p:cNvPr id="224" name="CuadroTexto 223">
              <a:extLst>
                <a:ext uri="{FF2B5EF4-FFF2-40B4-BE49-F238E27FC236}">
                  <a16:creationId xmlns:a16="http://schemas.microsoft.com/office/drawing/2014/main" id="{28FEE078-C6F3-4BB5-B182-B3C743EB3539}"/>
                </a:ext>
              </a:extLst>
            </p:cNvPr>
            <p:cNvSpPr txBox="1"/>
            <p:nvPr/>
          </p:nvSpPr>
          <p:spPr>
            <a:xfrm>
              <a:off x="-3277585" y="1551366"/>
              <a:ext cx="1415030" cy="523220"/>
            </a:xfrm>
            <a:prstGeom prst="rect">
              <a:avLst/>
            </a:prstGeom>
            <a:noFill/>
          </p:spPr>
          <p:txBody>
            <a:bodyPr wrap="square" rtlCol="0">
              <a:spAutoFit/>
            </a:bodyPr>
            <a:lstStyle/>
            <a:p>
              <a:r>
                <a:rPr lang="en-US" sz="1400" b="1" dirty="0"/>
                <a:t>Global irradiance</a:t>
              </a:r>
            </a:p>
          </p:txBody>
        </p:sp>
        <p:sp>
          <p:nvSpPr>
            <p:cNvPr id="225" name="CuadroTexto 224">
              <a:extLst>
                <a:ext uri="{FF2B5EF4-FFF2-40B4-BE49-F238E27FC236}">
                  <a16:creationId xmlns:a16="http://schemas.microsoft.com/office/drawing/2014/main" id="{3F408860-C7E9-4F5C-9922-FB63370B4C61}"/>
                </a:ext>
              </a:extLst>
            </p:cNvPr>
            <p:cNvSpPr txBox="1"/>
            <p:nvPr/>
          </p:nvSpPr>
          <p:spPr>
            <a:xfrm>
              <a:off x="8366495" y="1430077"/>
              <a:ext cx="532518" cy="307777"/>
            </a:xfrm>
            <a:prstGeom prst="rect">
              <a:avLst/>
            </a:prstGeom>
            <a:noFill/>
          </p:spPr>
          <p:txBody>
            <a:bodyPr wrap="none" rtlCol="0">
              <a:spAutoFit/>
            </a:bodyPr>
            <a:lstStyle/>
            <a:p>
              <a:r>
                <a:rPr lang="en-US" sz="1400" b="1" dirty="0"/>
                <a:t>0.00</a:t>
              </a:r>
            </a:p>
          </p:txBody>
        </p:sp>
        <p:sp>
          <p:nvSpPr>
            <p:cNvPr id="226" name="CuadroTexto 225">
              <a:extLst>
                <a:ext uri="{FF2B5EF4-FFF2-40B4-BE49-F238E27FC236}">
                  <a16:creationId xmlns:a16="http://schemas.microsoft.com/office/drawing/2014/main" id="{C5C774A1-67B4-41F5-BA2C-AA7B65C11520}"/>
                </a:ext>
              </a:extLst>
            </p:cNvPr>
            <p:cNvSpPr txBox="1"/>
            <p:nvPr/>
          </p:nvSpPr>
          <p:spPr>
            <a:xfrm>
              <a:off x="-3184691" y="3879316"/>
              <a:ext cx="858130" cy="307777"/>
            </a:xfrm>
            <a:prstGeom prst="rect">
              <a:avLst/>
            </a:prstGeom>
            <a:noFill/>
          </p:spPr>
          <p:txBody>
            <a:bodyPr wrap="square" rtlCol="0">
              <a:spAutoFit/>
            </a:bodyPr>
            <a:lstStyle/>
            <a:p>
              <a:r>
                <a:rPr lang="en-US" sz="1400" b="1" dirty="0"/>
                <a:t>Date</a:t>
              </a:r>
            </a:p>
          </p:txBody>
        </p:sp>
        <p:sp>
          <p:nvSpPr>
            <p:cNvPr id="227" name="CuadroTexto 226">
              <a:extLst>
                <a:ext uri="{FF2B5EF4-FFF2-40B4-BE49-F238E27FC236}">
                  <a16:creationId xmlns:a16="http://schemas.microsoft.com/office/drawing/2014/main" id="{39CE204B-DA2B-47DA-80DA-03C6AC41BDD6}"/>
                </a:ext>
              </a:extLst>
            </p:cNvPr>
            <p:cNvSpPr txBox="1"/>
            <p:nvPr/>
          </p:nvSpPr>
          <p:spPr>
            <a:xfrm>
              <a:off x="-3145901" y="6154728"/>
              <a:ext cx="819340" cy="307777"/>
            </a:xfrm>
            <a:prstGeom prst="rect">
              <a:avLst/>
            </a:prstGeom>
            <a:noFill/>
          </p:spPr>
          <p:txBody>
            <a:bodyPr wrap="square" rtlCol="0">
              <a:spAutoFit/>
            </a:bodyPr>
            <a:lstStyle/>
            <a:p>
              <a:r>
                <a:rPr lang="en-US" sz="1400" b="1" dirty="0"/>
                <a:t>Time</a:t>
              </a:r>
            </a:p>
          </p:txBody>
        </p:sp>
        <p:sp>
          <p:nvSpPr>
            <p:cNvPr id="228" name="CuadroTexto 227">
              <a:extLst>
                <a:ext uri="{FF2B5EF4-FFF2-40B4-BE49-F238E27FC236}">
                  <a16:creationId xmlns:a16="http://schemas.microsoft.com/office/drawing/2014/main" id="{CFA74B5B-1248-4E89-AC76-392015319EC2}"/>
                </a:ext>
              </a:extLst>
            </p:cNvPr>
            <p:cNvSpPr txBox="1"/>
            <p:nvPr/>
          </p:nvSpPr>
          <p:spPr>
            <a:xfrm>
              <a:off x="8366492" y="2504497"/>
              <a:ext cx="532518" cy="307777"/>
            </a:xfrm>
            <a:prstGeom prst="rect">
              <a:avLst/>
            </a:prstGeom>
            <a:noFill/>
          </p:spPr>
          <p:txBody>
            <a:bodyPr wrap="none" rtlCol="0">
              <a:spAutoFit/>
            </a:bodyPr>
            <a:lstStyle/>
            <a:p>
              <a:r>
                <a:rPr lang="en-US" sz="1400" b="1" dirty="0"/>
                <a:t>0.01</a:t>
              </a:r>
            </a:p>
          </p:txBody>
        </p:sp>
        <p:sp>
          <p:nvSpPr>
            <p:cNvPr id="229" name="CuadroTexto 228">
              <a:extLst>
                <a:ext uri="{FF2B5EF4-FFF2-40B4-BE49-F238E27FC236}">
                  <a16:creationId xmlns:a16="http://schemas.microsoft.com/office/drawing/2014/main" id="{C68F4431-363B-4191-848F-321166E56AFF}"/>
                </a:ext>
              </a:extLst>
            </p:cNvPr>
            <p:cNvSpPr txBox="1"/>
            <p:nvPr/>
          </p:nvSpPr>
          <p:spPr>
            <a:xfrm>
              <a:off x="8366493" y="3635850"/>
              <a:ext cx="532518" cy="307777"/>
            </a:xfrm>
            <a:prstGeom prst="rect">
              <a:avLst/>
            </a:prstGeom>
            <a:noFill/>
          </p:spPr>
          <p:txBody>
            <a:bodyPr wrap="none" rtlCol="0">
              <a:spAutoFit/>
            </a:bodyPr>
            <a:lstStyle/>
            <a:p>
              <a:r>
                <a:rPr lang="en-US" sz="1400" b="1" dirty="0"/>
                <a:t>0.02</a:t>
              </a:r>
            </a:p>
          </p:txBody>
        </p:sp>
        <p:sp>
          <p:nvSpPr>
            <p:cNvPr id="230" name="Elipse 229">
              <a:extLst>
                <a:ext uri="{FF2B5EF4-FFF2-40B4-BE49-F238E27FC236}">
                  <a16:creationId xmlns:a16="http://schemas.microsoft.com/office/drawing/2014/main" id="{A64A30BB-1DFF-4D36-88F6-DB8D26074C75}"/>
                </a:ext>
              </a:extLst>
            </p:cNvPr>
            <p:cNvSpPr/>
            <p:nvPr/>
          </p:nvSpPr>
          <p:spPr>
            <a:xfrm>
              <a:off x="659785" y="4793222"/>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1" name="Elipse 230">
              <a:extLst>
                <a:ext uri="{FF2B5EF4-FFF2-40B4-BE49-F238E27FC236}">
                  <a16:creationId xmlns:a16="http://schemas.microsoft.com/office/drawing/2014/main" id="{B308DCBD-82BD-417B-91B8-492CCC011817}"/>
                </a:ext>
              </a:extLst>
            </p:cNvPr>
            <p:cNvSpPr/>
            <p:nvPr/>
          </p:nvSpPr>
          <p:spPr>
            <a:xfrm>
              <a:off x="659785" y="519519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2" name="Elipse 231">
              <a:extLst>
                <a:ext uri="{FF2B5EF4-FFF2-40B4-BE49-F238E27FC236}">
                  <a16:creationId xmlns:a16="http://schemas.microsoft.com/office/drawing/2014/main" id="{BA1289F2-3CA2-4AA5-8A28-87A4095E0C21}"/>
                </a:ext>
              </a:extLst>
            </p:cNvPr>
            <p:cNvSpPr/>
            <p:nvPr/>
          </p:nvSpPr>
          <p:spPr>
            <a:xfrm>
              <a:off x="667289" y="5602297"/>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3" name="Elipse 232">
              <a:extLst>
                <a:ext uri="{FF2B5EF4-FFF2-40B4-BE49-F238E27FC236}">
                  <a16:creationId xmlns:a16="http://schemas.microsoft.com/office/drawing/2014/main" id="{E77E7E12-D275-4D0F-82DC-7B95DDE9FCEA}"/>
                </a:ext>
              </a:extLst>
            </p:cNvPr>
            <p:cNvSpPr/>
            <p:nvPr/>
          </p:nvSpPr>
          <p:spPr>
            <a:xfrm>
              <a:off x="2670755" y="4793222"/>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4" name="Elipse 233">
              <a:extLst>
                <a:ext uri="{FF2B5EF4-FFF2-40B4-BE49-F238E27FC236}">
                  <a16:creationId xmlns:a16="http://schemas.microsoft.com/office/drawing/2014/main" id="{5F280618-5A5E-473A-A8AA-653859519511}"/>
                </a:ext>
              </a:extLst>
            </p:cNvPr>
            <p:cNvSpPr/>
            <p:nvPr/>
          </p:nvSpPr>
          <p:spPr>
            <a:xfrm>
              <a:off x="2670755" y="519519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5" name="Elipse 234">
              <a:extLst>
                <a:ext uri="{FF2B5EF4-FFF2-40B4-BE49-F238E27FC236}">
                  <a16:creationId xmlns:a16="http://schemas.microsoft.com/office/drawing/2014/main" id="{70C33AE6-8029-4D11-84D8-2EE94A5E4444}"/>
                </a:ext>
              </a:extLst>
            </p:cNvPr>
            <p:cNvSpPr/>
            <p:nvPr/>
          </p:nvSpPr>
          <p:spPr>
            <a:xfrm>
              <a:off x="2678259" y="5602297"/>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6" name="Elipse 235">
              <a:extLst>
                <a:ext uri="{FF2B5EF4-FFF2-40B4-BE49-F238E27FC236}">
                  <a16:creationId xmlns:a16="http://schemas.microsoft.com/office/drawing/2014/main" id="{52A6F765-D68A-48AF-BAA2-AB03E8DE278B}"/>
                </a:ext>
              </a:extLst>
            </p:cNvPr>
            <p:cNvSpPr/>
            <p:nvPr/>
          </p:nvSpPr>
          <p:spPr>
            <a:xfrm>
              <a:off x="4747208" y="4793222"/>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7" name="Elipse 236">
              <a:extLst>
                <a:ext uri="{FF2B5EF4-FFF2-40B4-BE49-F238E27FC236}">
                  <a16:creationId xmlns:a16="http://schemas.microsoft.com/office/drawing/2014/main" id="{EC46902B-2D3A-4C52-BA3E-527039EAA2A9}"/>
                </a:ext>
              </a:extLst>
            </p:cNvPr>
            <p:cNvSpPr/>
            <p:nvPr/>
          </p:nvSpPr>
          <p:spPr>
            <a:xfrm>
              <a:off x="4747208" y="519519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8" name="Elipse 237">
              <a:extLst>
                <a:ext uri="{FF2B5EF4-FFF2-40B4-BE49-F238E27FC236}">
                  <a16:creationId xmlns:a16="http://schemas.microsoft.com/office/drawing/2014/main" id="{825C17C7-EAC5-4E50-9C50-63D6DFED489C}"/>
                </a:ext>
              </a:extLst>
            </p:cNvPr>
            <p:cNvSpPr/>
            <p:nvPr/>
          </p:nvSpPr>
          <p:spPr>
            <a:xfrm>
              <a:off x="4754712" y="5602297"/>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9" name="Elipse 238">
              <a:extLst>
                <a:ext uri="{FF2B5EF4-FFF2-40B4-BE49-F238E27FC236}">
                  <a16:creationId xmlns:a16="http://schemas.microsoft.com/office/drawing/2014/main" id="{66A636FD-715E-44E2-AE07-2D7B075E36B1}"/>
                </a:ext>
              </a:extLst>
            </p:cNvPr>
            <p:cNvSpPr/>
            <p:nvPr/>
          </p:nvSpPr>
          <p:spPr>
            <a:xfrm>
              <a:off x="7479518" y="4793222"/>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40" name="Elipse 239">
              <a:extLst>
                <a:ext uri="{FF2B5EF4-FFF2-40B4-BE49-F238E27FC236}">
                  <a16:creationId xmlns:a16="http://schemas.microsoft.com/office/drawing/2014/main" id="{B37ACD60-08E0-455F-B850-0B75E58D0CD1}"/>
                </a:ext>
              </a:extLst>
            </p:cNvPr>
            <p:cNvSpPr/>
            <p:nvPr/>
          </p:nvSpPr>
          <p:spPr>
            <a:xfrm>
              <a:off x="7479518" y="519519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41" name="Elipse 240">
              <a:extLst>
                <a:ext uri="{FF2B5EF4-FFF2-40B4-BE49-F238E27FC236}">
                  <a16:creationId xmlns:a16="http://schemas.microsoft.com/office/drawing/2014/main" id="{8BC9A0F5-17FB-4BDA-97A8-B4E947884AEE}"/>
                </a:ext>
              </a:extLst>
            </p:cNvPr>
            <p:cNvSpPr/>
            <p:nvPr/>
          </p:nvSpPr>
          <p:spPr>
            <a:xfrm>
              <a:off x="7487022" y="5602297"/>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42" name="CuadroTexto 241">
              <a:extLst>
                <a:ext uri="{FF2B5EF4-FFF2-40B4-BE49-F238E27FC236}">
                  <a16:creationId xmlns:a16="http://schemas.microsoft.com/office/drawing/2014/main" id="{26159243-1D2B-4EFE-A811-865D401289B4}"/>
                </a:ext>
              </a:extLst>
            </p:cNvPr>
            <p:cNvSpPr txBox="1"/>
            <p:nvPr/>
          </p:nvSpPr>
          <p:spPr>
            <a:xfrm>
              <a:off x="-2888291" y="2933107"/>
              <a:ext cx="1801070" cy="647113"/>
            </a:xfrm>
            <a:prstGeom prst="rect">
              <a:avLst/>
            </a:prstGeom>
            <a:noFill/>
          </p:spPr>
          <p:txBody>
            <a:bodyPr wrap="square" rtlCol="0">
              <a:spAutoFit/>
            </a:bodyPr>
            <a:lstStyle/>
            <a:p>
              <a:r>
                <a:rPr lang="en-US" sz="1400" b="1" dirty="0"/>
                <a:t>Neuron # per layer </a:t>
              </a:r>
            </a:p>
          </p:txBody>
        </p:sp>
        <p:sp>
          <p:nvSpPr>
            <p:cNvPr id="243" name="CuadroTexto 242">
              <a:extLst>
                <a:ext uri="{FF2B5EF4-FFF2-40B4-BE49-F238E27FC236}">
                  <a16:creationId xmlns:a16="http://schemas.microsoft.com/office/drawing/2014/main" id="{770786F7-AAF6-42A2-A479-EBB6B928D3B9}"/>
                </a:ext>
              </a:extLst>
            </p:cNvPr>
            <p:cNvSpPr txBox="1"/>
            <p:nvPr/>
          </p:nvSpPr>
          <p:spPr>
            <a:xfrm>
              <a:off x="536828" y="1454257"/>
              <a:ext cx="499360" cy="261610"/>
            </a:xfrm>
            <a:prstGeom prst="rect">
              <a:avLst/>
            </a:prstGeom>
            <a:noFill/>
          </p:spPr>
          <p:txBody>
            <a:bodyPr wrap="square" rtlCol="0">
              <a:spAutoFit/>
            </a:bodyPr>
            <a:lstStyle/>
            <a:p>
              <a:r>
                <a:rPr lang="en-US" sz="1100" b="1" dirty="0"/>
                <a:t>#1</a:t>
              </a:r>
            </a:p>
          </p:txBody>
        </p:sp>
        <p:sp>
          <p:nvSpPr>
            <p:cNvPr id="244" name="CuadroTexto 243">
              <a:extLst>
                <a:ext uri="{FF2B5EF4-FFF2-40B4-BE49-F238E27FC236}">
                  <a16:creationId xmlns:a16="http://schemas.microsoft.com/office/drawing/2014/main" id="{73B5F494-C8F5-4B97-86A5-C063BC4B7FB9}"/>
                </a:ext>
              </a:extLst>
            </p:cNvPr>
            <p:cNvSpPr txBox="1"/>
            <p:nvPr/>
          </p:nvSpPr>
          <p:spPr>
            <a:xfrm>
              <a:off x="540146" y="2538420"/>
              <a:ext cx="499360" cy="261610"/>
            </a:xfrm>
            <a:prstGeom prst="rect">
              <a:avLst/>
            </a:prstGeom>
            <a:noFill/>
          </p:spPr>
          <p:txBody>
            <a:bodyPr wrap="square" rtlCol="0">
              <a:spAutoFit/>
            </a:bodyPr>
            <a:lstStyle/>
            <a:p>
              <a:r>
                <a:rPr lang="en-US" sz="1100" b="1" dirty="0"/>
                <a:t>#2</a:t>
              </a:r>
            </a:p>
          </p:txBody>
        </p:sp>
        <p:sp>
          <p:nvSpPr>
            <p:cNvPr id="245" name="CuadroTexto 244">
              <a:extLst>
                <a:ext uri="{FF2B5EF4-FFF2-40B4-BE49-F238E27FC236}">
                  <a16:creationId xmlns:a16="http://schemas.microsoft.com/office/drawing/2014/main" id="{ABB2358F-9D17-438C-ADE6-F6ADE2AA5F87}"/>
                </a:ext>
              </a:extLst>
            </p:cNvPr>
            <p:cNvSpPr txBox="1"/>
            <p:nvPr/>
          </p:nvSpPr>
          <p:spPr>
            <a:xfrm>
              <a:off x="545645" y="3628666"/>
              <a:ext cx="499360" cy="261610"/>
            </a:xfrm>
            <a:prstGeom prst="rect">
              <a:avLst/>
            </a:prstGeom>
            <a:noFill/>
          </p:spPr>
          <p:txBody>
            <a:bodyPr wrap="square" rtlCol="0">
              <a:spAutoFit/>
            </a:bodyPr>
            <a:lstStyle/>
            <a:p>
              <a:r>
                <a:rPr lang="en-US" sz="1100" b="1" dirty="0"/>
                <a:t>#3</a:t>
              </a:r>
            </a:p>
          </p:txBody>
        </p:sp>
        <p:sp>
          <p:nvSpPr>
            <p:cNvPr id="246" name="CuadroTexto 245">
              <a:extLst>
                <a:ext uri="{FF2B5EF4-FFF2-40B4-BE49-F238E27FC236}">
                  <a16:creationId xmlns:a16="http://schemas.microsoft.com/office/drawing/2014/main" id="{A0944654-67AB-4596-903A-9F0124AF55E6}"/>
                </a:ext>
              </a:extLst>
            </p:cNvPr>
            <p:cNvSpPr txBox="1"/>
            <p:nvPr/>
          </p:nvSpPr>
          <p:spPr>
            <a:xfrm>
              <a:off x="507195" y="6669300"/>
              <a:ext cx="661649" cy="261610"/>
            </a:xfrm>
            <a:prstGeom prst="rect">
              <a:avLst/>
            </a:prstGeom>
            <a:noFill/>
          </p:spPr>
          <p:txBody>
            <a:bodyPr wrap="square" rtlCol="0">
              <a:spAutoFit/>
            </a:bodyPr>
            <a:lstStyle/>
            <a:p>
              <a:r>
                <a:rPr lang="en-US" sz="1100" b="1" dirty="0"/>
                <a:t>#128</a:t>
              </a:r>
            </a:p>
          </p:txBody>
        </p:sp>
        <p:sp>
          <p:nvSpPr>
            <p:cNvPr id="247" name="CuadroTexto 246">
              <a:extLst>
                <a:ext uri="{FF2B5EF4-FFF2-40B4-BE49-F238E27FC236}">
                  <a16:creationId xmlns:a16="http://schemas.microsoft.com/office/drawing/2014/main" id="{09EF62DD-9A7F-45D8-B549-473DF4BDC947}"/>
                </a:ext>
              </a:extLst>
            </p:cNvPr>
            <p:cNvSpPr txBox="1"/>
            <p:nvPr/>
          </p:nvSpPr>
          <p:spPr>
            <a:xfrm>
              <a:off x="2559575" y="1419053"/>
              <a:ext cx="499360" cy="261610"/>
            </a:xfrm>
            <a:prstGeom prst="rect">
              <a:avLst/>
            </a:prstGeom>
            <a:noFill/>
          </p:spPr>
          <p:txBody>
            <a:bodyPr wrap="square" rtlCol="0">
              <a:spAutoFit/>
            </a:bodyPr>
            <a:lstStyle/>
            <a:p>
              <a:r>
                <a:rPr lang="en-US" sz="1100" b="1" dirty="0"/>
                <a:t>#1</a:t>
              </a:r>
            </a:p>
          </p:txBody>
        </p:sp>
        <p:sp>
          <p:nvSpPr>
            <p:cNvPr id="248" name="CuadroTexto 247">
              <a:extLst>
                <a:ext uri="{FF2B5EF4-FFF2-40B4-BE49-F238E27FC236}">
                  <a16:creationId xmlns:a16="http://schemas.microsoft.com/office/drawing/2014/main" id="{2177C75A-1CC3-4A7D-83FD-5A6931D8A245}"/>
                </a:ext>
              </a:extLst>
            </p:cNvPr>
            <p:cNvSpPr txBox="1"/>
            <p:nvPr/>
          </p:nvSpPr>
          <p:spPr>
            <a:xfrm>
              <a:off x="2562893" y="2503216"/>
              <a:ext cx="499360" cy="261610"/>
            </a:xfrm>
            <a:prstGeom prst="rect">
              <a:avLst/>
            </a:prstGeom>
            <a:noFill/>
          </p:spPr>
          <p:txBody>
            <a:bodyPr wrap="square" rtlCol="0">
              <a:spAutoFit/>
            </a:bodyPr>
            <a:lstStyle/>
            <a:p>
              <a:r>
                <a:rPr lang="en-US" sz="1100" b="1" dirty="0"/>
                <a:t>#2</a:t>
              </a:r>
            </a:p>
          </p:txBody>
        </p:sp>
        <p:sp>
          <p:nvSpPr>
            <p:cNvPr id="249" name="CuadroTexto 248">
              <a:extLst>
                <a:ext uri="{FF2B5EF4-FFF2-40B4-BE49-F238E27FC236}">
                  <a16:creationId xmlns:a16="http://schemas.microsoft.com/office/drawing/2014/main" id="{78BBF4DC-9F57-42EB-BF2D-44F44B2ECEAB}"/>
                </a:ext>
              </a:extLst>
            </p:cNvPr>
            <p:cNvSpPr txBox="1"/>
            <p:nvPr/>
          </p:nvSpPr>
          <p:spPr>
            <a:xfrm>
              <a:off x="2568392" y="3593462"/>
              <a:ext cx="499360" cy="261610"/>
            </a:xfrm>
            <a:prstGeom prst="rect">
              <a:avLst/>
            </a:prstGeom>
            <a:noFill/>
          </p:spPr>
          <p:txBody>
            <a:bodyPr wrap="square" rtlCol="0">
              <a:spAutoFit/>
            </a:bodyPr>
            <a:lstStyle/>
            <a:p>
              <a:r>
                <a:rPr lang="en-US" sz="1100" b="1" dirty="0"/>
                <a:t>#3</a:t>
              </a:r>
            </a:p>
          </p:txBody>
        </p:sp>
        <p:sp>
          <p:nvSpPr>
            <p:cNvPr id="250" name="CuadroTexto 249">
              <a:extLst>
                <a:ext uri="{FF2B5EF4-FFF2-40B4-BE49-F238E27FC236}">
                  <a16:creationId xmlns:a16="http://schemas.microsoft.com/office/drawing/2014/main" id="{ED82C431-9791-42FB-A30E-77CC1C8BBC1D}"/>
                </a:ext>
              </a:extLst>
            </p:cNvPr>
            <p:cNvSpPr txBox="1"/>
            <p:nvPr/>
          </p:nvSpPr>
          <p:spPr>
            <a:xfrm>
              <a:off x="2529942" y="6634097"/>
              <a:ext cx="662211" cy="261610"/>
            </a:xfrm>
            <a:prstGeom prst="rect">
              <a:avLst/>
            </a:prstGeom>
            <a:noFill/>
          </p:spPr>
          <p:txBody>
            <a:bodyPr wrap="square" rtlCol="0">
              <a:spAutoFit/>
            </a:bodyPr>
            <a:lstStyle/>
            <a:p>
              <a:r>
                <a:rPr lang="en-US" sz="1100" b="1" dirty="0"/>
                <a:t>#128</a:t>
              </a:r>
            </a:p>
          </p:txBody>
        </p:sp>
        <p:sp>
          <p:nvSpPr>
            <p:cNvPr id="251" name="CuadroTexto 250">
              <a:extLst>
                <a:ext uri="{FF2B5EF4-FFF2-40B4-BE49-F238E27FC236}">
                  <a16:creationId xmlns:a16="http://schemas.microsoft.com/office/drawing/2014/main" id="{ABF976DF-B0AA-4125-AB4C-ACF0FEE14CF5}"/>
                </a:ext>
              </a:extLst>
            </p:cNvPr>
            <p:cNvSpPr txBox="1"/>
            <p:nvPr/>
          </p:nvSpPr>
          <p:spPr>
            <a:xfrm>
              <a:off x="4552958" y="1448311"/>
              <a:ext cx="499360" cy="261610"/>
            </a:xfrm>
            <a:prstGeom prst="rect">
              <a:avLst/>
            </a:prstGeom>
            <a:noFill/>
          </p:spPr>
          <p:txBody>
            <a:bodyPr wrap="square" rtlCol="0">
              <a:spAutoFit/>
            </a:bodyPr>
            <a:lstStyle/>
            <a:p>
              <a:r>
                <a:rPr lang="en-US" sz="1100" b="1" dirty="0"/>
                <a:t>#1</a:t>
              </a:r>
            </a:p>
          </p:txBody>
        </p:sp>
        <p:sp>
          <p:nvSpPr>
            <p:cNvPr id="252" name="CuadroTexto 251">
              <a:extLst>
                <a:ext uri="{FF2B5EF4-FFF2-40B4-BE49-F238E27FC236}">
                  <a16:creationId xmlns:a16="http://schemas.microsoft.com/office/drawing/2014/main" id="{221B2468-7EDA-4A7A-8613-0F7A2E08B3C4}"/>
                </a:ext>
              </a:extLst>
            </p:cNvPr>
            <p:cNvSpPr txBox="1"/>
            <p:nvPr/>
          </p:nvSpPr>
          <p:spPr>
            <a:xfrm>
              <a:off x="4556276" y="2532474"/>
              <a:ext cx="499360" cy="261610"/>
            </a:xfrm>
            <a:prstGeom prst="rect">
              <a:avLst/>
            </a:prstGeom>
            <a:noFill/>
          </p:spPr>
          <p:txBody>
            <a:bodyPr wrap="square" rtlCol="0">
              <a:spAutoFit/>
            </a:bodyPr>
            <a:lstStyle/>
            <a:p>
              <a:r>
                <a:rPr lang="en-US" sz="1100" b="1" dirty="0"/>
                <a:t>#2</a:t>
              </a:r>
            </a:p>
          </p:txBody>
        </p:sp>
        <p:sp>
          <p:nvSpPr>
            <p:cNvPr id="253" name="CuadroTexto 252">
              <a:extLst>
                <a:ext uri="{FF2B5EF4-FFF2-40B4-BE49-F238E27FC236}">
                  <a16:creationId xmlns:a16="http://schemas.microsoft.com/office/drawing/2014/main" id="{AC797110-8E6A-4083-B144-BE0423D9AA93}"/>
                </a:ext>
              </a:extLst>
            </p:cNvPr>
            <p:cNvSpPr txBox="1"/>
            <p:nvPr/>
          </p:nvSpPr>
          <p:spPr>
            <a:xfrm>
              <a:off x="4561775" y="3622720"/>
              <a:ext cx="499360" cy="261610"/>
            </a:xfrm>
            <a:prstGeom prst="rect">
              <a:avLst/>
            </a:prstGeom>
            <a:noFill/>
          </p:spPr>
          <p:txBody>
            <a:bodyPr wrap="square" rtlCol="0">
              <a:spAutoFit/>
            </a:bodyPr>
            <a:lstStyle/>
            <a:p>
              <a:r>
                <a:rPr lang="en-US" sz="1100" b="1" dirty="0"/>
                <a:t>#3</a:t>
              </a:r>
            </a:p>
          </p:txBody>
        </p:sp>
        <p:sp>
          <p:nvSpPr>
            <p:cNvPr id="254" name="CuadroTexto 253">
              <a:extLst>
                <a:ext uri="{FF2B5EF4-FFF2-40B4-BE49-F238E27FC236}">
                  <a16:creationId xmlns:a16="http://schemas.microsoft.com/office/drawing/2014/main" id="{E934F106-3386-4CCF-AF16-C63F3F33FEAC}"/>
                </a:ext>
              </a:extLst>
            </p:cNvPr>
            <p:cNvSpPr txBox="1"/>
            <p:nvPr/>
          </p:nvSpPr>
          <p:spPr>
            <a:xfrm>
              <a:off x="4523325" y="6663355"/>
              <a:ext cx="735839" cy="261610"/>
            </a:xfrm>
            <a:prstGeom prst="rect">
              <a:avLst/>
            </a:prstGeom>
            <a:noFill/>
          </p:spPr>
          <p:txBody>
            <a:bodyPr wrap="square" rtlCol="0">
              <a:spAutoFit/>
            </a:bodyPr>
            <a:lstStyle/>
            <a:p>
              <a:r>
                <a:rPr lang="en-US" sz="1100" b="1" dirty="0"/>
                <a:t>#128</a:t>
              </a:r>
            </a:p>
          </p:txBody>
        </p:sp>
        <p:sp>
          <p:nvSpPr>
            <p:cNvPr id="255" name="CuadroTexto 254">
              <a:extLst>
                <a:ext uri="{FF2B5EF4-FFF2-40B4-BE49-F238E27FC236}">
                  <a16:creationId xmlns:a16="http://schemas.microsoft.com/office/drawing/2014/main" id="{1869328D-9467-4BC3-89D1-322DE406C932}"/>
                </a:ext>
              </a:extLst>
            </p:cNvPr>
            <p:cNvSpPr txBox="1"/>
            <p:nvPr/>
          </p:nvSpPr>
          <p:spPr>
            <a:xfrm>
              <a:off x="7350574" y="1437099"/>
              <a:ext cx="499360" cy="261610"/>
            </a:xfrm>
            <a:prstGeom prst="rect">
              <a:avLst/>
            </a:prstGeom>
            <a:noFill/>
          </p:spPr>
          <p:txBody>
            <a:bodyPr wrap="square" rtlCol="0">
              <a:spAutoFit/>
            </a:bodyPr>
            <a:lstStyle/>
            <a:p>
              <a:r>
                <a:rPr lang="en-US" sz="1100" b="1" dirty="0"/>
                <a:t>#1</a:t>
              </a:r>
            </a:p>
          </p:txBody>
        </p:sp>
        <p:sp>
          <p:nvSpPr>
            <p:cNvPr id="256" name="CuadroTexto 255">
              <a:extLst>
                <a:ext uri="{FF2B5EF4-FFF2-40B4-BE49-F238E27FC236}">
                  <a16:creationId xmlns:a16="http://schemas.microsoft.com/office/drawing/2014/main" id="{21771B1D-492E-48FB-AC59-F7AEB3830851}"/>
                </a:ext>
              </a:extLst>
            </p:cNvPr>
            <p:cNvSpPr txBox="1"/>
            <p:nvPr/>
          </p:nvSpPr>
          <p:spPr>
            <a:xfrm>
              <a:off x="7353892" y="2521262"/>
              <a:ext cx="499360" cy="261610"/>
            </a:xfrm>
            <a:prstGeom prst="rect">
              <a:avLst/>
            </a:prstGeom>
            <a:noFill/>
          </p:spPr>
          <p:txBody>
            <a:bodyPr wrap="square" rtlCol="0">
              <a:spAutoFit/>
            </a:bodyPr>
            <a:lstStyle/>
            <a:p>
              <a:r>
                <a:rPr lang="en-US" sz="1100" b="1" dirty="0"/>
                <a:t>#2</a:t>
              </a:r>
            </a:p>
          </p:txBody>
        </p:sp>
        <p:sp>
          <p:nvSpPr>
            <p:cNvPr id="257" name="CuadroTexto 256">
              <a:extLst>
                <a:ext uri="{FF2B5EF4-FFF2-40B4-BE49-F238E27FC236}">
                  <a16:creationId xmlns:a16="http://schemas.microsoft.com/office/drawing/2014/main" id="{FECECCDB-9888-4760-B13B-4203D53ED370}"/>
                </a:ext>
              </a:extLst>
            </p:cNvPr>
            <p:cNvSpPr txBox="1"/>
            <p:nvPr/>
          </p:nvSpPr>
          <p:spPr>
            <a:xfrm>
              <a:off x="7359391" y="3611508"/>
              <a:ext cx="499360" cy="261610"/>
            </a:xfrm>
            <a:prstGeom prst="rect">
              <a:avLst/>
            </a:prstGeom>
            <a:noFill/>
          </p:spPr>
          <p:txBody>
            <a:bodyPr wrap="square" rtlCol="0">
              <a:spAutoFit/>
            </a:bodyPr>
            <a:lstStyle/>
            <a:p>
              <a:r>
                <a:rPr lang="en-US" sz="1100" b="1" dirty="0"/>
                <a:t>#3</a:t>
              </a:r>
            </a:p>
          </p:txBody>
        </p:sp>
        <p:sp>
          <p:nvSpPr>
            <p:cNvPr id="258" name="CuadroTexto 257">
              <a:extLst>
                <a:ext uri="{FF2B5EF4-FFF2-40B4-BE49-F238E27FC236}">
                  <a16:creationId xmlns:a16="http://schemas.microsoft.com/office/drawing/2014/main" id="{0C6359A8-A039-4B04-99A6-BBE71FE3D3C6}"/>
                </a:ext>
              </a:extLst>
            </p:cNvPr>
            <p:cNvSpPr txBox="1"/>
            <p:nvPr/>
          </p:nvSpPr>
          <p:spPr>
            <a:xfrm>
              <a:off x="7320941" y="6652143"/>
              <a:ext cx="728320" cy="261610"/>
            </a:xfrm>
            <a:prstGeom prst="rect">
              <a:avLst/>
            </a:prstGeom>
            <a:noFill/>
          </p:spPr>
          <p:txBody>
            <a:bodyPr wrap="square" rtlCol="0">
              <a:spAutoFit/>
            </a:bodyPr>
            <a:lstStyle/>
            <a:p>
              <a:r>
                <a:rPr lang="en-US" sz="1100" b="1" dirty="0"/>
                <a:t>#101</a:t>
              </a:r>
            </a:p>
          </p:txBody>
        </p:sp>
        <p:sp>
          <p:nvSpPr>
            <p:cNvPr id="259" name="CuadroTexto 258">
              <a:extLst>
                <a:ext uri="{FF2B5EF4-FFF2-40B4-BE49-F238E27FC236}">
                  <a16:creationId xmlns:a16="http://schemas.microsoft.com/office/drawing/2014/main" id="{0261559B-30F5-4D48-8163-C2EF940560AB}"/>
                </a:ext>
              </a:extLst>
            </p:cNvPr>
            <p:cNvSpPr txBox="1"/>
            <p:nvPr/>
          </p:nvSpPr>
          <p:spPr>
            <a:xfrm>
              <a:off x="8412677" y="6623756"/>
              <a:ext cx="532518" cy="307777"/>
            </a:xfrm>
            <a:prstGeom prst="rect">
              <a:avLst/>
            </a:prstGeom>
            <a:noFill/>
          </p:spPr>
          <p:txBody>
            <a:bodyPr wrap="none" rtlCol="0">
              <a:spAutoFit/>
            </a:bodyPr>
            <a:lstStyle/>
            <a:p>
              <a:r>
                <a:rPr lang="en-US" sz="1400" b="1" dirty="0"/>
                <a:t>1.00</a:t>
              </a:r>
            </a:p>
          </p:txBody>
        </p:sp>
        <p:sp>
          <p:nvSpPr>
            <p:cNvPr id="260" name="CuadroTexto 259">
              <a:extLst>
                <a:ext uri="{FF2B5EF4-FFF2-40B4-BE49-F238E27FC236}">
                  <a16:creationId xmlns:a16="http://schemas.microsoft.com/office/drawing/2014/main" id="{DBFBCA76-38D2-4C6E-8829-129724D692BA}"/>
                </a:ext>
              </a:extLst>
            </p:cNvPr>
            <p:cNvSpPr txBox="1"/>
            <p:nvPr/>
          </p:nvSpPr>
          <p:spPr>
            <a:xfrm>
              <a:off x="-1548796" y="1647714"/>
              <a:ext cx="499360" cy="261610"/>
            </a:xfrm>
            <a:prstGeom prst="rect">
              <a:avLst/>
            </a:prstGeom>
            <a:noFill/>
          </p:spPr>
          <p:txBody>
            <a:bodyPr wrap="square" rtlCol="0">
              <a:spAutoFit/>
            </a:bodyPr>
            <a:lstStyle/>
            <a:p>
              <a:r>
                <a:rPr lang="en-US" sz="1100" b="1" dirty="0"/>
                <a:t>#1</a:t>
              </a:r>
            </a:p>
          </p:txBody>
        </p:sp>
        <p:sp>
          <p:nvSpPr>
            <p:cNvPr id="261" name="CuadroTexto 260">
              <a:extLst>
                <a:ext uri="{FF2B5EF4-FFF2-40B4-BE49-F238E27FC236}">
                  <a16:creationId xmlns:a16="http://schemas.microsoft.com/office/drawing/2014/main" id="{78F83DCF-0665-4BF5-80ED-DAAC6C4A9210}"/>
                </a:ext>
              </a:extLst>
            </p:cNvPr>
            <p:cNvSpPr txBox="1"/>
            <p:nvPr/>
          </p:nvSpPr>
          <p:spPr>
            <a:xfrm>
              <a:off x="-1543932" y="3902062"/>
              <a:ext cx="499360" cy="261610"/>
            </a:xfrm>
            <a:prstGeom prst="rect">
              <a:avLst/>
            </a:prstGeom>
            <a:noFill/>
          </p:spPr>
          <p:txBody>
            <a:bodyPr wrap="square" rtlCol="0">
              <a:spAutoFit/>
            </a:bodyPr>
            <a:lstStyle/>
            <a:p>
              <a:r>
                <a:rPr lang="en-US" sz="1100" b="1" dirty="0"/>
                <a:t>#2</a:t>
              </a:r>
            </a:p>
          </p:txBody>
        </p:sp>
        <p:sp>
          <p:nvSpPr>
            <p:cNvPr id="262" name="CuadroTexto 261">
              <a:extLst>
                <a:ext uri="{FF2B5EF4-FFF2-40B4-BE49-F238E27FC236}">
                  <a16:creationId xmlns:a16="http://schemas.microsoft.com/office/drawing/2014/main" id="{3C2C85F8-F218-4854-A484-06A3E9237C6F}"/>
                </a:ext>
              </a:extLst>
            </p:cNvPr>
            <p:cNvSpPr txBox="1"/>
            <p:nvPr/>
          </p:nvSpPr>
          <p:spPr>
            <a:xfrm>
              <a:off x="-1541627" y="6168285"/>
              <a:ext cx="499360" cy="261610"/>
            </a:xfrm>
            <a:prstGeom prst="rect">
              <a:avLst/>
            </a:prstGeom>
            <a:noFill/>
          </p:spPr>
          <p:txBody>
            <a:bodyPr wrap="square" rtlCol="0">
              <a:spAutoFit/>
            </a:bodyPr>
            <a:lstStyle/>
            <a:p>
              <a:r>
                <a:rPr lang="en-US" sz="1100" b="1" dirty="0"/>
                <a:t>#3</a:t>
              </a:r>
            </a:p>
          </p:txBody>
        </p:sp>
      </p:grpSp>
      <p:sp>
        <p:nvSpPr>
          <p:cNvPr id="264" name="CuadroTexto 263">
            <a:extLst>
              <a:ext uri="{FF2B5EF4-FFF2-40B4-BE49-F238E27FC236}">
                <a16:creationId xmlns:a16="http://schemas.microsoft.com/office/drawing/2014/main" id="{4467703F-19A6-4B22-A093-2E4E9908E2C0}"/>
              </a:ext>
            </a:extLst>
          </p:cNvPr>
          <p:cNvSpPr txBox="1"/>
          <p:nvPr/>
        </p:nvSpPr>
        <p:spPr>
          <a:xfrm>
            <a:off x="0" y="6430552"/>
            <a:ext cx="9485194" cy="400110"/>
          </a:xfrm>
          <a:prstGeom prst="rect">
            <a:avLst/>
          </a:prstGeom>
          <a:noFill/>
        </p:spPr>
        <p:txBody>
          <a:bodyPr wrap="square" rtlCol="0">
            <a:spAutoFit/>
          </a:bodyPr>
          <a:lstStyle/>
          <a:p>
            <a:r>
              <a:rPr lang="en-US" sz="2000" b="1" dirty="0"/>
              <a:t>Activation functions:	</a:t>
            </a:r>
            <a:r>
              <a:rPr lang="en-US" sz="2000" b="1" dirty="0" err="1"/>
              <a:t>ReLU</a:t>
            </a:r>
            <a:r>
              <a:rPr lang="en-US" sz="2000" b="1" dirty="0"/>
              <a:t>	            </a:t>
            </a:r>
            <a:r>
              <a:rPr lang="en-US" sz="2000" b="1" dirty="0" err="1"/>
              <a:t>ReLU</a:t>
            </a:r>
            <a:r>
              <a:rPr lang="en-US" sz="2000" b="1" dirty="0"/>
              <a:t>	        </a:t>
            </a:r>
            <a:r>
              <a:rPr lang="en-US" sz="2000" b="1" dirty="0" err="1"/>
              <a:t>ReLU</a:t>
            </a:r>
            <a:r>
              <a:rPr lang="en-US" sz="2000" b="1" dirty="0"/>
              <a:t>		</a:t>
            </a:r>
            <a:r>
              <a:rPr lang="en-US" sz="2000" b="1" dirty="0" err="1"/>
              <a:t>Softmax</a:t>
            </a:r>
            <a:endParaRPr lang="en-US" sz="2000" b="1" dirty="0"/>
          </a:p>
        </p:txBody>
      </p:sp>
    </p:spTree>
    <p:extLst>
      <p:ext uri="{BB962C8B-B14F-4D97-AF65-F5344CB8AC3E}">
        <p14:creationId xmlns:p14="http://schemas.microsoft.com/office/powerpoint/2010/main" val="32427183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8">
            <a:extLst>
              <a:ext uri="{FF2B5EF4-FFF2-40B4-BE49-F238E27FC236}">
                <a16:creationId xmlns:a16="http://schemas.microsoft.com/office/drawing/2014/main" id="{4294C6F5-AB87-4021-BF83-D573837235B3}"/>
              </a:ext>
            </a:extLst>
          </p:cNvPr>
          <p:cNvGraphicFramePr>
            <a:graphicFrameLocks noGrp="1"/>
          </p:cNvGraphicFramePr>
          <p:nvPr>
            <p:extLst>
              <p:ext uri="{D42A27DB-BD31-4B8C-83A1-F6EECF244321}">
                <p14:modId xmlns:p14="http://schemas.microsoft.com/office/powerpoint/2010/main" val="898400487"/>
              </p:ext>
            </p:extLst>
          </p:nvPr>
        </p:nvGraphicFramePr>
        <p:xfrm>
          <a:off x="476533" y="2282261"/>
          <a:ext cx="8952934" cy="1652012"/>
        </p:xfrm>
        <a:graphic>
          <a:graphicData uri="http://schemas.openxmlformats.org/drawingml/2006/table">
            <a:tbl>
              <a:tblPr firstRow="1" bandRow="1">
                <a:tableStyleId>{5C22544A-7EE6-4342-B048-85BDC9FD1C3A}</a:tableStyleId>
              </a:tblPr>
              <a:tblGrid>
                <a:gridCol w="4476467">
                  <a:extLst>
                    <a:ext uri="{9D8B030D-6E8A-4147-A177-3AD203B41FA5}">
                      <a16:colId xmlns:a16="http://schemas.microsoft.com/office/drawing/2014/main" val="144957429"/>
                    </a:ext>
                  </a:extLst>
                </a:gridCol>
                <a:gridCol w="4476467">
                  <a:extLst>
                    <a:ext uri="{9D8B030D-6E8A-4147-A177-3AD203B41FA5}">
                      <a16:colId xmlns:a16="http://schemas.microsoft.com/office/drawing/2014/main" val="85836048"/>
                    </a:ext>
                  </a:extLst>
                </a:gridCol>
              </a:tblGrid>
              <a:tr h="826006">
                <a:tc>
                  <a:txBody>
                    <a:bodyPr/>
                    <a:lstStyle/>
                    <a:p>
                      <a:r>
                        <a:rPr lang="es-MX" dirty="0" err="1"/>
                        <a:t>Validation</a:t>
                      </a:r>
                      <a:r>
                        <a:rPr lang="es-MX" dirty="0"/>
                        <a:t> data</a:t>
                      </a:r>
                    </a:p>
                  </a:txBody>
                  <a:tcPr/>
                </a:tc>
                <a:tc>
                  <a:txBody>
                    <a:bodyPr/>
                    <a:lstStyle/>
                    <a:p>
                      <a:r>
                        <a:rPr lang="es-MX" dirty="0"/>
                        <a:t>Test data</a:t>
                      </a:r>
                    </a:p>
                  </a:txBody>
                  <a:tcPr/>
                </a:tc>
                <a:extLst>
                  <a:ext uri="{0D108BD9-81ED-4DB2-BD59-A6C34878D82A}">
                    <a16:rowId xmlns:a16="http://schemas.microsoft.com/office/drawing/2014/main" val="2760973657"/>
                  </a:ext>
                </a:extLst>
              </a:tr>
              <a:tr h="826006">
                <a:tc>
                  <a:txBody>
                    <a:bodyPr/>
                    <a:lstStyle/>
                    <a:p>
                      <a:endParaRPr lang="es-MX" dirty="0"/>
                    </a:p>
                  </a:txBody>
                  <a:tcPr/>
                </a:tc>
                <a:tc>
                  <a:txBody>
                    <a:bodyPr/>
                    <a:lstStyle/>
                    <a:p>
                      <a:endParaRPr lang="es-MX" dirty="0"/>
                    </a:p>
                  </a:txBody>
                  <a:tcPr/>
                </a:tc>
                <a:extLst>
                  <a:ext uri="{0D108BD9-81ED-4DB2-BD59-A6C34878D82A}">
                    <a16:rowId xmlns:a16="http://schemas.microsoft.com/office/drawing/2014/main" val="441908700"/>
                  </a:ext>
                </a:extLst>
              </a:tr>
            </a:tbl>
          </a:graphicData>
        </a:graphic>
      </p:graphicFrame>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22</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Make predictions and comparison</a:t>
            </a:r>
          </a:p>
        </p:txBody>
      </p:sp>
      <p:pic>
        <p:nvPicPr>
          <p:cNvPr id="4" name="Imagen 3">
            <a:extLst>
              <a:ext uri="{FF2B5EF4-FFF2-40B4-BE49-F238E27FC236}">
                <a16:creationId xmlns:a16="http://schemas.microsoft.com/office/drawing/2014/main" id="{53BC8347-C7C8-49DA-AEC2-AF9623C7BBAA}"/>
              </a:ext>
            </a:extLst>
          </p:cNvPr>
          <p:cNvPicPr>
            <a:picLocks noChangeAspect="1"/>
          </p:cNvPicPr>
          <p:nvPr/>
        </p:nvPicPr>
        <p:blipFill>
          <a:blip r:embed="rId2"/>
          <a:stretch>
            <a:fillRect/>
          </a:stretch>
        </p:blipFill>
        <p:spPr>
          <a:xfrm>
            <a:off x="477669" y="3177595"/>
            <a:ext cx="4461683" cy="688374"/>
          </a:xfrm>
          <a:prstGeom prst="rect">
            <a:avLst/>
          </a:prstGeom>
        </p:spPr>
      </p:pic>
      <p:pic>
        <p:nvPicPr>
          <p:cNvPr id="5" name="Imagen 4">
            <a:extLst>
              <a:ext uri="{FF2B5EF4-FFF2-40B4-BE49-F238E27FC236}">
                <a16:creationId xmlns:a16="http://schemas.microsoft.com/office/drawing/2014/main" id="{ACDD45AE-BA04-4F93-9C00-7CDDF30253D7}"/>
              </a:ext>
            </a:extLst>
          </p:cNvPr>
          <p:cNvPicPr>
            <a:picLocks noChangeAspect="1"/>
          </p:cNvPicPr>
          <p:nvPr/>
        </p:nvPicPr>
        <p:blipFill>
          <a:blip r:embed="rId3"/>
          <a:stretch>
            <a:fillRect/>
          </a:stretch>
        </p:blipFill>
        <p:spPr>
          <a:xfrm>
            <a:off x="4924568" y="3177595"/>
            <a:ext cx="4609154" cy="690071"/>
          </a:xfrm>
          <a:prstGeom prst="rect">
            <a:avLst/>
          </a:prstGeom>
        </p:spPr>
      </p:pic>
    </p:spTree>
    <p:extLst>
      <p:ext uri="{BB962C8B-B14F-4D97-AF65-F5344CB8AC3E}">
        <p14:creationId xmlns:p14="http://schemas.microsoft.com/office/powerpoint/2010/main" val="270828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23</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Make predictions and comparison</a:t>
            </a:r>
          </a:p>
        </p:txBody>
      </p:sp>
      <p:pic>
        <p:nvPicPr>
          <p:cNvPr id="7" name="Imagen 6">
            <a:extLst>
              <a:ext uri="{FF2B5EF4-FFF2-40B4-BE49-F238E27FC236}">
                <a16:creationId xmlns:a16="http://schemas.microsoft.com/office/drawing/2014/main" id="{67427CB9-AC1D-4EFD-B21F-6079171777FD}"/>
              </a:ext>
            </a:extLst>
          </p:cNvPr>
          <p:cNvPicPr>
            <a:picLocks noChangeAspect="1"/>
          </p:cNvPicPr>
          <p:nvPr/>
        </p:nvPicPr>
        <p:blipFill rotWithShape="1">
          <a:blip r:embed="rId2"/>
          <a:srcRect l="9781" t="7549" r="9070" b="5655"/>
          <a:stretch/>
        </p:blipFill>
        <p:spPr>
          <a:xfrm>
            <a:off x="49229" y="1692323"/>
            <a:ext cx="9856771" cy="4217158"/>
          </a:xfrm>
          <a:prstGeom prst="rect">
            <a:avLst/>
          </a:prstGeom>
        </p:spPr>
      </p:pic>
    </p:spTree>
    <p:extLst>
      <p:ext uri="{BB962C8B-B14F-4D97-AF65-F5344CB8AC3E}">
        <p14:creationId xmlns:p14="http://schemas.microsoft.com/office/powerpoint/2010/main" val="329244147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24</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Make predictions and comparison</a:t>
            </a:r>
          </a:p>
        </p:txBody>
      </p:sp>
      <p:pic>
        <p:nvPicPr>
          <p:cNvPr id="7" name="Imagen 6">
            <a:extLst>
              <a:ext uri="{FF2B5EF4-FFF2-40B4-BE49-F238E27FC236}">
                <a16:creationId xmlns:a16="http://schemas.microsoft.com/office/drawing/2014/main" id="{A42FECE1-F264-4C44-8624-E64A15E547DD}"/>
              </a:ext>
            </a:extLst>
          </p:cNvPr>
          <p:cNvPicPr>
            <a:picLocks noChangeAspect="1"/>
          </p:cNvPicPr>
          <p:nvPr/>
        </p:nvPicPr>
        <p:blipFill rotWithShape="1">
          <a:blip r:embed="rId2"/>
          <a:srcRect l="9645" t="8238" r="9345" b="5999"/>
          <a:stretch/>
        </p:blipFill>
        <p:spPr>
          <a:xfrm>
            <a:off x="39296" y="1737015"/>
            <a:ext cx="9853056" cy="4172466"/>
          </a:xfrm>
          <a:prstGeom prst="rect">
            <a:avLst/>
          </a:prstGeom>
        </p:spPr>
      </p:pic>
      <p:pic>
        <p:nvPicPr>
          <p:cNvPr id="8" name="Imagen 7">
            <a:extLst>
              <a:ext uri="{FF2B5EF4-FFF2-40B4-BE49-F238E27FC236}">
                <a16:creationId xmlns:a16="http://schemas.microsoft.com/office/drawing/2014/main" id="{DCB7AC53-3001-467E-8C06-D4655717D3AB}"/>
              </a:ext>
            </a:extLst>
          </p:cNvPr>
          <p:cNvPicPr>
            <a:picLocks noChangeAspect="1"/>
          </p:cNvPicPr>
          <p:nvPr/>
        </p:nvPicPr>
        <p:blipFill>
          <a:blip r:embed="rId3"/>
          <a:stretch>
            <a:fillRect/>
          </a:stretch>
        </p:blipFill>
        <p:spPr>
          <a:xfrm>
            <a:off x="272481" y="1121152"/>
            <a:ext cx="4389495" cy="486085"/>
          </a:xfrm>
          <a:prstGeom prst="rect">
            <a:avLst/>
          </a:prstGeom>
        </p:spPr>
      </p:pic>
      <p:pic>
        <p:nvPicPr>
          <p:cNvPr id="9" name="Imagen 8">
            <a:extLst>
              <a:ext uri="{FF2B5EF4-FFF2-40B4-BE49-F238E27FC236}">
                <a16:creationId xmlns:a16="http://schemas.microsoft.com/office/drawing/2014/main" id="{6F95380F-F972-4B9A-929D-B7B1740AFF88}"/>
              </a:ext>
            </a:extLst>
          </p:cNvPr>
          <p:cNvPicPr>
            <a:picLocks noChangeAspect="1"/>
          </p:cNvPicPr>
          <p:nvPr/>
        </p:nvPicPr>
        <p:blipFill>
          <a:blip r:embed="rId4"/>
          <a:stretch>
            <a:fillRect/>
          </a:stretch>
        </p:blipFill>
        <p:spPr>
          <a:xfrm>
            <a:off x="5129835" y="1085573"/>
            <a:ext cx="4719709" cy="586553"/>
          </a:xfrm>
          <a:prstGeom prst="rect">
            <a:avLst/>
          </a:prstGeom>
        </p:spPr>
      </p:pic>
      <p:graphicFrame>
        <p:nvGraphicFramePr>
          <p:cNvPr id="10" name="Tabla 8">
            <a:extLst>
              <a:ext uri="{FF2B5EF4-FFF2-40B4-BE49-F238E27FC236}">
                <a16:creationId xmlns:a16="http://schemas.microsoft.com/office/drawing/2014/main" id="{B13B25AC-BC9A-4E20-B533-FB10826A78CD}"/>
              </a:ext>
            </a:extLst>
          </p:cNvPr>
          <p:cNvGraphicFramePr>
            <a:graphicFrameLocks noGrp="1"/>
          </p:cNvGraphicFramePr>
          <p:nvPr>
            <p:extLst>
              <p:ext uri="{D42A27DB-BD31-4B8C-83A1-F6EECF244321}">
                <p14:modId xmlns:p14="http://schemas.microsoft.com/office/powerpoint/2010/main" val="3761121321"/>
              </p:ext>
            </p:extLst>
          </p:nvPr>
        </p:nvGraphicFramePr>
        <p:xfrm>
          <a:off x="-3512" y="6061331"/>
          <a:ext cx="9909512" cy="464013"/>
        </p:xfrm>
        <a:graphic>
          <a:graphicData uri="http://schemas.openxmlformats.org/drawingml/2006/table">
            <a:tbl>
              <a:tblPr firstRow="1" bandRow="1">
                <a:tableStyleId>{5C22544A-7EE6-4342-B048-85BDC9FD1C3A}</a:tableStyleId>
              </a:tblPr>
              <a:tblGrid>
                <a:gridCol w="4954756">
                  <a:extLst>
                    <a:ext uri="{9D8B030D-6E8A-4147-A177-3AD203B41FA5}">
                      <a16:colId xmlns:a16="http://schemas.microsoft.com/office/drawing/2014/main" val="144957429"/>
                    </a:ext>
                  </a:extLst>
                </a:gridCol>
                <a:gridCol w="4954756">
                  <a:extLst>
                    <a:ext uri="{9D8B030D-6E8A-4147-A177-3AD203B41FA5}">
                      <a16:colId xmlns:a16="http://schemas.microsoft.com/office/drawing/2014/main" val="85836048"/>
                    </a:ext>
                  </a:extLst>
                </a:gridCol>
              </a:tblGrid>
              <a:tr h="464013">
                <a:tc>
                  <a:txBody>
                    <a:bodyPr/>
                    <a:lstStyle/>
                    <a:p>
                      <a:pPr algn="ctr"/>
                      <a:r>
                        <a:rPr lang="es-MX" dirty="0">
                          <a:solidFill>
                            <a:schemeClr val="bg1"/>
                          </a:solidFill>
                        </a:rPr>
                        <a:t>Mean Absolute error : 0.006887367</a:t>
                      </a:r>
                    </a:p>
                  </a:txBody>
                  <a:tcPr>
                    <a:solidFill>
                      <a:schemeClr val="tx1"/>
                    </a:solidFill>
                  </a:tcPr>
                </a:tc>
                <a:tc>
                  <a:txBody>
                    <a:bodyPr/>
                    <a:lstStyle/>
                    <a:p>
                      <a:pPr algn="ctr"/>
                      <a:r>
                        <a:rPr lang="en-US" noProof="0" dirty="0">
                          <a:solidFill>
                            <a:schemeClr val="bg1"/>
                          </a:solidFill>
                        </a:rPr>
                        <a:t>Mean relative error : 1.525050225%</a:t>
                      </a:r>
                    </a:p>
                  </a:txBody>
                  <a:tcPr>
                    <a:solidFill>
                      <a:schemeClr val="tx1"/>
                    </a:solidFill>
                  </a:tcPr>
                </a:tc>
                <a:extLst>
                  <a:ext uri="{0D108BD9-81ED-4DB2-BD59-A6C34878D82A}">
                    <a16:rowId xmlns:a16="http://schemas.microsoft.com/office/drawing/2014/main" val="2760973657"/>
                  </a:ext>
                </a:extLst>
              </a:tr>
            </a:tbl>
          </a:graphicData>
        </a:graphic>
      </p:graphicFrame>
    </p:spTree>
    <p:extLst>
      <p:ext uri="{BB962C8B-B14F-4D97-AF65-F5344CB8AC3E}">
        <p14:creationId xmlns:p14="http://schemas.microsoft.com/office/powerpoint/2010/main" val="3847954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25</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Export the results</a:t>
            </a:r>
          </a:p>
        </p:txBody>
      </p:sp>
      <p:pic>
        <p:nvPicPr>
          <p:cNvPr id="5" name="Imagen 4">
            <a:extLst>
              <a:ext uri="{FF2B5EF4-FFF2-40B4-BE49-F238E27FC236}">
                <a16:creationId xmlns:a16="http://schemas.microsoft.com/office/drawing/2014/main" id="{F46EB5FA-5DC9-414B-8D3A-09BE8F2DDB6D}"/>
              </a:ext>
            </a:extLst>
          </p:cNvPr>
          <p:cNvPicPr>
            <a:picLocks noChangeAspect="1"/>
          </p:cNvPicPr>
          <p:nvPr/>
        </p:nvPicPr>
        <p:blipFill>
          <a:blip r:embed="rId2"/>
          <a:stretch>
            <a:fillRect/>
          </a:stretch>
        </p:blipFill>
        <p:spPr>
          <a:xfrm>
            <a:off x="2756848" y="1272298"/>
            <a:ext cx="4006755" cy="5096092"/>
          </a:xfrm>
          <a:prstGeom prst="rect">
            <a:avLst/>
          </a:prstGeom>
        </p:spPr>
      </p:pic>
    </p:spTree>
    <p:extLst>
      <p:ext uri="{BB962C8B-B14F-4D97-AF65-F5344CB8AC3E}">
        <p14:creationId xmlns:p14="http://schemas.microsoft.com/office/powerpoint/2010/main" val="122919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9AD2F6B-7EF8-A340-A357-CB9B75244889}" type="slidenum">
              <a:rPr lang="ja-JP" altLang="en-US" smtClean="0"/>
              <a:pPr/>
              <a:t>26</a:t>
            </a:fld>
            <a:endParaRPr lang="ja-JP" altLang="en-US"/>
          </a:p>
        </p:txBody>
      </p:sp>
      <p:sp>
        <p:nvSpPr>
          <p:cNvPr id="3" name="タイトル 2"/>
          <p:cNvSpPr>
            <a:spLocks noGrp="1"/>
          </p:cNvSpPr>
          <p:nvPr>
            <p:ph type="title" idx="4294967295"/>
          </p:nvPr>
        </p:nvSpPr>
        <p:spPr>
          <a:xfrm>
            <a:off x="272481" y="126610"/>
            <a:ext cx="8554648" cy="184565"/>
          </a:xfrm>
        </p:spPr>
        <p:txBody>
          <a:bodyPr/>
          <a:lstStyle/>
          <a:p>
            <a:br>
              <a:rPr lang="en-US" dirty="0"/>
            </a:br>
            <a:r>
              <a:rPr lang="en-US" b="0" dirty="0"/>
              <a:t>Summary of the seminar this time and arrangement of issues</a:t>
            </a:r>
            <a:endParaRPr lang="ja-JP" altLang="ja-JP" dirty="0">
              <a:effectLst/>
            </a:endParaRPr>
          </a:p>
        </p:txBody>
      </p:sp>
      <p:sp>
        <p:nvSpPr>
          <p:cNvPr id="5" name="テキスト プレースホルダー 4"/>
          <p:cNvSpPr>
            <a:spLocks noGrp="1"/>
          </p:cNvSpPr>
          <p:nvPr>
            <p:ph type="body" idx="4294967295"/>
          </p:nvPr>
        </p:nvSpPr>
        <p:spPr>
          <a:xfrm>
            <a:off x="652726" y="985542"/>
            <a:ext cx="8554648" cy="5539802"/>
          </a:xfrm>
        </p:spPr>
        <p:txBody>
          <a:bodyPr>
            <a:normAutofit fontScale="85000" lnSpcReduction="10000"/>
          </a:bodyPr>
          <a:lstStyle/>
          <a:p>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Conclusion</a:t>
            </a:r>
          </a:p>
          <a:p>
            <a:pPr lvl="1">
              <a:buFont typeface="Arial" panose="020B0604020202020204" pitchFamily="34" charset="0"/>
              <a:buChar char="•"/>
            </a:pP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I found it very interesting to see that given the accuracy of the network the values are very close to the real value of the diffuse fraction. There is no doubt that neural networks have a great future within the field of predictive analytics</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endParaRPr lang="en-US" altLang="ja-JP" sz="2000" dirty="0">
              <a:latin typeface="Arial" panose="020B0604020202020204" pitchFamily="34" charset="0"/>
              <a:ea typeface="ＭＳ Ｐゴシック" panose="020B0600070205080204" pitchFamily="50" charset="-128"/>
              <a:cs typeface="Arial" panose="020B0604020202020204" pitchFamily="34" charset="0"/>
            </a:endParaRPr>
          </a:p>
          <a:p>
            <a:pPr lvl="1">
              <a:buFont typeface="Arial" panose="020B0604020202020204" pitchFamily="34" charset="0"/>
              <a:buChar char="•"/>
            </a:pPr>
            <a:endParaRPr kumimoji="1" lang="en-US" altLang="ja-JP" dirty="0">
              <a:latin typeface="Arial" panose="020B0604020202020204" pitchFamily="34" charset="0"/>
              <a:ea typeface="ＭＳ Ｐゴシック" panose="020B0600070205080204" pitchFamily="50" charset="-128"/>
              <a:cs typeface="Arial" panose="020B0604020202020204" pitchFamily="34" charset="0"/>
            </a:endParaRPr>
          </a:p>
          <a:p>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Future Tasks</a:t>
            </a:r>
            <a:endParaRPr lang="en-US" altLang="ja-JP" sz="2000" dirty="0">
              <a:latin typeface="Arial" panose="020B0604020202020204" pitchFamily="34" charset="0"/>
              <a:ea typeface="ＭＳ Ｐゴシック" panose="020B0600070205080204" pitchFamily="50" charset="-128"/>
              <a:cs typeface="Arial" panose="020B0604020202020204" pitchFamily="34" charset="0"/>
            </a:endParaRPr>
          </a:p>
          <a:p>
            <a:pPr marL="442913" indent="0">
              <a:buFont typeface="Arial" panose="020B0604020202020204" pitchFamily="34" charset="0"/>
              <a:buChar char="•"/>
            </a:pPr>
            <a:r>
              <a:rPr lang="ja-JP" altLang="en-US" sz="2000" dirty="0">
                <a:latin typeface="Arial" panose="020B0604020202020204" pitchFamily="34" charset="0"/>
                <a:ea typeface="ＭＳ Ｐゴシック" panose="020B0600070205080204" pitchFamily="50" charset="-128"/>
                <a:cs typeface="Arial" panose="020B0604020202020204" pitchFamily="34" charset="0"/>
              </a:rPr>
              <a:t>　～</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Improve accuracy by changing the architecture or try to increase it with more epochs in the training</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endParaRPr lang="es-MX" altLang="ja-JP" sz="2000" dirty="0">
              <a:latin typeface="Arial" panose="020B0604020202020204" pitchFamily="34" charset="0"/>
              <a:ea typeface="ＭＳ Ｐゴシック" panose="020B0600070205080204" pitchFamily="50" charset="-128"/>
              <a:cs typeface="Arial" panose="020B0604020202020204" pitchFamily="34" charset="0"/>
            </a:endParaRPr>
          </a:p>
          <a:p>
            <a:pPr marL="442913" indent="0">
              <a:buFont typeface="Arial" panose="020B0604020202020204" pitchFamily="34" charset="0"/>
              <a:buChar char="•"/>
            </a:pPr>
            <a:endParaRPr lang="es-MX" altLang="ja-JP" sz="2000" dirty="0">
              <a:latin typeface="Arial" panose="020B0604020202020204" pitchFamily="34" charset="0"/>
              <a:ea typeface="ＭＳ Ｐゴシック" panose="020B0600070205080204" pitchFamily="50" charset="-128"/>
              <a:cs typeface="Arial" panose="020B0604020202020204" pitchFamily="34" charset="0"/>
            </a:endParaRPr>
          </a:p>
          <a:p>
            <a:r>
              <a:rPr lang="en-US" altLang="ja-JP" dirty="0">
                <a:latin typeface="Arial" panose="020B0604020202020204" pitchFamily="34" charset="0"/>
                <a:ea typeface="ＭＳ Ｐゴシック" panose="020B0600070205080204" pitchFamily="50" charset="-128"/>
                <a:cs typeface="Arial" panose="020B0604020202020204" pitchFamily="34" charset="0"/>
              </a:rPr>
              <a:t>Wishes</a:t>
            </a:r>
          </a:p>
          <a:p>
            <a:pPr marL="442913" indent="0">
              <a:buFont typeface="Arial" panose="020B0604020202020204" pitchFamily="34" charset="0"/>
              <a:buChar char="•"/>
            </a:pPr>
            <a:r>
              <a:rPr lang="ja-JP" altLang="en-US" sz="2000" dirty="0">
                <a:latin typeface="Arial" panose="020B0604020202020204" pitchFamily="34" charset="0"/>
                <a:ea typeface="ＭＳ Ｐゴシック" panose="020B0600070205080204" pitchFamily="50" charset="-128"/>
                <a:cs typeface="Arial" panose="020B0604020202020204" pitchFamily="34" charset="0"/>
              </a:rPr>
              <a:t>　～</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To publish an article</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endParaRPr lang="es-MX" altLang="ja-JP" sz="2000" dirty="0">
              <a:latin typeface="Arial" panose="020B0604020202020204" pitchFamily="34" charset="0"/>
              <a:ea typeface="ＭＳ Ｐゴシック" panose="020B0600070205080204" pitchFamily="50" charset="-128"/>
              <a:cs typeface="Arial" panose="020B0604020202020204" pitchFamily="34" charset="0"/>
            </a:endParaRPr>
          </a:p>
          <a:p>
            <a:pPr marL="442913" indent="0">
              <a:buFont typeface="Arial" panose="020B0604020202020204" pitchFamily="34" charset="0"/>
              <a:buChar char="•"/>
            </a:pPr>
            <a:endParaRPr lang="en-US" altLang="ja-JP" sz="2000" dirty="0">
              <a:latin typeface="Arial" panose="020B0604020202020204" pitchFamily="34" charset="0"/>
              <a:ea typeface="ＭＳ Ｐゴシック" panose="020B0600070205080204" pitchFamily="50" charset="-128"/>
              <a:cs typeface="Arial" panose="020B0604020202020204" pitchFamily="34" charset="0"/>
            </a:endParaRPr>
          </a:p>
          <a:p>
            <a:r>
              <a:rPr lang="en-US" altLang="ja-JP" dirty="0">
                <a:latin typeface="Arial" panose="020B0604020202020204" pitchFamily="34" charset="0"/>
                <a:ea typeface="ＭＳ Ｐゴシック" panose="020B0600070205080204" pitchFamily="50" charset="-128"/>
                <a:cs typeface="Arial" panose="020B0604020202020204" pitchFamily="34" charset="0"/>
              </a:rPr>
              <a:t>Acknowledgements</a:t>
            </a:r>
            <a:endParaRPr lang="en-US" altLang="ja-JP" sz="2000" dirty="0">
              <a:latin typeface="Arial" panose="020B0604020202020204" pitchFamily="34" charset="0"/>
              <a:ea typeface="ＭＳ Ｐゴシック" panose="020B0600070205080204" pitchFamily="50" charset="-128"/>
              <a:cs typeface="Arial" panose="020B0604020202020204" pitchFamily="34" charset="0"/>
            </a:endParaRPr>
          </a:p>
          <a:p>
            <a:pPr marL="442913" indent="0">
              <a:buFont typeface="Arial" panose="020B0604020202020204" pitchFamily="34" charset="0"/>
              <a:buChar char="•"/>
            </a:pPr>
            <a:r>
              <a:rPr lang="ja-JP" altLang="en-US" sz="2000" dirty="0">
                <a:latin typeface="Arial" panose="020B0604020202020204" pitchFamily="34" charset="0"/>
                <a:ea typeface="ＭＳ Ｐゴシック" panose="020B0600070205080204" pitchFamily="50" charset="-128"/>
                <a:cs typeface="Arial" panose="020B0604020202020204" pitchFamily="34" charset="0"/>
              </a:rPr>
              <a:t>　～</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Special thanks to</a:t>
            </a:r>
            <a:r>
              <a:rPr lang="es-MX" altLang="ja-JP" sz="2000" dirty="0">
                <a:latin typeface="Arial" panose="020B0604020202020204" pitchFamily="34" charset="0"/>
                <a:ea typeface="ＭＳ Ｐゴシック" panose="020B0600070205080204" pitchFamily="50" charset="-128"/>
                <a:cs typeface="Arial" panose="020B0604020202020204" pitchFamily="34" charset="0"/>
              </a:rPr>
              <a:t>:</a:t>
            </a:r>
          </a:p>
          <a:p>
            <a:pPr marL="442913" indent="0">
              <a:buFont typeface="Arial" panose="020B0604020202020204" pitchFamily="34" charset="0"/>
              <a:buChar char="•"/>
            </a:pPr>
            <a:r>
              <a:rPr lang="es-MX" altLang="ja-JP" sz="2000" dirty="0">
                <a:latin typeface="Arial" panose="020B0604020202020204" pitchFamily="34" charset="0"/>
                <a:ea typeface="ＭＳ Ｐゴシック" panose="020B0600070205080204" pitchFamily="50" charset="-128"/>
                <a:cs typeface="Arial" panose="020B0604020202020204" pitchFamily="34" charset="0"/>
              </a:rPr>
              <a:t> Prof.</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s-MX" altLang="ja-JP" sz="2000" dirty="0">
                <a:latin typeface="Arial" panose="020B0604020202020204" pitchFamily="34" charset="0"/>
                <a:ea typeface="ＭＳ Ｐゴシック" panose="020B0600070205080204" pitchFamily="50" charset="-128"/>
                <a:cs typeface="Arial" panose="020B0604020202020204" pitchFamily="34" charset="0"/>
              </a:rPr>
              <a:t>YAMADA </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for giving me the opportunity to be in </a:t>
            </a:r>
            <a:r>
              <a:rPr lang="es-MX" altLang="ja-JP" sz="2000" dirty="0">
                <a:latin typeface="Arial" panose="020B0604020202020204" pitchFamily="34" charset="0"/>
                <a:ea typeface="ＭＳ Ｐゴシック" panose="020B0600070205080204" pitchFamily="50" charset="-128"/>
                <a:cs typeface="Arial" panose="020B0604020202020204" pitchFamily="34" charset="0"/>
              </a:rPr>
              <a:t>Energy </a:t>
            </a:r>
            <a:r>
              <a:rPr lang="es-MX" altLang="ja-JP" sz="2000" dirty="0" err="1">
                <a:latin typeface="Arial" panose="020B0604020202020204" pitchFamily="34" charset="0"/>
                <a:ea typeface="ＭＳ Ｐゴシック" panose="020B0600070205080204" pitchFamily="50" charset="-128"/>
                <a:cs typeface="Arial" panose="020B0604020202020204" pitchFamily="34" charset="0"/>
              </a:rPr>
              <a:t>Lab</a:t>
            </a:r>
            <a:r>
              <a:rPr lang="es-MX" altLang="ja-JP" sz="2000" dirty="0">
                <a:latin typeface="Arial" panose="020B0604020202020204" pitchFamily="34" charset="0"/>
                <a:ea typeface="ＭＳ Ｐゴシック" panose="020B0600070205080204" pitchFamily="50" charset="-128"/>
                <a:cs typeface="Arial" panose="020B0604020202020204" pitchFamily="34" charset="0"/>
              </a:rPr>
              <a:t>,</a:t>
            </a:r>
          </a:p>
          <a:p>
            <a:pPr marL="442913" indent="0">
              <a:buFont typeface="Arial" panose="020B0604020202020204" pitchFamily="34" charset="0"/>
              <a:buChar char="•"/>
            </a:pPr>
            <a:r>
              <a:rPr lang="es-MX" altLang="ja-JP" sz="2000" dirty="0">
                <a:latin typeface="Arial" panose="020B0604020202020204" pitchFamily="34" charset="0"/>
                <a:ea typeface="ＭＳ Ｐゴシック" panose="020B0600070205080204" pitchFamily="50" charset="-128"/>
                <a:cs typeface="Arial" panose="020B0604020202020204" pitchFamily="34" charset="0"/>
              </a:rPr>
              <a:t> </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Mr. Kiyoshi for explaining me so many things related to neural networks</a:t>
            </a:r>
            <a:r>
              <a:rPr lang="es-MX" altLang="ja-JP" sz="2000" dirty="0">
                <a:latin typeface="Arial" panose="020B0604020202020204" pitchFamily="34" charset="0"/>
                <a:ea typeface="ＭＳ Ｐゴシック" panose="020B0600070205080204" pitchFamily="50" charset="-128"/>
                <a:cs typeface="Arial" panose="020B0604020202020204" pitchFamily="34" charset="0"/>
              </a:rPr>
              <a:t>,</a:t>
            </a:r>
          </a:p>
          <a:p>
            <a:pPr marL="442913" indent="0">
              <a:buFont typeface="Arial" panose="020B0604020202020204" pitchFamily="34" charset="0"/>
              <a:buChar char="•"/>
            </a:pPr>
            <a:r>
              <a:rPr lang="es-MX" altLang="ja-JP" sz="2000" dirty="0">
                <a:latin typeface="Arial" panose="020B0604020202020204" pitchFamily="34" charset="0"/>
                <a:ea typeface="ＭＳ Ｐゴシック" panose="020B0600070205080204" pitchFamily="50" charset="-128"/>
                <a:cs typeface="Arial" panose="020B0604020202020204" pitchFamily="34" charset="0"/>
              </a:rPr>
              <a:t> Mr. </a:t>
            </a:r>
            <a:r>
              <a:rPr lang="es-MX" altLang="ja-JP" sz="2000" dirty="0" err="1">
                <a:latin typeface="Arial" panose="020B0604020202020204" pitchFamily="34" charset="0"/>
                <a:ea typeface="ＭＳ Ｐゴシック" panose="020B0600070205080204" pitchFamily="50" charset="-128"/>
                <a:cs typeface="Arial" panose="020B0604020202020204" pitchFamily="34" charset="0"/>
              </a:rPr>
              <a:t>Otaki</a:t>
            </a:r>
            <a:r>
              <a:rPr lang="es-MX" altLang="ja-JP" sz="2000" dirty="0">
                <a:latin typeface="Arial" panose="020B0604020202020204" pitchFamily="34" charset="0"/>
                <a:ea typeface="ＭＳ Ｐゴシック" panose="020B0600070205080204" pitchFamily="50" charset="-128"/>
                <a:cs typeface="Arial" panose="020B0604020202020204" pitchFamily="34" charset="0"/>
              </a:rPr>
              <a:t> </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for helping me with everything he could,</a:t>
            </a:r>
          </a:p>
          <a:p>
            <a:pPr marL="442913" indent="0">
              <a:buFont typeface="Arial" panose="020B0604020202020204" pitchFamily="34" charset="0"/>
              <a:buChar char="•"/>
            </a:pPr>
            <a:r>
              <a:rPr lang="en-US" altLang="ja-JP" sz="2000" dirty="0">
                <a:latin typeface="Arial" panose="020B0604020202020204" pitchFamily="34" charset="0"/>
                <a:ea typeface="ＭＳ Ｐゴシック" panose="020B0600070205080204" pitchFamily="50" charset="-128"/>
                <a:cs typeface="Arial" panose="020B0604020202020204" pitchFamily="34" charset="0"/>
              </a:rPr>
              <a:t> Mr. Uchida, Komiyama, Watanabe and all lab members for making me feel at home.</a:t>
            </a:r>
          </a:p>
          <a:p>
            <a:pPr marL="442913" indent="0">
              <a:buFont typeface="Arial" panose="020B0604020202020204" pitchFamily="34" charset="0"/>
              <a:buChar char="•"/>
            </a:pPr>
            <a:endParaRPr lang="en-US" altLang="ja-JP" sz="2000" dirty="0">
              <a:latin typeface="Arial" panose="020B0604020202020204" pitchFamily="34" charset="0"/>
              <a:ea typeface="ＭＳ Ｐゴシック" panose="020B0600070205080204" pitchFamily="50" charset="-128"/>
              <a:cs typeface="Arial" panose="020B0604020202020204" pitchFamily="34" charset="0"/>
            </a:endParaRPr>
          </a:p>
        </p:txBody>
      </p:sp>
    </p:spTree>
    <p:extLst>
      <p:ext uri="{BB962C8B-B14F-4D97-AF65-F5344CB8AC3E}">
        <p14:creationId xmlns:p14="http://schemas.microsoft.com/office/powerpoint/2010/main" val="34018248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9AD2F6B-7EF8-A340-A357-CB9B75244889}" type="slidenum">
              <a:rPr lang="ja-JP" altLang="en-US" smtClean="0"/>
              <a:pPr/>
              <a:t>27</a:t>
            </a:fld>
            <a:endParaRPr lang="ja-JP" altLang="en-US"/>
          </a:p>
        </p:txBody>
      </p:sp>
      <p:sp>
        <p:nvSpPr>
          <p:cNvPr id="3" name="タイトル 2"/>
          <p:cNvSpPr>
            <a:spLocks noGrp="1"/>
          </p:cNvSpPr>
          <p:nvPr>
            <p:ph type="title" idx="4294967295"/>
          </p:nvPr>
        </p:nvSpPr>
        <p:spPr>
          <a:xfrm>
            <a:off x="272481" y="126610"/>
            <a:ext cx="8554648" cy="184565"/>
          </a:xfrm>
        </p:spPr>
        <p:txBody>
          <a:bodyPr/>
          <a:lstStyle/>
          <a:p>
            <a:br>
              <a:rPr lang="en-US" dirty="0"/>
            </a:br>
            <a:endParaRPr lang="ja-JP" altLang="ja-JP" dirty="0">
              <a:effectLst/>
            </a:endParaRPr>
          </a:p>
        </p:txBody>
      </p:sp>
      <p:sp>
        <p:nvSpPr>
          <p:cNvPr id="2" name="Rectángulo 1">
            <a:extLst>
              <a:ext uri="{FF2B5EF4-FFF2-40B4-BE49-F238E27FC236}">
                <a16:creationId xmlns:a16="http://schemas.microsoft.com/office/drawing/2014/main" id="{2DD97996-0E5C-468B-B301-B9433B966F64}"/>
              </a:ext>
            </a:extLst>
          </p:cNvPr>
          <p:cNvSpPr/>
          <p:nvPr/>
        </p:nvSpPr>
        <p:spPr>
          <a:xfrm>
            <a:off x="551800" y="2967335"/>
            <a:ext cx="880241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 for your attention</a:t>
            </a:r>
          </a:p>
        </p:txBody>
      </p:sp>
    </p:spTree>
    <p:extLst>
      <p:ext uri="{BB962C8B-B14F-4D97-AF65-F5344CB8AC3E}">
        <p14:creationId xmlns:p14="http://schemas.microsoft.com/office/powerpoint/2010/main" val="1145762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Background</a:t>
            </a:r>
            <a:endParaRPr lang="ja-JP" altLang="en-US" dirty="0">
              <a:latin typeface="ＭＳ Ｐゴシック" panose="020B0600070205080204" pitchFamily="50" charset="-128"/>
              <a:ea typeface="ＭＳ Ｐゴシック" panose="020B0600070205080204" pitchFamily="50" charset="-128"/>
            </a:endParaRPr>
          </a:p>
        </p:txBody>
      </p:sp>
      <p:pic>
        <p:nvPicPr>
          <p:cNvPr id="10" name="Imagen 9">
            <a:extLst>
              <a:ext uri="{FF2B5EF4-FFF2-40B4-BE49-F238E27FC236}">
                <a16:creationId xmlns:a16="http://schemas.microsoft.com/office/drawing/2014/main" id="{F7A56C6F-8F02-410E-8FD0-74736891E3D2}"/>
              </a:ext>
            </a:extLst>
          </p:cNvPr>
          <p:cNvPicPr>
            <a:picLocks noChangeAspect="1"/>
          </p:cNvPicPr>
          <p:nvPr/>
        </p:nvPicPr>
        <p:blipFill>
          <a:blip r:embed="rId2"/>
          <a:stretch>
            <a:fillRect/>
          </a:stretch>
        </p:blipFill>
        <p:spPr>
          <a:xfrm>
            <a:off x="272481" y="3709386"/>
            <a:ext cx="5136098" cy="2889056"/>
          </a:xfrm>
          <a:prstGeom prst="rect">
            <a:avLst/>
          </a:prstGeom>
        </p:spPr>
      </p:pic>
      <p:pic>
        <p:nvPicPr>
          <p:cNvPr id="12" name="Imagen 11">
            <a:extLst>
              <a:ext uri="{FF2B5EF4-FFF2-40B4-BE49-F238E27FC236}">
                <a16:creationId xmlns:a16="http://schemas.microsoft.com/office/drawing/2014/main" id="{D007C66C-4DB6-48AC-8453-6B9C862F9A7B}"/>
              </a:ext>
            </a:extLst>
          </p:cNvPr>
          <p:cNvPicPr>
            <a:picLocks noChangeAspect="1"/>
          </p:cNvPicPr>
          <p:nvPr/>
        </p:nvPicPr>
        <p:blipFill>
          <a:blip r:embed="rId3"/>
          <a:stretch>
            <a:fillRect/>
          </a:stretch>
        </p:blipFill>
        <p:spPr>
          <a:xfrm>
            <a:off x="272481" y="806548"/>
            <a:ext cx="5136098" cy="2889056"/>
          </a:xfrm>
          <a:prstGeom prst="rect">
            <a:avLst/>
          </a:prstGeom>
        </p:spPr>
      </p:pic>
      <p:pic>
        <p:nvPicPr>
          <p:cNvPr id="4" name="Imagen 3" descr="Imagen que contiene texto, mapa&#10;&#10;Descripción generada automáticamente">
            <a:extLst>
              <a:ext uri="{FF2B5EF4-FFF2-40B4-BE49-F238E27FC236}">
                <a16:creationId xmlns:a16="http://schemas.microsoft.com/office/drawing/2014/main" id="{94AD5C57-9498-4B84-A41F-894F4225C390}"/>
              </a:ext>
            </a:extLst>
          </p:cNvPr>
          <p:cNvPicPr>
            <a:picLocks noChangeAspect="1"/>
          </p:cNvPicPr>
          <p:nvPr/>
        </p:nvPicPr>
        <p:blipFill rotWithShape="1">
          <a:blip r:embed="rId4"/>
          <a:srcRect l="4538" t="5897" r="1788" b="10179"/>
          <a:stretch/>
        </p:blipFill>
        <p:spPr>
          <a:xfrm>
            <a:off x="5081666" y="922424"/>
            <a:ext cx="4332157" cy="2773180"/>
          </a:xfrm>
          <a:prstGeom prst="rect">
            <a:avLst/>
          </a:prstGeom>
        </p:spPr>
      </p:pic>
    </p:spTree>
    <p:extLst>
      <p:ext uri="{BB962C8B-B14F-4D97-AF65-F5344CB8AC3E}">
        <p14:creationId xmlns:p14="http://schemas.microsoft.com/office/powerpoint/2010/main" val="156998211"/>
      </p:ext>
    </p:extLst>
  </p:cSld>
  <p:clrMapOvr>
    <a:masterClrMapping/>
  </p:clrMapOvr>
  <mc:AlternateContent xmlns:mc="http://schemas.openxmlformats.org/markup-compatibility/2006" xmlns:p14="http://schemas.microsoft.com/office/powerpoint/2010/main">
    <mc:Choice Requires="p14">
      <p:transition spd="slow" p14:dur="1500">
        <p14:glitter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Background</a:t>
            </a:r>
            <a:endParaRPr lang="ja-JP" altLang="en-US" dirty="0">
              <a:latin typeface="ＭＳ Ｐゴシック" panose="020B0600070205080204" pitchFamily="50" charset="-128"/>
              <a:ea typeface="ＭＳ Ｐゴシック" panose="020B0600070205080204" pitchFamily="50" charset="-128"/>
            </a:endParaRPr>
          </a:p>
        </p:txBody>
      </p:sp>
      <p:sp>
        <p:nvSpPr>
          <p:cNvPr id="22" name="Elipse 21">
            <a:extLst>
              <a:ext uri="{FF2B5EF4-FFF2-40B4-BE49-F238E27FC236}">
                <a16:creationId xmlns:a16="http://schemas.microsoft.com/office/drawing/2014/main" id="{AC3FAD3F-CFB7-4A0F-878F-E1B5C384BD59}"/>
              </a:ext>
            </a:extLst>
          </p:cNvPr>
          <p:cNvSpPr/>
          <p:nvPr/>
        </p:nvSpPr>
        <p:spPr>
          <a:xfrm>
            <a:off x="1614230" y="117465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3" name="Conector recto de flecha 22">
            <a:extLst>
              <a:ext uri="{FF2B5EF4-FFF2-40B4-BE49-F238E27FC236}">
                <a16:creationId xmlns:a16="http://schemas.microsoft.com/office/drawing/2014/main" id="{3329C57C-225A-4DDB-A84F-7504EB1094ED}"/>
              </a:ext>
            </a:extLst>
          </p:cNvPr>
          <p:cNvCxnSpPr>
            <a:cxnSpLocks/>
            <a:endCxn id="22" idx="2"/>
          </p:cNvCxnSpPr>
          <p:nvPr/>
        </p:nvCxnSpPr>
        <p:spPr>
          <a:xfrm>
            <a:off x="1164068" y="1603717"/>
            <a:ext cx="4501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CF3EA0D1-AEC3-4BF4-816B-C8DBA5583AC5}"/>
              </a:ext>
            </a:extLst>
          </p:cNvPr>
          <p:cNvSpPr/>
          <p:nvPr/>
        </p:nvSpPr>
        <p:spPr>
          <a:xfrm>
            <a:off x="1614230" y="342900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28384179-4A26-46C4-B058-8B7F16973E4A}"/>
              </a:ext>
            </a:extLst>
          </p:cNvPr>
          <p:cNvSpPr/>
          <p:nvPr/>
        </p:nvSpPr>
        <p:spPr>
          <a:xfrm>
            <a:off x="1614230" y="568334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6" name="Conector recto de flecha 25">
            <a:extLst>
              <a:ext uri="{FF2B5EF4-FFF2-40B4-BE49-F238E27FC236}">
                <a16:creationId xmlns:a16="http://schemas.microsoft.com/office/drawing/2014/main" id="{6DD7293F-6853-4094-99FF-40C5BAF9114A}"/>
              </a:ext>
            </a:extLst>
          </p:cNvPr>
          <p:cNvCxnSpPr>
            <a:cxnSpLocks/>
            <a:endCxn id="24" idx="2"/>
          </p:cNvCxnSpPr>
          <p:nvPr/>
        </p:nvCxnSpPr>
        <p:spPr>
          <a:xfrm>
            <a:off x="1190795" y="3858065"/>
            <a:ext cx="4234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95E5BB7D-CFA1-4F45-B78F-2BCE24B404DA}"/>
              </a:ext>
            </a:extLst>
          </p:cNvPr>
          <p:cNvCxnSpPr>
            <a:cxnSpLocks/>
            <a:endCxn id="25" idx="2"/>
          </p:cNvCxnSpPr>
          <p:nvPr/>
        </p:nvCxnSpPr>
        <p:spPr>
          <a:xfrm>
            <a:off x="1240496" y="6112412"/>
            <a:ext cx="3737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CF8D7B2D-3C8E-4796-B43E-451F960444E4}"/>
              </a:ext>
            </a:extLst>
          </p:cNvPr>
          <p:cNvSpPr txBox="1"/>
          <p:nvPr/>
        </p:nvSpPr>
        <p:spPr>
          <a:xfrm>
            <a:off x="94007" y="685959"/>
            <a:ext cx="1886858" cy="461665"/>
          </a:xfrm>
          <a:prstGeom prst="rect">
            <a:avLst/>
          </a:prstGeom>
          <a:noFill/>
        </p:spPr>
        <p:txBody>
          <a:bodyPr wrap="square" rtlCol="0">
            <a:spAutoFit/>
          </a:bodyPr>
          <a:lstStyle/>
          <a:p>
            <a:r>
              <a:rPr lang="en-US" sz="2400" b="1" dirty="0"/>
              <a:t>Input layer</a:t>
            </a:r>
          </a:p>
        </p:txBody>
      </p:sp>
      <p:sp>
        <p:nvSpPr>
          <p:cNvPr id="29" name="CuadroTexto 28">
            <a:extLst>
              <a:ext uri="{FF2B5EF4-FFF2-40B4-BE49-F238E27FC236}">
                <a16:creationId xmlns:a16="http://schemas.microsoft.com/office/drawing/2014/main" id="{52485600-ADEB-42BF-AB9C-9DC035B4C041}"/>
              </a:ext>
            </a:extLst>
          </p:cNvPr>
          <p:cNvSpPr txBox="1"/>
          <p:nvPr/>
        </p:nvSpPr>
        <p:spPr>
          <a:xfrm>
            <a:off x="0" y="1324896"/>
            <a:ext cx="1473958" cy="707886"/>
          </a:xfrm>
          <a:prstGeom prst="rect">
            <a:avLst/>
          </a:prstGeom>
          <a:noFill/>
        </p:spPr>
        <p:txBody>
          <a:bodyPr wrap="square" rtlCol="0">
            <a:spAutoFit/>
          </a:bodyPr>
          <a:lstStyle/>
          <a:p>
            <a:r>
              <a:rPr lang="en-US" sz="2000" b="1" dirty="0"/>
              <a:t>Global irradiance</a:t>
            </a:r>
          </a:p>
        </p:txBody>
      </p:sp>
      <p:sp>
        <p:nvSpPr>
          <p:cNvPr id="30" name="CuadroTexto 29">
            <a:extLst>
              <a:ext uri="{FF2B5EF4-FFF2-40B4-BE49-F238E27FC236}">
                <a16:creationId xmlns:a16="http://schemas.microsoft.com/office/drawing/2014/main" id="{E1A2D66E-115A-46C4-A035-C53A0AC7B662}"/>
              </a:ext>
            </a:extLst>
          </p:cNvPr>
          <p:cNvSpPr txBox="1"/>
          <p:nvPr/>
        </p:nvSpPr>
        <p:spPr>
          <a:xfrm>
            <a:off x="94006" y="3652846"/>
            <a:ext cx="888094" cy="400110"/>
          </a:xfrm>
          <a:prstGeom prst="rect">
            <a:avLst/>
          </a:prstGeom>
          <a:noFill/>
        </p:spPr>
        <p:txBody>
          <a:bodyPr wrap="square" rtlCol="0">
            <a:spAutoFit/>
          </a:bodyPr>
          <a:lstStyle/>
          <a:p>
            <a:r>
              <a:rPr lang="en-US" sz="2000" b="1" dirty="0"/>
              <a:t>Time</a:t>
            </a:r>
          </a:p>
        </p:txBody>
      </p:sp>
      <p:sp>
        <p:nvSpPr>
          <p:cNvPr id="31" name="CuadroTexto 30">
            <a:extLst>
              <a:ext uri="{FF2B5EF4-FFF2-40B4-BE49-F238E27FC236}">
                <a16:creationId xmlns:a16="http://schemas.microsoft.com/office/drawing/2014/main" id="{E6992BA7-4D87-47EA-B6B9-0F81D2C6AD27}"/>
              </a:ext>
            </a:extLst>
          </p:cNvPr>
          <p:cNvSpPr txBox="1"/>
          <p:nvPr/>
        </p:nvSpPr>
        <p:spPr>
          <a:xfrm>
            <a:off x="94006" y="5775975"/>
            <a:ext cx="982990" cy="707886"/>
          </a:xfrm>
          <a:prstGeom prst="rect">
            <a:avLst/>
          </a:prstGeom>
          <a:noFill/>
        </p:spPr>
        <p:txBody>
          <a:bodyPr wrap="square" rtlCol="0">
            <a:spAutoFit/>
          </a:bodyPr>
          <a:lstStyle/>
          <a:p>
            <a:r>
              <a:rPr lang="en-US" sz="2000" b="1" dirty="0"/>
              <a:t>Array angle</a:t>
            </a:r>
          </a:p>
        </p:txBody>
      </p:sp>
      <p:sp>
        <p:nvSpPr>
          <p:cNvPr id="32" name="CuadroTexto 31">
            <a:extLst>
              <a:ext uri="{FF2B5EF4-FFF2-40B4-BE49-F238E27FC236}">
                <a16:creationId xmlns:a16="http://schemas.microsoft.com/office/drawing/2014/main" id="{4FAE6ECB-A323-49AE-8D12-9D4FF3E95791}"/>
              </a:ext>
            </a:extLst>
          </p:cNvPr>
          <p:cNvSpPr txBox="1"/>
          <p:nvPr/>
        </p:nvSpPr>
        <p:spPr>
          <a:xfrm>
            <a:off x="-31663" y="2133212"/>
            <a:ext cx="1064500" cy="584775"/>
          </a:xfrm>
          <a:prstGeom prst="rect">
            <a:avLst/>
          </a:prstGeom>
          <a:noFill/>
        </p:spPr>
        <p:txBody>
          <a:bodyPr wrap="square" rtlCol="0">
            <a:spAutoFit/>
          </a:bodyPr>
          <a:lstStyle/>
          <a:p>
            <a:r>
              <a:rPr lang="en-US" sz="1600" b="1" dirty="0"/>
              <a:t>Neuron # per layer </a:t>
            </a:r>
          </a:p>
        </p:txBody>
      </p:sp>
      <p:sp>
        <p:nvSpPr>
          <p:cNvPr id="33" name="CuadroTexto 32">
            <a:extLst>
              <a:ext uri="{FF2B5EF4-FFF2-40B4-BE49-F238E27FC236}">
                <a16:creationId xmlns:a16="http://schemas.microsoft.com/office/drawing/2014/main" id="{4EE48235-B21D-4491-BAF9-29E827A06EB9}"/>
              </a:ext>
            </a:extLst>
          </p:cNvPr>
          <p:cNvSpPr txBox="1"/>
          <p:nvPr/>
        </p:nvSpPr>
        <p:spPr>
          <a:xfrm>
            <a:off x="1840117" y="1440070"/>
            <a:ext cx="461574" cy="338554"/>
          </a:xfrm>
          <a:prstGeom prst="rect">
            <a:avLst/>
          </a:prstGeom>
          <a:noFill/>
        </p:spPr>
        <p:txBody>
          <a:bodyPr wrap="square" rtlCol="0">
            <a:spAutoFit/>
          </a:bodyPr>
          <a:lstStyle/>
          <a:p>
            <a:r>
              <a:rPr lang="en-US" sz="1600" b="1" dirty="0"/>
              <a:t>#1</a:t>
            </a:r>
          </a:p>
        </p:txBody>
      </p:sp>
      <p:sp>
        <p:nvSpPr>
          <p:cNvPr id="34" name="CuadroTexto 33">
            <a:extLst>
              <a:ext uri="{FF2B5EF4-FFF2-40B4-BE49-F238E27FC236}">
                <a16:creationId xmlns:a16="http://schemas.microsoft.com/office/drawing/2014/main" id="{9155DCD5-EE0E-41FB-9A0E-9DE29A992B57}"/>
              </a:ext>
            </a:extLst>
          </p:cNvPr>
          <p:cNvSpPr txBox="1"/>
          <p:nvPr/>
        </p:nvSpPr>
        <p:spPr>
          <a:xfrm>
            <a:off x="1844981" y="3694418"/>
            <a:ext cx="461574" cy="338554"/>
          </a:xfrm>
          <a:prstGeom prst="rect">
            <a:avLst/>
          </a:prstGeom>
          <a:noFill/>
        </p:spPr>
        <p:txBody>
          <a:bodyPr wrap="square" rtlCol="0">
            <a:spAutoFit/>
          </a:bodyPr>
          <a:lstStyle/>
          <a:p>
            <a:r>
              <a:rPr lang="en-US" sz="1600" b="1" dirty="0"/>
              <a:t>#2</a:t>
            </a:r>
          </a:p>
        </p:txBody>
      </p:sp>
      <p:sp>
        <p:nvSpPr>
          <p:cNvPr id="35" name="CuadroTexto 34">
            <a:extLst>
              <a:ext uri="{FF2B5EF4-FFF2-40B4-BE49-F238E27FC236}">
                <a16:creationId xmlns:a16="http://schemas.microsoft.com/office/drawing/2014/main" id="{1DDCD13C-1D7F-487A-A8AB-0C9D0B259C31}"/>
              </a:ext>
            </a:extLst>
          </p:cNvPr>
          <p:cNvSpPr txBox="1"/>
          <p:nvPr/>
        </p:nvSpPr>
        <p:spPr>
          <a:xfrm>
            <a:off x="1847286" y="5960641"/>
            <a:ext cx="461574" cy="338554"/>
          </a:xfrm>
          <a:prstGeom prst="rect">
            <a:avLst/>
          </a:prstGeom>
          <a:noFill/>
        </p:spPr>
        <p:txBody>
          <a:bodyPr wrap="square" rtlCol="0">
            <a:spAutoFit/>
          </a:bodyPr>
          <a:lstStyle/>
          <a:p>
            <a:r>
              <a:rPr lang="en-US" sz="1600" b="1" dirty="0"/>
              <a:t>#3</a:t>
            </a:r>
          </a:p>
        </p:txBody>
      </p:sp>
      <p:sp>
        <p:nvSpPr>
          <p:cNvPr id="36" name="Elipse 35">
            <a:extLst>
              <a:ext uri="{FF2B5EF4-FFF2-40B4-BE49-F238E27FC236}">
                <a16:creationId xmlns:a16="http://schemas.microsoft.com/office/drawing/2014/main" id="{5317EA33-7B5B-42BC-B823-B094CA93F223}"/>
              </a:ext>
            </a:extLst>
          </p:cNvPr>
          <p:cNvSpPr/>
          <p:nvPr/>
        </p:nvSpPr>
        <p:spPr>
          <a:xfrm>
            <a:off x="3834226" y="1291614"/>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7858691F-BF4D-4B1E-8DD9-B09ED9426143}"/>
              </a:ext>
            </a:extLst>
          </p:cNvPr>
          <p:cNvSpPr/>
          <p:nvPr/>
        </p:nvSpPr>
        <p:spPr>
          <a:xfrm>
            <a:off x="3834226" y="284146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Elipse 38">
            <a:extLst>
              <a:ext uri="{FF2B5EF4-FFF2-40B4-BE49-F238E27FC236}">
                <a16:creationId xmlns:a16="http://schemas.microsoft.com/office/drawing/2014/main" id="{831AAC7F-A6E3-44C1-81FA-5D1C96931AAA}"/>
              </a:ext>
            </a:extLst>
          </p:cNvPr>
          <p:cNvSpPr/>
          <p:nvPr/>
        </p:nvSpPr>
        <p:spPr>
          <a:xfrm>
            <a:off x="3910841" y="565754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Elipse 39">
            <a:extLst>
              <a:ext uri="{FF2B5EF4-FFF2-40B4-BE49-F238E27FC236}">
                <a16:creationId xmlns:a16="http://schemas.microsoft.com/office/drawing/2014/main" id="{B5B77A1E-8BA1-4E38-9868-EB4D3B2A7849}"/>
              </a:ext>
            </a:extLst>
          </p:cNvPr>
          <p:cNvSpPr/>
          <p:nvPr/>
        </p:nvSpPr>
        <p:spPr>
          <a:xfrm>
            <a:off x="4186676" y="4255602"/>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Elipse 40">
            <a:extLst>
              <a:ext uri="{FF2B5EF4-FFF2-40B4-BE49-F238E27FC236}">
                <a16:creationId xmlns:a16="http://schemas.microsoft.com/office/drawing/2014/main" id="{69402280-A0B2-456B-AA49-3DF9D69E6F5E}"/>
              </a:ext>
            </a:extLst>
          </p:cNvPr>
          <p:cNvSpPr/>
          <p:nvPr/>
        </p:nvSpPr>
        <p:spPr>
          <a:xfrm>
            <a:off x="4186676" y="465757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Elipse 41">
            <a:extLst>
              <a:ext uri="{FF2B5EF4-FFF2-40B4-BE49-F238E27FC236}">
                <a16:creationId xmlns:a16="http://schemas.microsoft.com/office/drawing/2014/main" id="{8389F638-CDFD-4D8D-86A4-4A086D4F3B29}"/>
              </a:ext>
            </a:extLst>
          </p:cNvPr>
          <p:cNvSpPr/>
          <p:nvPr/>
        </p:nvSpPr>
        <p:spPr>
          <a:xfrm>
            <a:off x="4194180" y="5064677"/>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CuadroTexto 42">
            <a:extLst>
              <a:ext uri="{FF2B5EF4-FFF2-40B4-BE49-F238E27FC236}">
                <a16:creationId xmlns:a16="http://schemas.microsoft.com/office/drawing/2014/main" id="{EA58435F-8578-4B68-9BC0-B0448822255B}"/>
              </a:ext>
            </a:extLst>
          </p:cNvPr>
          <p:cNvSpPr txBox="1"/>
          <p:nvPr/>
        </p:nvSpPr>
        <p:spPr>
          <a:xfrm>
            <a:off x="4063719" y="1565797"/>
            <a:ext cx="467680" cy="338554"/>
          </a:xfrm>
          <a:prstGeom prst="rect">
            <a:avLst/>
          </a:prstGeom>
          <a:noFill/>
        </p:spPr>
        <p:txBody>
          <a:bodyPr wrap="square" rtlCol="0">
            <a:spAutoFit/>
          </a:bodyPr>
          <a:lstStyle/>
          <a:p>
            <a:r>
              <a:rPr lang="en-US" sz="1600" b="1" dirty="0"/>
              <a:t>#1</a:t>
            </a:r>
          </a:p>
        </p:txBody>
      </p:sp>
      <p:sp>
        <p:nvSpPr>
          <p:cNvPr id="44" name="CuadroTexto 43">
            <a:extLst>
              <a:ext uri="{FF2B5EF4-FFF2-40B4-BE49-F238E27FC236}">
                <a16:creationId xmlns:a16="http://schemas.microsoft.com/office/drawing/2014/main" id="{B4803FB9-3C0D-4474-898F-8E28DB6B922E}"/>
              </a:ext>
            </a:extLst>
          </p:cNvPr>
          <p:cNvSpPr txBox="1"/>
          <p:nvPr/>
        </p:nvSpPr>
        <p:spPr>
          <a:xfrm>
            <a:off x="4067037" y="3109569"/>
            <a:ext cx="467680" cy="338554"/>
          </a:xfrm>
          <a:prstGeom prst="rect">
            <a:avLst/>
          </a:prstGeom>
          <a:noFill/>
        </p:spPr>
        <p:txBody>
          <a:bodyPr wrap="square" rtlCol="0">
            <a:spAutoFit/>
          </a:bodyPr>
          <a:lstStyle/>
          <a:p>
            <a:r>
              <a:rPr lang="en-US" sz="1600" b="1" dirty="0"/>
              <a:t>#2</a:t>
            </a:r>
          </a:p>
        </p:txBody>
      </p:sp>
      <p:sp>
        <p:nvSpPr>
          <p:cNvPr id="46" name="CuadroTexto 45">
            <a:extLst>
              <a:ext uri="{FF2B5EF4-FFF2-40B4-BE49-F238E27FC236}">
                <a16:creationId xmlns:a16="http://schemas.microsoft.com/office/drawing/2014/main" id="{08B89D99-9ADC-4DC0-8268-2F4DB903441D}"/>
              </a:ext>
            </a:extLst>
          </p:cNvPr>
          <p:cNvSpPr txBox="1"/>
          <p:nvPr/>
        </p:nvSpPr>
        <p:spPr>
          <a:xfrm>
            <a:off x="4040362" y="5938724"/>
            <a:ext cx="725325" cy="338554"/>
          </a:xfrm>
          <a:prstGeom prst="rect">
            <a:avLst/>
          </a:prstGeom>
          <a:noFill/>
        </p:spPr>
        <p:txBody>
          <a:bodyPr wrap="square" rtlCol="0">
            <a:spAutoFit/>
          </a:bodyPr>
          <a:lstStyle/>
          <a:p>
            <a:r>
              <a:rPr lang="en-US" sz="1600" b="1" dirty="0"/>
              <a:t>#64</a:t>
            </a:r>
          </a:p>
        </p:txBody>
      </p:sp>
      <p:sp>
        <p:nvSpPr>
          <p:cNvPr id="47" name="Elipse 46">
            <a:extLst>
              <a:ext uri="{FF2B5EF4-FFF2-40B4-BE49-F238E27FC236}">
                <a16:creationId xmlns:a16="http://schemas.microsoft.com/office/drawing/2014/main" id="{CB4E7A4C-29B3-4205-AFFD-B85CDD2316E8}"/>
              </a:ext>
            </a:extLst>
          </p:cNvPr>
          <p:cNvSpPr/>
          <p:nvPr/>
        </p:nvSpPr>
        <p:spPr>
          <a:xfrm>
            <a:off x="5927348" y="1286433"/>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Elipse 47">
            <a:extLst>
              <a:ext uri="{FF2B5EF4-FFF2-40B4-BE49-F238E27FC236}">
                <a16:creationId xmlns:a16="http://schemas.microsoft.com/office/drawing/2014/main" id="{B99D7890-30BB-4263-B824-1D28CA9B51E9}"/>
              </a:ext>
            </a:extLst>
          </p:cNvPr>
          <p:cNvSpPr/>
          <p:nvPr/>
        </p:nvSpPr>
        <p:spPr>
          <a:xfrm>
            <a:off x="5927348" y="2836288"/>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Elipse 48">
            <a:extLst>
              <a:ext uri="{FF2B5EF4-FFF2-40B4-BE49-F238E27FC236}">
                <a16:creationId xmlns:a16="http://schemas.microsoft.com/office/drawing/2014/main" id="{368E08DA-0356-431A-9839-C62AEED82A55}"/>
              </a:ext>
            </a:extLst>
          </p:cNvPr>
          <p:cNvSpPr/>
          <p:nvPr/>
        </p:nvSpPr>
        <p:spPr>
          <a:xfrm>
            <a:off x="6003963" y="5652361"/>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Elipse 49">
            <a:extLst>
              <a:ext uri="{FF2B5EF4-FFF2-40B4-BE49-F238E27FC236}">
                <a16:creationId xmlns:a16="http://schemas.microsoft.com/office/drawing/2014/main" id="{1371AFB4-5A18-4E72-BA6A-7F6727D2B99C}"/>
              </a:ext>
            </a:extLst>
          </p:cNvPr>
          <p:cNvSpPr/>
          <p:nvPr/>
        </p:nvSpPr>
        <p:spPr>
          <a:xfrm>
            <a:off x="6279798" y="425042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Elipse 50">
            <a:extLst>
              <a:ext uri="{FF2B5EF4-FFF2-40B4-BE49-F238E27FC236}">
                <a16:creationId xmlns:a16="http://schemas.microsoft.com/office/drawing/2014/main" id="{14DC9560-B6FF-41F0-A0E4-B17D98439DB9}"/>
              </a:ext>
            </a:extLst>
          </p:cNvPr>
          <p:cNvSpPr/>
          <p:nvPr/>
        </p:nvSpPr>
        <p:spPr>
          <a:xfrm>
            <a:off x="6279798" y="4652390"/>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Elipse 51">
            <a:extLst>
              <a:ext uri="{FF2B5EF4-FFF2-40B4-BE49-F238E27FC236}">
                <a16:creationId xmlns:a16="http://schemas.microsoft.com/office/drawing/2014/main" id="{35D169BE-E84D-4F16-BAB3-0F8F7FB76161}"/>
              </a:ext>
            </a:extLst>
          </p:cNvPr>
          <p:cNvSpPr/>
          <p:nvPr/>
        </p:nvSpPr>
        <p:spPr>
          <a:xfrm>
            <a:off x="6287302" y="5059496"/>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CuadroTexto 52">
            <a:extLst>
              <a:ext uri="{FF2B5EF4-FFF2-40B4-BE49-F238E27FC236}">
                <a16:creationId xmlns:a16="http://schemas.microsoft.com/office/drawing/2014/main" id="{B2CC8DB2-6BF8-4230-86EA-3000DC62CAE2}"/>
              </a:ext>
            </a:extLst>
          </p:cNvPr>
          <p:cNvSpPr txBox="1"/>
          <p:nvPr/>
        </p:nvSpPr>
        <p:spPr>
          <a:xfrm>
            <a:off x="6156841" y="1560616"/>
            <a:ext cx="467680" cy="338554"/>
          </a:xfrm>
          <a:prstGeom prst="rect">
            <a:avLst/>
          </a:prstGeom>
          <a:noFill/>
        </p:spPr>
        <p:txBody>
          <a:bodyPr wrap="square" rtlCol="0">
            <a:spAutoFit/>
          </a:bodyPr>
          <a:lstStyle/>
          <a:p>
            <a:r>
              <a:rPr lang="en-US" sz="1600" b="1" dirty="0"/>
              <a:t>#1</a:t>
            </a:r>
          </a:p>
        </p:txBody>
      </p:sp>
      <p:sp>
        <p:nvSpPr>
          <p:cNvPr id="54" name="CuadroTexto 53">
            <a:extLst>
              <a:ext uri="{FF2B5EF4-FFF2-40B4-BE49-F238E27FC236}">
                <a16:creationId xmlns:a16="http://schemas.microsoft.com/office/drawing/2014/main" id="{9DE64FA1-6DE0-47D2-B8ED-F0E51977418E}"/>
              </a:ext>
            </a:extLst>
          </p:cNvPr>
          <p:cNvSpPr txBox="1"/>
          <p:nvPr/>
        </p:nvSpPr>
        <p:spPr>
          <a:xfrm>
            <a:off x="6160159" y="3104388"/>
            <a:ext cx="467680" cy="338554"/>
          </a:xfrm>
          <a:prstGeom prst="rect">
            <a:avLst/>
          </a:prstGeom>
          <a:noFill/>
        </p:spPr>
        <p:txBody>
          <a:bodyPr wrap="square" rtlCol="0">
            <a:spAutoFit/>
          </a:bodyPr>
          <a:lstStyle/>
          <a:p>
            <a:r>
              <a:rPr lang="en-US" sz="1600" b="1" dirty="0"/>
              <a:t>#2</a:t>
            </a:r>
          </a:p>
        </p:txBody>
      </p:sp>
      <p:sp>
        <p:nvSpPr>
          <p:cNvPr id="55" name="CuadroTexto 54">
            <a:extLst>
              <a:ext uri="{FF2B5EF4-FFF2-40B4-BE49-F238E27FC236}">
                <a16:creationId xmlns:a16="http://schemas.microsoft.com/office/drawing/2014/main" id="{18C4583C-8EB4-471D-8FBF-D99D3F047690}"/>
              </a:ext>
            </a:extLst>
          </p:cNvPr>
          <p:cNvSpPr txBox="1"/>
          <p:nvPr/>
        </p:nvSpPr>
        <p:spPr>
          <a:xfrm>
            <a:off x="6133484" y="5933543"/>
            <a:ext cx="725325" cy="338554"/>
          </a:xfrm>
          <a:prstGeom prst="rect">
            <a:avLst/>
          </a:prstGeom>
          <a:noFill/>
        </p:spPr>
        <p:txBody>
          <a:bodyPr wrap="square" rtlCol="0">
            <a:spAutoFit/>
          </a:bodyPr>
          <a:lstStyle/>
          <a:p>
            <a:r>
              <a:rPr lang="en-US" sz="1600" b="1" dirty="0"/>
              <a:t>#64</a:t>
            </a:r>
          </a:p>
        </p:txBody>
      </p:sp>
      <p:sp>
        <p:nvSpPr>
          <p:cNvPr id="56" name="Elipse 55">
            <a:extLst>
              <a:ext uri="{FF2B5EF4-FFF2-40B4-BE49-F238E27FC236}">
                <a16:creationId xmlns:a16="http://schemas.microsoft.com/office/drawing/2014/main" id="{E7682D42-CAAA-4B7D-9FD8-33D67F058981}"/>
              </a:ext>
            </a:extLst>
          </p:cNvPr>
          <p:cNvSpPr/>
          <p:nvPr/>
        </p:nvSpPr>
        <p:spPr>
          <a:xfrm>
            <a:off x="7943855" y="2644124"/>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6A4FA6B1-0D95-4762-AB67-586E667C6D34}"/>
              </a:ext>
            </a:extLst>
          </p:cNvPr>
          <p:cNvSpPr/>
          <p:nvPr/>
        </p:nvSpPr>
        <p:spPr>
          <a:xfrm>
            <a:off x="7943855" y="419397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CuadroTexto 57">
            <a:extLst>
              <a:ext uri="{FF2B5EF4-FFF2-40B4-BE49-F238E27FC236}">
                <a16:creationId xmlns:a16="http://schemas.microsoft.com/office/drawing/2014/main" id="{EAFDFA5E-25BA-4363-AF33-3FF570FB2A52}"/>
              </a:ext>
            </a:extLst>
          </p:cNvPr>
          <p:cNvSpPr txBox="1"/>
          <p:nvPr/>
        </p:nvSpPr>
        <p:spPr>
          <a:xfrm>
            <a:off x="8173348" y="2918307"/>
            <a:ext cx="467680" cy="338554"/>
          </a:xfrm>
          <a:prstGeom prst="rect">
            <a:avLst/>
          </a:prstGeom>
          <a:noFill/>
        </p:spPr>
        <p:txBody>
          <a:bodyPr wrap="square" rtlCol="0">
            <a:spAutoFit/>
          </a:bodyPr>
          <a:lstStyle/>
          <a:p>
            <a:r>
              <a:rPr lang="en-US" sz="1600" b="1" dirty="0"/>
              <a:t>#1</a:t>
            </a:r>
          </a:p>
        </p:txBody>
      </p:sp>
      <p:sp>
        <p:nvSpPr>
          <p:cNvPr id="59" name="CuadroTexto 58">
            <a:extLst>
              <a:ext uri="{FF2B5EF4-FFF2-40B4-BE49-F238E27FC236}">
                <a16:creationId xmlns:a16="http://schemas.microsoft.com/office/drawing/2014/main" id="{F52F4F23-E837-4DE6-B8AC-C2CF21D8C695}"/>
              </a:ext>
            </a:extLst>
          </p:cNvPr>
          <p:cNvSpPr txBox="1"/>
          <p:nvPr/>
        </p:nvSpPr>
        <p:spPr>
          <a:xfrm>
            <a:off x="8176666" y="4462079"/>
            <a:ext cx="467680" cy="338554"/>
          </a:xfrm>
          <a:prstGeom prst="rect">
            <a:avLst/>
          </a:prstGeom>
          <a:noFill/>
        </p:spPr>
        <p:txBody>
          <a:bodyPr wrap="square" rtlCol="0">
            <a:spAutoFit/>
          </a:bodyPr>
          <a:lstStyle/>
          <a:p>
            <a:r>
              <a:rPr lang="en-US" sz="1600" b="1" dirty="0"/>
              <a:t>#2</a:t>
            </a:r>
          </a:p>
        </p:txBody>
      </p:sp>
      <p:cxnSp>
        <p:nvCxnSpPr>
          <p:cNvPr id="5" name="Conector recto de flecha 4">
            <a:extLst>
              <a:ext uri="{FF2B5EF4-FFF2-40B4-BE49-F238E27FC236}">
                <a16:creationId xmlns:a16="http://schemas.microsoft.com/office/drawing/2014/main" id="{4355745E-AF66-4D84-AF6B-B094650874D6}"/>
              </a:ext>
            </a:extLst>
          </p:cNvPr>
          <p:cNvCxnSpPr>
            <a:stCxn id="22" idx="7"/>
            <a:endCxn id="36" idx="1"/>
          </p:cNvCxnSpPr>
          <p:nvPr/>
        </p:nvCxnSpPr>
        <p:spPr>
          <a:xfrm>
            <a:off x="2346690" y="1300322"/>
            <a:ext cx="1613206" cy="1169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685AC901-61EA-4DBB-B447-5974874CDB3B}"/>
              </a:ext>
            </a:extLst>
          </p:cNvPr>
          <p:cNvCxnSpPr>
            <a:cxnSpLocks/>
            <a:stCxn id="22" idx="6"/>
            <a:endCxn id="37" idx="1"/>
          </p:cNvCxnSpPr>
          <p:nvPr/>
        </p:nvCxnSpPr>
        <p:spPr>
          <a:xfrm>
            <a:off x="2472360" y="1603717"/>
            <a:ext cx="1487536" cy="13634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de flecha 60">
            <a:extLst>
              <a:ext uri="{FF2B5EF4-FFF2-40B4-BE49-F238E27FC236}">
                <a16:creationId xmlns:a16="http://schemas.microsoft.com/office/drawing/2014/main" id="{253DE2AE-B4D7-4786-B067-8B007A6E0172}"/>
              </a:ext>
            </a:extLst>
          </p:cNvPr>
          <p:cNvCxnSpPr>
            <a:cxnSpLocks/>
            <a:stCxn id="22" idx="5"/>
            <a:endCxn id="39" idx="0"/>
          </p:cNvCxnSpPr>
          <p:nvPr/>
        </p:nvCxnSpPr>
        <p:spPr>
          <a:xfrm>
            <a:off x="2346690" y="1907112"/>
            <a:ext cx="1993216" cy="37504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ector recto de flecha 65">
            <a:extLst>
              <a:ext uri="{FF2B5EF4-FFF2-40B4-BE49-F238E27FC236}">
                <a16:creationId xmlns:a16="http://schemas.microsoft.com/office/drawing/2014/main" id="{6044B10E-20A9-4674-AFB5-7C49369842D9}"/>
              </a:ext>
            </a:extLst>
          </p:cNvPr>
          <p:cNvCxnSpPr>
            <a:cxnSpLocks/>
            <a:stCxn id="24" idx="5"/>
            <a:endCxn id="39" idx="1"/>
          </p:cNvCxnSpPr>
          <p:nvPr/>
        </p:nvCxnSpPr>
        <p:spPr>
          <a:xfrm>
            <a:off x="2346690" y="4161460"/>
            <a:ext cx="1689821" cy="16217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E7B928FE-2338-4005-8E02-718F864C09F6}"/>
              </a:ext>
            </a:extLst>
          </p:cNvPr>
          <p:cNvCxnSpPr>
            <a:cxnSpLocks/>
            <a:stCxn id="24" idx="6"/>
            <a:endCxn id="37" idx="2"/>
          </p:cNvCxnSpPr>
          <p:nvPr/>
        </p:nvCxnSpPr>
        <p:spPr>
          <a:xfrm flipV="1">
            <a:off x="2472360" y="3270534"/>
            <a:ext cx="1361866" cy="587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ector recto de flecha 71">
            <a:extLst>
              <a:ext uri="{FF2B5EF4-FFF2-40B4-BE49-F238E27FC236}">
                <a16:creationId xmlns:a16="http://schemas.microsoft.com/office/drawing/2014/main" id="{9EBF2C16-DBCA-4F4A-9357-CE0EB2BAA0C3}"/>
              </a:ext>
            </a:extLst>
          </p:cNvPr>
          <p:cNvCxnSpPr>
            <a:cxnSpLocks/>
            <a:stCxn id="24" idx="7"/>
            <a:endCxn id="36" idx="2"/>
          </p:cNvCxnSpPr>
          <p:nvPr/>
        </p:nvCxnSpPr>
        <p:spPr>
          <a:xfrm flipV="1">
            <a:off x="2346690" y="1720679"/>
            <a:ext cx="1487536" cy="18339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ector recto de flecha 74">
            <a:extLst>
              <a:ext uri="{FF2B5EF4-FFF2-40B4-BE49-F238E27FC236}">
                <a16:creationId xmlns:a16="http://schemas.microsoft.com/office/drawing/2014/main" id="{4C08E40A-1582-4990-A4AD-DAC7C3906BF8}"/>
              </a:ext>
            </a:extLst>
          </p:cNvPr>
          <p:cNvCxnSpPr>
            <a:cxnSpLocks/>
            <a:stCxn id="25" idx="0"/>
            <a:endCxn id="36" idx="3"/>
          </p:cNvCxnSpPr>
          <p:nvPr/>
        </p:nvCxnSpPr>
        <p:spPr>
          <a:xfrm flipV="1">
            <a:off x="2043295" y="2024074"/>
            <a:ext cx="1916601" cy="36592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recto de flecha 77">
            <a:extLst>
              <a:ext uri="{FF2B5EF4-FFF2-40B4-BE49-F238E27FC236}">
                <a16:creationId xmlns:a16="http://schemas.microsoft.com/office/drawing/2014/main" id="{CE21ACD3-1B9C-4E74-A833-BE81B1234BD5}"/>
              </a:ext>
            </a:extLst>
          </p:cNvPr>
          <p:cNvCxnSpPr>
            <a:cxnSpLocks/>
            <a:stCxn id="25" idx="7"/>
            <a:endCxn id="37" idx="3"/>
          </p:cNvCxnSpPr>
          <p:nvPr/>
        </p:nvCxnSpPr>
        <p:spPr>
          <a:xfrm flipV="1">
            <a:off x="2346690" y="3573929"/>
            <a:ext cx="1613206" cy="22350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11218715-2C19-44DA-949A-5ABA85A76E06}"/>
              </a:ext>
            </a:extLst>
          </p:cNvPr>
          <p:cNvCxnSpPr>
            <a:cxnSpLocks/>
            <a:stCxn id="25" idx="6"/>
            <a:endCxn id="39" idx="2"/>
          </p:cNvCxnSpPr>
          <p:nvPr/>
        </p:nvCxnSpPr>
        <p:spPr>
          <a:xfrm flipV="1">
            <a:off x="2472360" y="6086607"/>
            <a:ext cx="1438481" cy="258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CC41A9D8-3F7B-42C9-8E3F-71D3FCE6D612}"/>
              </a:ext>
            </a:extLst>
          </p:cNvPr>
          <p:cNvCxnSpPr>
            <a:cxnSpLocks/>
            <a:stCxn id="36" idx="7"/>
            <a:endCxn id="47" idx="1"/>
          </p:cNvCxnSpPr>
          <p:nvPr/>
        </p:nvCxnSpPr>
        <p:spPr>
          <a:xfrm flipV="1">
            <a:off x="4566686" y="1412103"/>
            <a:ext cx="1486332"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ector recto de flecha 86">
            <a:extLst>
              <a:ext uri="{FF2B5EF4-FFF2-40B4-BE49-F238E27FC236}">
                <a16:creationId xmlns:a16="http://schemas.microsoft.com/office/drawing/2014/main" id="{A99BBCC8-126D-4948-967B-B6B9FBD95AA0}"/>
              </a:ext>
            </a:extLst>
          </p:cNvPr>
          <p:cNvCxnSpPr>
            <a:cxnSpLocks/>
            <a:stCxn id="47" idx="6"/>
            <a:endCxn id="56" idx="0"/>
          </p:cNvCxnSpPr>
          <p:nvPr/>
        </p:nvCxnSpPr>
        <p:spPr>
          <a:xfrm>
            <a:off x="6785478" y="1715498"/>
            <a:ext cx="1587442" cy="9286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de flecha 89">
            <a:extLst>
              <a:ext uri="{FF2B5EF4-FFF2-40B4-BE49-F238E27FC236}">
                <a16:creationId xmlns:a16="http://schemas.microsoft.com/office/drawing/2014/main" id="{F7DCEB78-DF71-4797-99E3-AAE3DF852786}"/>
              </a:ext>
            </a:extLst>
          </p:cNvPr>
          <p:cNvCxnSpPr>
            <a:cxnSpLocks/>
            <a:stCxn id="47" idx="5"/>
            <a:endCxn id="57" idx="0"/>
          </p:cNvCxnSpPr>
          <p:nvPr/>
        </p:nvCxnSpPr>
        <p:spPr>
          <a:xfrm>
            <a:off x="6659808" y="2018893"/>
            <a:ext cx="1713112" cy="21750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ector recto de flecha 94">
            <a:extLst>
              <a:ext uri="{FF2B5EF4-FFF2-40B4-BE49-F238E27FC236}">
                <a16:creationId xmlns:a16="http://schemas.microsoft.com/office/drawing/2014/main" id="{70811B2E-2291-4A34-9E1C-6D65225622BB}"/>
              </a:ext>
            </a:extLst>
          </p:cNvPr>
          <p:cNvCxnSpPr>
            <a:cxnSpLocks/>
            <a:stCxn id="36" idx="6"/>
            <a:endCxn id="48" idx="1"/>
          </p:cNvCxnSpPr>
          <p:nvPr/>
        </p:nvCxnSpPr>
        <p:spPr>
          <a:xfrm>
            <a:off x="4692356" y="1720679"/>
            <a:ext cx="1360662" cy="12412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recto de flecha 97">
            <a:extLst>
              <a:ext uri="{FF2B5EF4-FFF2-40B4-BE49-F238E27FC236}">
                <a16:creationId xmlns:a16="http://schemas.microsoft.com/office/drawing/2014/main" id="{55D886D2-079E-4D2D-ABF1-A5A0A6FDBC45}"/>
              </a:ext>
            </a:extLst>
          </p:cNvPr>
          <p:cNvCxnSpPr>
            <a:cxnSpLocks/>
            <a:stCxn id="36" idx="5"/>
            <a:endCxn id="49" idx="1"/>
          </p:cNvCxnSpPr>
          <p:nvPr/>
        </p:nvCxnSpPr>
        <p:spPr>
          <a:xfrm>
            <a:off x="4566686" y="2024074"/>
            <a:ext cx="1562947" cy="37539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ector recto de flecha 100">
            <a:extLst>
              <a:ext uri="{FF2B5EF4-FFF2-40B4-BE49-F238E27FC236}">
                <a16:creationId xmlns:a16="http://schemas.microsoft.com/office/drawing/2014/main" id="{C3E54AEC-3A9F-4834-90CE-38BBF8C65AAF}"/>
              </a:ext>
            </a:extLst>
          </p:cNvPr>
          <p:cNvCxnSpPr>
            <a:cxnSpLocks/>
            <a:stCxn id="37" idx="5"/>
            <a:endCxn id="49" idx="2"/>
          </p:cNvCxnSpPr>
          <p:nvPr/>
        </p:nvCxnSpPr>
        <p:spPr>
          <a:xfrm>
            <a:off x="4566686" y="3573929"/>
            <a:ext cx="1437277" cy="25074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onector recto de flecha 104">
            <a:extLst>
              <a:ext uri="{FF2B5EF4-FFF2-40B4-BE49-F238E27FC236}">
                <a16:creationId xmlns:a16="http://schemas.microsoft.com/office/drawing/2014/main" id="{4231B825-B334-460A-9E9E-E216B133500A}"/>
              </a:ext>
            </a:extLst>
          </p:cNvPr>
          <p:cNvCxnSpPr>
            <a:cxnSpLocks/>
            <a:stCxn id="37" idx="6"/>
            <a:endCxn id="48" idx="2"/>
          </p:cNvCxnSpPr>
          <p:nvPr/>
        </p:nvCxnSpPr>
        <p:spPr>
          <a:xfrm flipV="1">
            <a:off x="4692356" y="3265353"/>
            <a:ext cx="1234992"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08BE09AF-45A7-426F-B607-A06780971E0F}"/>
              </a:ext>
            </a:extLst>
          </p:cNvPr>
          <p:cNvCxnSpPr>
            <a:cxnSpLocks/>
            <a:stCxn id="37" idx="7"/>
            <a:endCxn id="47" idx="2"/>
          </p:cNvCxnSpPr>
          <p:nvPr/>
        </p:nvCxnSpPr>
        <p:spPr>
          <a:xfrm flipV="1">
            <a:off x="4566686" y="1715498"/>
            <a:ext cx="1360662" cy="12516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ector recto de flecha 110">
            <a:extLst>
              <a:ext uri="{FF2B5EF4-FFF2-40B4-BE49-F238E27FC236}">
                <a16:creationId xmlns:a16="http://schemas.microsoft.com/office/drawing/2014/main" id="{6D95A580-560D-47A9-80EC-66CD7A927714}"/>
              </a:ext>
            </a:extLst>
          </p:cNvPr>
          <p:cNvCxnSpPr>
            <a:cxnSpLocks/>
            <a:stCxn id="39" idx="7"/>
            <a:endCxn id="47" idx="3"/>
          </p:cNvCxnSpPr>
          <p:nvPr/>
        </p:nvCxnSpPr>
        <p:spPr>
          <a:xfrm flipV="1">
            <a:off x="4643301" y="2018893"/>
            <a:ext cx="1409717" cy="37643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ector recto de flecha 113">
            <a:extLst>
              <a:ext uri="{FF2B5EF4-FFF2-40B4-BE49-F238E27FC236}">
                <a16:creationId xmlns:a16="http://schemas.microsoft.com/office/drawing/2014/main" id="{A7BB971D-7A23-4663-99A3-746645754849}"/>
              </a:ext>
            </a:extLst>
          </p:cNvPr>
          <p:cNvCxnSpPr>
            <a:cxnSpLocks/>
            <a:stCxn id="39" idx="6"/>
            <a:endCxn id="48" idx="3"/>
          </p:cNvCxnSpPr>
          <p:nvPr/>
        </p:nvCxnSpPr>
        <p:spPr>
          <a:xfrm flipV="1">
            <a:off x="4768971" y="3568748"/>
            <a:ext cx="1284047" cy="25178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ector recto de flecha 116">
            <a:extLst>
              <a:ext uri="{FF2B5EF4-FFF2-40B4-BE49-F238E27FC236}">
                <a16:creationId xmlns:a16="http://schemas.microsoft.com/office/drawing/2014/main" id="{E18CBD0F-F5F2-462C-97E3-ABD59FF62145}"/>
              </a:ext>
            </a:extLst>
          </p:cNvPr>
          <p:cNvCxnSpPr>
            <a:cxnSpLocks/>
            <a:stCxn id="39" idx="5"/>
            <a:endCxn id="49" idx="3"/>
          </p:cNvCxnSpPr>
          <p:nvPr/>
        </p:nvCxnSpPr>
        <p:spPr>
          <a:xfrm flipV="1">
            <a:off x="4643301" y="6384821"/>
            <a:ext cx="1486332"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FB39DF4B-ADD9-48E9-9DDF-6AB87D561E5E}"/>
              </a:ext>
            </a:extLst>
          </p:cNvPr>
          <p:cNvCxnSpPr>
            <a:cxnSpLocks/>
            <a:stCxn id="49" idx="6"/>
            <a:endCxn id="57" idx="3"/>
          </p:cNvCxnSpPr>
          <p:nvPr/>
        </p:nvCxnSpPr>
        <p:spPr>
          <a:xfrm flipV="1">
            <a:off x="6862093" y="4926439"/>
            <a:ext cx="1207432" cy="1154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onector recto de flecha 122">
            <a:extLst>
              <a:ext uri="{FF2B5EF4-FFF2-40B4-BE49-F238E27FC236}">
                <a16:creationId xmlns:a16="http://schemas.microsoft.com/office/drawing/2014/main" id="{4E29C143-DC78-4157-AB7F-7CA347CB58BB}"/>
              </a:ext>
            </a:extLst>
          </p:cNvPr>
          <p:cNvCxnSpPr>
            <a:cxnSpLocks/>
            <a:stCxn id="48" idx="7"/>
            <a:endCxn id="56" idx="2"/>
          </p:cNvCxnSpPr>
          <p:nvPr/>
        </p:nvCxnSpPr>
        <p:spPr>
          <a:xfrm>
            <a:off x="6659808" y="2961958"/>
            <a:ext cx="1284047" cy="1112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1DA9E1D7-825F-4E41-941B-E0F96E58F539}"/>
              </a:ext>
            </a:extLst>
          </p:cNvPr>
          <p:cNvCxnSpPr>
            <a:cxnSpLocks/>
            <a:stCxn id="48" idx="5"/>
            <a:endCxn id="57" idx="1"/>
          </p:cNvCxnSpPr>
          <p:nvPr/>
        </p:nvCxnSpPr>
        <p:spPr>
          <a:xfrm>
            <a:off x="6659808" y="3568748"/>
            <a:ext cx="1409717" cy="750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onector recto de flecha 128">
            <a:extLst>
              <a:ext uri="{FF2B5EF4-FFF2-40B4-BE49-F238E27FC236}">
                <a16:creationId xmlns:a16="http://schemas.microsoft.com/office/drawing/2014/main" id="{D582D9C8-DF12-42C2-B01D-3B2198E35C35}"/>
              </a:ext>
            </a:extLst>
          </p:cNvPr>
          <p:cNvCxnSpPr>
            <a:cxnSpLocks/>
            <a:stCxn id="49" idx="7"/>
            <a:endCxn id="56" idx="3"/>
          </p:cNvCxnSpPr>
          <p:nvPr/>
        </p:nvCxnSpPr>
        <p:spPr>
          <a:xfrm flipV="1">
            <a:off x="6736423" y="3376584"/>
            <a:ext cx="1333102" cy="24014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CuadroTexto 131">
            <a:extLst>
              <a:ext uri="{FF2B5EF4-FFF2-40B4-BE49-F238E27FC236}">
                <a16:creationId xmlns:a16="http://schemas.microsoft.com/office/drawing/2014/main" id="{9AAC0009-30DB-45BB-9F58-0E4E19561834}"/>
              </a:ext>
            </a:extLst>
          </p:cNvPr>
          <p:cNvSpPr txBox="1"/>
          <p:nvPr/>
        </p:nvSpPr>
        <p:spPr>
          <a:xfrm>
            <a:off x="4136417" y="783241"/>
            <a:ext cx="2219996" cy="461665"/>
          </a:xfrm>
          <a:prstGeom prst="rect">
            <a:avLst/>
          </a:prstGeom>
          <a:noFill/>
        </p:spPr>
        <p:txBody>
          <a:bodyPr wrap="square" rtlCol="0">
            <a:spAutoFit/>
          </a:bodyPr>
          <a:lstStyle/>
          <a:p>
            <a:r>
              <a:rPr lang="en-US" sz="2400" b="1" dirty="0"/>
              <a:t>Hidden layers</a:t>
            </a:r>
          </a:p>
        </p:txBody>
      </p:sp>
      <p:sp>
        <p:nvSpPr>
          <p:cNvPr id="133" name="CuadroTexto 132">
            <a:extLst>
              <a:ext uri="{FF2B5EF4-FFF2-40B4-BE49-F238E27FC236}">
                <a16:creationId xmlns:a16="http://schemas.microsoft.com/office/drawing/2014/main" id="{70EF101F-9D17-42BE-9656-126022A7436A}"/>
              </a:ext>
            </a:extLst>
          </p:cNvPr>
          <p:cNvSpPr txBox="1"/>
          <p:nvPr/>
        </p:nvSpPr>
        <p:spPr>
          <a:xfrm>
            <a:off x="7795937" y="1419180"/>
            <a:ext cx="2219996" cy="461665"/>
          </a:xfrm>
          <a:prstGeom prst="rect">
            <a:avLst/>
          </a:prstGeom>
          <a:noFill/>
        </p:spPr>
        <p:txBody>
          <a:bodyPr wrap="square" rtlCol="0">
            <a:spAutoFit/>
          </a:bodyPr>
          <a:lstStyle/>
          <a:p>
            <a:r>
              <a:rPr lang="en-US" sz="2400" b="1" dirty="0"/>
              <a:t>Output layer</a:t>
            </a:r>
          </a:p>
        </p:txBody>
      </p:sp>
      <p:pic>
        <p:nvPicPr>
          <p:cNvPr id="149" name="Imagen 148" descr="Imagen que contiene dibujo&#10;&#10;Descripción generada automáticamente">
            <a:extLst>
              <a:ext uri="{FF2B5EF4-FFF2-40B4-BE49-F238E27FC236}">
                <a16:creationId xmlns:a16="http://schemas.microsoft.com/office/drawing/2014/main" id="{07EABABF-2F56-4B67-9ED1-B595164E1320}"/>
              </a:ext>
            </a:extLst>
          </p:cNvPr>
          <p:cNvPicPr>
            <a:picLocks noChangeAspect="1"/>
          </p:cNvPicPr>
          <p:nvPr/>
        </p:nvPicPr>
        <p:blipFill>
          <a:blip r:embed="rId2"/>
          <a:stretch>
            <a:fillRect/>
          </a:stretch>
        </p:blipFill>
        <p:spPr>
          <a:xfrm>
            <a:off x="8917785" y="3443078"/>
            <a:ext cx="739182" cy="750901"/>
          </a:xfrm>
          <a:prstGeom prst="rect">
            <a:avLst/>
          </a:prstGeom>
        </p:spPr>
      </p:pic>
    </p:spTree>
    <p:extLst>
      <p:ext uri="{BB962C8B-B14F-4D97-AF65-F5344CB8AC3E}">
        <p14:creationId xmlns:p14="http://schemas.microsoft.com/office/powerpoint/2010/main" val="344946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Background</a:t>
            </a:r>
            <a:endParaRPr lang="ja-JP" altLang="en-US" dirty="0">
              <a:latin typeface="ＭＳ Ｐゴシック" panose="020B0600070205080204" pitchFamily="50" charset="-128"/>
              <a:ea typeface="ＭＳ Ｐゴシック" panose="020B0600070205080204" pitchFamily="50" charset="-128"/>
            </a:endParaRPr>
          </a:p>
        </p:txBody>
      </p:sp>
      <p:sp>
        <p:nvSpPr>
          <p:cNvPr id="22" name="Elipse 21">
            <a:extLst>
              <a:ext uri="{FF2B5EF4-FFF2-40B4-BE49-F238E27FC236}">
                <a16:creationId xmlns:a16="http://schemas.microsoft.com/office/drawing/2014/main" id="{AC3FAD3F-CFB7-4A0F-878F-E1B5C384BD59}"/>
              </a:ext>
            </a:extLst>
          </p:cNvPr>
          <p:cNvSpPr/>
          <p:nvPr/>
        </p:nvSpPr>
        <p:spPr>
          <a:xfrm>
            <a:off x="1614230" y="117465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3" name="Conector recto de flecha 22">
            <a:extLst>
              <a:ext uri="{FF2B5EF4-FFF2-40B4-BE49-F238E27FC236}">
                <a16:creationId xmlns:a16="http://schemas.microsoft.com/office/drawing/2014/main" id="{3329C57C-225A-4DDB-A84F-7504EB1094ED}"/>
              </a:ext>
            </a:extLst>
          </p:cNvPr>
          <p:cNvCxnSpPr>
            <a:cxnSpLocks/>
            <a:endCxn id="22" idx="2"/>
          </p:cNvCxnSpPr>
          <p:nvPr/>
        </p:nvCxnSpPr>
        <p:spPr>
          <a:xfrm>
            <a:off x="1164068" y="1603717"/>
            <a:ext cx="4501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CF3EA0D1-AEC3-4BF4-816B-C8DBA5583AC5}"/>
              </a:ext>
            </a:extLst>
          </p:cNvPr>
          <p:cNvSpPr/>
          <p:nvPr/>
        </p:nvSpPr>
        <p:spPr>
          <a:xfrm>
            <a:off x="1614230" y="270364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28384179-4A26-46C4-B058-8B7F16973E4A}"/>
              </a:ext>
            </a:extLst>
          </p:cNvPr>
          <p:cNvSpPr/>
          <p:nvPr/>
        </p:nvSpPr>
        <p:spPr>
          <a:xfrm>
            <a:off x="1614230" y="568334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6" name="Conector recto de flecha 25">
            <a:extLst>
              <a:ext uri="{FF2B5EF4-FFF2-40B4-BE49-F238E27FC236}">
                <a16:creationId xmlns:a16="http://schemas.microsoft.com/office/drawing/2014/main" id="{6DD7293F-6853-4094-99FF-40C5BAF9114A}"/>
              </a:ext>
            </a:extLst>
          </p:cNvPr>
          <p:cNvCxnSpPr>
            <a:cxnSpLocks/>
            <a:endCxn id="24" idx="2"/>
          </p:cNvCxnSpPr>
          <p:nvPr/>
        </p:nvCxnSpPr>
        <p:spPr>
          <a:xfrm>
            <a:off x="1190795" y="3132712"/>
            <a:ext cx="4234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95E5BB7D-CFA1-4F45-B78F-2BCE24B404DA}"/>
              </a:ext>
            </a:extLst>
          </p:cNvPr>
          <p:cNvCxnSpPr>
            <a:cxnSpLocks/>
            <a:endCxn id="25" idx="2"/>
          </p:cNvCxnSpPr>
          <p:nvPr/>
        </p:nvCxnSpPr>
        <p:spPr>
          <a:xfrm>
            <a:off x="1240496" y="6112412"/>
            <a:ext cx="3737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CF8D7B2D-3C8E-4796-B43E-451F960444E4}"/>
              </a:ext>
            </a:extLst>
          </p:cNvPr>
          <p:cNvSpPr txBox="1"/>
          <p:nvPr/>
        </p:nvSpPr>
        <p:spPr>
          <a:xfrm>
            <a:off x="94007" y="685959"/>
            <a:ext cx="1886858" cy="461665"/>
          </a:xfrm>
          <a:prstGeom prst="rect">
            <a:avLst/>
          </a:prstGeom>
          <a:noFill/>
        </p:spPr>
        <p:txBody>
          <a:bodyPr wrap="square" rtlCol="0">
            <a:spAutoFit/>
          </a:bodyPr>
          <a:lstStyle/>
          <a:p>
            <a:r>
              <a:rPr lang="en-US" sz="2400" b="1" dirty="0"/>
              <a:t>Input layer</a:t>
            </a:r>
          </a:p>
        </p:txBody>
      </p:sp>
      <p:sp>
        <p:nvSpPr>
          <p:cNvPr id="29" name="CuadroTexto 28">
            <a:extLst>
              <a:ext uri="{FF2B5EF4-FFF2-40B4-BE49-F238E27FC236}">
                <a16:creationId xmlns:a16="http://schemas.microsoft.com/office/drawing/2014/main" id="{52485600-ADEB-42BF-AB9C-9DC035B4C041}"/>
              </a:ext>
            </a:extLst>
          </p:cNvPr>
          <p:cNvSpPr txBox="1"/>
          <p:nvPr/>
        </p:nvSpPr>
        <p:spPr>
          <a:xfrm>
            <a:off x="0" y="1324896"/>
            <a:ext cx="1473958" cy="707886"/>
          </a:xfrm>
          <a:prstGeom prst="rect">
            <a:avLst/>
          </a:prstGeom>
          <a:noFill/>
        </p:spPr>
        <p:txBody>
          <a:bodyPr wrap="square" rtlCol="0">
            <a:spAutoFit/>
          </a:bodyPr>
          <a:lstStyle/>
          <a:p>
            <a:r>
              <a:rPr lang="en-US" sz="2000" b="1" dirty="0"/>
              <a:t>Global irradiance</a:t>
            </a:r>
          </a:p>
        </p:txBody>
      </p:sp>
      <p:sp>
        <p:nvSpPr>
          <p:cNvPr id="30" name="CuadroTexto 29">
            <a:extLst>
              <a:ext uri="{FF2B5EF4-FFF2-40B4-BE49-F238E27FC236}">
                <a16:creationId xmlns:a16="http://schemas.microsoft.com/office/drawing/2014/main" id="{E1A2D66E-115A-46C4-A035-C53A0AC7B662}"/>
              </a:ext>
            </a:extLst>
          </p:cNvPr>
          <p:cNvSpPr txBox="1"/>
          <p:nvPr/>
        </p:nvSpPr>
        <p:spPr>
          <a:xfrm>
            <a:off x="94006" y="2927493"/>
            <a:ext cx="888094" cy="400110"/>
          </a:xfrm>
          <a:prstGeom prst="rect">
            <a:avLst/>
          </a:prstGeom>
          <a:noFill/>
        </p:spPr>
        <p:txBody>
          <a:bodyPr wrap="square" rtlCol="0">
            <a:spAutoFit/>
          </a:bodyPr>
          <a:lstStyle/>
          <a:p>
            <a:r>
              <a:rPr lang="en-US" sz="2000" b="1" dirty="0"/>
              <a:t>Time</a:t>
            </a:r>
          </a:p>
        </p:txBody>
      </p:sp>
      <p:sp>
        <p:nvSpPr>
          <p:cNvPr id="31" name="CuadroTexto 30">
            <a:extLst>
              <a:ext uri="{FF2B5EF4-FFF2-40B4-BE49-F238E27FC236}">
                <a16:creationId xmlns:a16="http://schemas.microsoft.com/office/drawing/2014/main" id="{E6992BA7-4D87-47EA-B6B9-0F81D2C6AD27}"/>
              </a:ext>
            </a:extLst>
          </p:cNvPr>
          <p:cNvSpPr txBox="1"/>
          <p:nvPr/>
        </p:nvSpPr>
        <p:spPr>
          <a:xfrm>
            <a:off x="94006" y="5775975"/>
            <a:ext cx="982990" cy="707886"/>
          </a:xfrm>
          <a:prstGeom prst="rect">
            <a:avLst/>
          </a:prstGeom>
          <a:noFill/>
        </p:spPr>
        <p:txBody>
          <a:bodyPr wrap="square" rtlCol="0">
            <a:spAutoFit/>
          </a:bodyPr>
          <a:lstStyle/>
          <a:p>
            <a:r>
              <a:rPr lang="en-US" sz="2000" b="1" dirty="0"/>
              <a:t>Array angle</a:t>
            </a:r>
          </a:p>
        </p:txBody>
      </p:sp>
      <p:sp>
        <p:nvSpPr>
          <p:cNvPr id="32" name="CuadroTexto 31">
            <a:extLst>
              <a:ext uri="{FF2B5EF4-FFF2-40B4-BE49-F238E27FC236}">
                <a16:creationId xmlns:a16="http://schemas.microsoft.com/office/drawing/2014/main" id="{4FAE6ECB-A323-49AE-8D12-9D4FF3E95791}"/>
              </a:ext>
            </a:extLst>
          </p:cNvPr>
          <p:cNvSpPr txBox="1"/>
          <p:nvPr/>
        </p:nvSpPr>
        <p:spPr>
          <a:xfrm>
            <a:off x="-31664" y="2133212"/>
            <a:ext cx="1115719" cy="584775"/>
          </a:xfrm>
          <a:prstGeom prst="rect">
            <a:avLst/>
          </a:prstGeom>
          <a:noFill/>
        </p:spPr>
        <p:txBody>
          <a:bodyPr wrap="square" rtlCol="0">
            <a:spAutoFit/>
          </a:bodyPr>
          <a:lstStyle/>
          <a:p>
            <a:r>
              <a:rPr lang="en-US" sz="1600" b="1" dirty="0"/>
              <a:t>Neuron # per layer </a:t>
            </a:r>
          </a:p>
        </p:txBody>
      </p:sp>
      <p:sp>
        <p:nvSpPr>
          <p:cNvPr id="33" name="CuadroTexto 32">
            <a:extLst>
              <a:ext uri="{FF2B5EF4-FFF2-40B4-BE49-F238E27FC236}">
                <a16:creationId xmlns:a16="http://schemas.microsoft.com/office/drawing/2014/main" id="{4EE48235-B21D-4491-BAF9-29E827A06EB9}"/>
              </a:ext>
            </a:extLst>
          </p:cNvPr>
          <p:cNvSpPr txBox="1"/>
          <p:nvPr/>
        </p:nvSpPr>
        <p:spPr>
          <a:xfrm>
            <a:off x="1840117" y="1440070"/>
            <a:ext cx="461574" cy="338554"/>
          </a:xfrm>
          <a:prstGeom prst="rect">
            <a:avLst/>
          </a:prstGeom>
          <a:noFill/>
        </p:spPr>
        <p:txBody>
          <a:bodyPr wrap="square" rtlCol="0">
            <a:spAutoFit/>
          </a:bodyPr>
          <a:lstStyle/>
          <a:p>
            <a:r>
              <a:rPr lang="en-US" sz="1600" b="1" dirty="0"/>
              <a:t>#1</a:t>
            </a:r>
          </a:p>
        </p:txBody>
      </p:sp>
      <p:sp>
        <p:nvSpPr>
          <p:cNvPr id="34" name="CuadroTexto 33">
            <a:extLst>
              <a:ext uri="{FF2B5EF4-FFF2-40B4-BE49-F238E27FC236}">
                <a16:creationId xmlns:a16="http://schemas.microsoft.com/office/drawing/2014/main" id="{9155DCD5-EE0E-41FB-9A0E-9DE29A992B57}"/>
              </a:ext>
            </a:extLst>
          </p:cNvPr>
          <p:cNvSpPr txBox="1"/>
          <p:nvPr/>
        </p:nvSpPr>
        <p:spPr>
          <a:xfrm>
            <a:off x="1844981" y="2969065"/>
            <a:ext cx="461574" cy="338554"/>
          </a:xfrm>
          <a:prstGeom prst="rect">
            <a:avLst/>
          </a:prstGeom>
          <a:noFill/>
        </p:spPr>
        <p:txBody>
          <a:bodyPr wrap="square" rtlCol="0">
            <a:spAutoFit/>
          </a:bodyPr>
          <a:lstStyle/>
          <a:p>
            <a:r>
              <a:rPr lang="en-US" sz="1600" b="1" dirty="0"/>
              <a:t>#2</a:t>
            </a:r>
          </a:p>
        </p:txBody>
      </p:sp>
      <p:sp>
        <p:nvSpPr>
          <p:cNvPr id="35" name="CuadroTexto 34">
            <a:extLst>
              <a:ext uri="{FF2B5EF4-FFF2-40B4-BE49-F238E27FC236}">
                <a16:creationId xmlns:a16="http://schemas.microsoft.com/office/drawing/2014/main" id="{1DDCD13C-1D7F-487A-A8AB-0C9D0B259C31}"/>
              </a:ext>
            </a:extLst>
          </p:cNvPr>
          <p:cNvSpPr txBox="1"/>
          <p:nvPr/>
        </p:nvSpPr>
        <p:spPr>
          <a:xfrm>
            <a:off x="1847286" y="5960641"/>
            <a:ext cx="461574" cy="338554"/>
          </a:xfrm>
          <a:prstGeom prst="rect">
            <a:avLst/>
          </a:prstGeom>
          <a:noFill/>
        </p:spPr>
        <p:txBody>
          <a:bodyPr wrap="square" rtlCol="0">
            <a:spAutoFit/>
          </a:bodyPr>
          <a:lstStyle/>
          <a:p>
            <a:r>
              <a:rPr lang="en-US" sz="1600" b="1" dirty="0"/>
              <a:t>#4</a:t>
            </a:r>
          </a:p>
        </p:txBody>
      </p:sp>
      <p:sp>
        <p:nvSpPr>
          <p:cNvPr id="36" name="Elipse 35">
            <a:extLst>
              <a:ext uri="{FF2B5EF4-FFF2-40B4-BE49-F238E27FC236}">
                <a16:creationId xmlns:a16="http://schemas.microsoft.com/office/drawing/2014/main" id="{5317EA33-7B5B-42BC-B823-B094CA93F223}"/>
              </a:ext>
            </a:extLst>
          </p:cNvPr>
          <p:cNvSpPr/>
          <p:nvPr/>
        </p:nvSpPr>
        <p:spPr>
          <a:xfrm>
            <a:off x="3834226" y="1291614"/>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7858691F-BF4D-4B1E-8DD9-B09ED9426143}"/>
              </a:ext>
            </a:extLst>
          </p:cNvPr>
          <p:cNvSpPr/>
          <p:nvPr/>
        </p:nvSpPr>
        <p:spPr>
          <a:xfrm>
            <a:off x="3834226" y="284146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Elipse 38">
            <a:extLst>
              <a:ext uri="{FF2B5EF4-FFF2-40B4-BE49-F238E27FC236}">
                <a16:creationId xmlns:a16="http://schemas.microsoft.com/office/drawing/2014/main" id="{831AAC7F-A6E3-44C1-81FA-5D1C96931AAA}"/>
              </a:ext>
            </a:extLst>
          </p:cNvPr>
          <p:cNvSpPr/>
          <p:nvPr/>
        </p:nvSpPr>
        <p:spPr>
          <a:xfrm>
            <a:off x="3910841" y="565754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Elipse 39">
            <a:extLst>
              <a:ext uri="{FF2B5EF4-FFF2-40B4-BE49-F238E27FC236}">
                <a16:creationId xmlns:a16="http://schemas.microsoft.com/office/drawing/2014/main" id="{B5B77A1E-8BA1-4E38-9868-EB4D3B2A7849}"/>
              </a:ext>
            </a:extLst>
          </p:cNvPr>
          <p:cNvSpPr/>
          <p:nvPr/>
        </p:nvSpPr>
        <p:spPr>
          <a:xfrm>
            <a:off x="4186676" y="4255602"/>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Elipse 40">
            <a:extLst>
              <a:ext uri="{FF2B5EF4-FFF2-40B4-BE49-F238E27FC236}">
                <a16:creationId xmlns:a16="http://schemas.microsoft.com/office/drawing/2014/main" id="{69402280-A0B2-456B-AA49-3DF9D69E6F5E}"/>
              </a:ext>
            </a:extLst>
          </p:cNvPr>
          <p:cNvSpPr/>
          <p:nvPr/>
        </p:nvSpPr>
        <p:spPr>
          <a:xfrm>
            <a:off x="4186676" y="465757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Elipse 41">
            <a:extLst>
              <a:ext uri="{FF2B5EF4-FFF2-40B4-BE49-F238E27FC236}">
                <a16:creationId xmlns:a16="http://schemas.microsoft.com/office/drawing/2014/main" id="{8389F638-CDFD-4D8D-86A4-4A086D4F3B29}"/>
              </a:ext>
            </a:extLst>
          </p:cNvPr>
          <p:cNvSpPr/>
          <p:nvPr/>
        </p:nvSpPr>
        <p:spPr>
          <a:xfrm>
            <a:off x="4194180" y="5064677"/>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CuadroTexto 42">
            <a:extLst>
              <a:ext uri="{FF2B5EF4-FFF2-40B4-BE49-F238E27FC236}">
                <a16:creationId xmlns:a16="http://schemas.microsoft.com/office/drawing/2014/main" id="{EA58435F-8578-4B68-9BC0-B0448822255B}"/>
              </a:ext>
            </a:extLst>
          </p:cNvPr>
          <p:cNvSpPr txBox="1"/>
          <p:nvPr/>
        </p:nvSpPr>
        <p:spPr>
          <a:xfrm>
            <a:off x="4063719" y="1565797"/>
            <a:ext cx="467680" cy="338554"/>
          </a:xfrm>
          <a:prstGeom prst="rect">
            <a:avLst/>
          </a:prstGeom>
          <a:noFill/>
        </p:spPr>
        <p:txBody>
          <a:bodyPr wrap="square" rtlCol="0">
            <a:spAutoFit/>
          </a:bodyPr>
          <a:lstStyle/>
          <a:p>
            <a:r>
              <a:rPr lang="en-US" sz="1600" b="1" dirty="0"/>
              <a:t>#1</a:t>
            </a:r>
          </a:p>
        </p:txBody>
      </p:sp>
      <p:sp>
        <p:nvSpPr>
          <p:cNvPr id="44" name="CuadroTexto 43">
            <a:extLst>
              <a:ext uri="{FF2B5EF4-FFF2-40B4-BE49-F238E27FC236}">
                <a16:creationId xmlns:a16="http://schemas.microsoft.com/office/drawing/2014/main" id="{B4803FB9-3C0D-4474-898F-8E28DB6B922E}"/>
              </a:ext>
            </a:extLst>
          </p:cNvPr>
          <p:cNvSpPr txBox="1"/>
          <p:nvPr/>
        </p:nvSpPr>
        <p:spPr>
          <a:xfrm>
            <a:off x="4067037" y="3109569"/>
            <a:ext cx="467680" cy="338554"/>
          </a:xfrm>
          <a:prstGeom prst="rect">
            <a:avLst/>
          </a:prstGeom>
          <a:noFill/>
        </p:spPr>
        <p:txBody>
          <a:bodyPr wrap="square" rtlCol="0">
            <a:spAutoFit/>
          </a:bodyPr>
          <a:lstStyle/>
          <a:p>
            <a:r>
              <a:rPr lang="en-US" sz="1600" b="1" dirty="0"/>
              <a:t>#2</a:t>
            </a:r>
          </a:p>
        </p:txBody>
      </p:sp>
      <p:sp>
        <p:nvSpPr>
          <p:cNvPr id="46" name="CuadroTexto 45">
            <a:extLst>
              <a:ext uri="{FF2B5EF4-FFF2-40B4-BE49-F238E27FC236}">
                <a16:creationId xmlns:a16="http://schemas.microsoft.com/office/drawing/2014/main" id="{08B89D99-9ADC-4DC0-8268-2F4DB903441D}"/>
              </a:ext>
            </a:extLst>
          </p:cNvPr>
          <p:cNvSpPr txBox="1"/>
          <p:nvPr/>
        </p:nvSpPr>
        <p:spPr>
          <a:xfrm>
            <a:off x="4040362" y="5938724"/>
            <a:ext cx="725325" cy="338554"/>
          </a:xfrm>
          <a:prstGeom prst="rect">
            <a:avLst/>
          </a:prstGeom>
          <a:noFill/>
        </p:spPr>
        <p:txBody>
          <a:bodyPr wrap="square" rtlCol="0">
            <a:spAutoFit/>
          </a:bodyPr>
          <a:lstStyle/>
          <a:p>
            <a:r>
              <a:rPr lang="en-US" sz="1600" b="1" dirty="0"/>
              <a:t>#64</a:t>
            </a:r>
          </a:p>
        </p:txBody>
      </p:sp>
      <p:sp>
        <p:nvSpPr>
          <p:cNvPr id="47" name="Elipse 46">
            <a:extLst>
              <a:ext uri="{FF2B5EF4-FFF2-40B4-BE49-F238E27FC236}">
                <a16:creationId xmlns:a16="http://schemas.microsoft.com/office/drawing/2014/main" id="{CB4E7A4C-29B3-4205-AFFD-B85CDD2316E8}"/>
              </a:ext>
            </a:extLst>
          </p:cNvPr>
          <p:cNvSpPr/>
          <p:nvPr/>
        </p:nvSpPr>
        <p:spPr>
          <a:xfrm>
            <a:off x="5927348" y="1286433"/>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Elipse 47">
            <a:extLst>
              <a:ext uri="{FF2B5EF4-FFF2-40B4-BE49-F238E27FC236}">
                <a16:creationId xmlns:a16="http://schemas.microsoft.com/office/drawing/2014/main" id="{B99D7890-30BB-4263-B824-1D28CA9B51E9}"/>
              </a:ext>
            </a:extLst>
          </p:cNvPr>
          <p:cNvSpPr/>
          <p:nvPr/>
        </p:nvSpPr>
        <p:spPr>
          <a:xfrm>
            <a:off x="5927348" y="2836288"/>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Elipse 48">
            <a:extLst>
              <a:ext uri="{FF2B5EF4-FFF2-40B4-BE49-F238E27FC236}">
                <a16:creationId xmlns:a16="http://schemas.microsoft.com/office/drawing/2014/main" id="{368E08DA-0356-431A-9839-C62AEED82A55}"/>
              </a:ext>
            </a:extLst>
          </p:cNvPr>
          <p:cNvSpPr/>
          <p:nvPr/>
        </p:nvSpPr>
        <p:spPr>
          <a:xfrm>
            <a:off x="6003963" y="5652361"/>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Elipse 49">
            <a:extLst>
              <a:ext uri="{FF2B5EF4-FFF2-40B4-BE49-F238E27FC236}">
                <a16:creationId xmlns:a16="http://schemas.microsoft.com/office/drawing/2014/main" id="{1371AFB4-5A18-4E72-BA6A-7F6727D2B99C}"/>
              </a:ext>
            </a:extLst>
          </p:cNvPr>
          <p:cNvSpPr/>
          <p:nvPr/>
        </p:nvSpPr>
        <p:spPr>
          <a:xfrm>
            <a:off x="6279798" y="425042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Elipse 50">
            <a:extLst>
              <a:ext uri="{FF2B5EF4-FFF2-40B4-BE49-F238E27FC236}">
                <a16:creationId xmlns:a16="http://schemas.microsoft.com/office/drawing/2014/main" id="{14DC9560-B6FF-41F0-A0E4-B17D98439DB9}"/>
              </a:ext>
            </a:extLst>
          </p:cNvPr>
          <p:cNvSpPr/>
          <p:nvPr/>
        </p:nvSpPr>
        <p:spPr>
          <a:xfrm>
            <a:off x="6279798" y="4652390"/>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Elipse 51">
            <a:extLst>
              <a:ext uri="{FF2B5EF4-FFF2-40B4-BE49-F238E27FC236}">
                <a16:creationId xmlns:a16="http://schemas.microsoft.com/office/drawing/2014/main" id="{35D169BE-E84D-4F16-BAB3-0F8F7FB76161}"/>
              </a:ext>
            </a:extLst>
          </p:cNvPr>
          <p:cNvSpPr/>
          <p:nvPr/>
        </p:nvSpPr>
        <p:spPr>
          <a:xfrm>
            <a:off x="6287302" y="5059496"/>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CuadroTexto 52">
            <a:extLst>
              <a:ext uri="{FF2B5EF4-FFF2-40B4-BE49-F238E27FC236}">
                <a16:creationId xmlns:a16="http://schemas.microsoft.com/office/drawing/2014/main" id="{B2CC8DB2-6BF8-4230-86EA-3000DC62CAE2}"/>
              </a:ext>
            </a:extLst>
          </p:cNvPr>
          <p:cNvSpPr txBox="1"/>
          <p:nvPr/>
        </p:nvSpPr>
        <p:spPr>
          <a:xfrm>
            <a:off x="6156841" y="1560616"/>
            <a:ext cx="467680" cy="338554"/>
          </a:xfrm>
          <a:prstGeom prst="rect">
            <a:avLst/>
          </a:prstGeom>
          <a:noFill/>
        </p:spPr>
        <p:txBody>
          <a:bodyPr wrap="square" rtlCol="0">
            <a:spAutoFit/>
          </a:bodyPr>
          <a:lstStyle/>
          <a:p>
            <a:r>
              <a:rPr lang="en-US" sz="1600" b="1" dirty="0"/>
              <a:t>#1</a:t>
            </a:r>
          </a:p>
        </p:txBody>
      </p:sp>
      <p:sp>
        <p:nvSpPr>
          <p:cNvPr id="54" name="CuadroTexto 53">
            <a:extLst>
              <a:ext uri="{FF2B5EF4-FFF2-40B4-BE49-F238E27FC236}">
                <a16:creationId xmlns:a16="http://schemas.microsoft.com/office/drawing/2014/main" id="{9DE64FA1-6DE0-47D2-B8ED-F0E51977418E}"/>
              </a:ext>
            </a:extLst>
          </p:cNvPr>
          <p:cNvSpPr txBox="1"/>
          <p:nvPr/>
        </p:nvSpPr>
        <p:spPr>
          <a:xfrm>
            <a:off x="6160159" y="3104388"/>
            <a:ext cx="467680" cy="338554"/>
          </a:xfrm>
          <a:prstGeom prst="rect">
            <a:avLst/>
          </a:prstGeom>
          <a:noFill/>
        </p:spPr>
        <p:txBody>
          <a:bodyPr wrap="square" rtlCol="0">
            <a:spAutoFit/>
          </a:bodyPr>
          <a:lstStyle/>
          <a:p>
            <a:r>
              <a:rPr lang="en-US" sz="1600" b="1" dirty="0"/>
              <a:t>#2</a:t>
            </a:r>
          </a:p>
        </p:txBody>
      </p:sp>
      <p:sp>
        <p:nvSpPr>
          <p:cNvPr id="55" name="CuadroTexto 54">
            <a:extLst>
              <a:ext uri="{FF2B5EF4-FFF2-40B4-BE49-F238E27FC236}">
                <a16:creationId xmlns:a16="http://schemas.microsoft.com/office/drawing/2014/main" id="{18C4583C-8EB4-471D-8FBF-D99D3F047690}"/>
              </a:ext>
            </a:extLst>
          </p:cNvPr>
          <p:cNvSpPr txBox="1"/>
          <p:nvPr/>
        </p:nvSpPr>
        <p:spPr>
          <a:xfrm>
            <a:off x="6133484" y="5933543"/>
            <a:ext cx="725325" cy="338554"/>
          </a:xfrm>
          <a:prstGeom prst="rect">
            <a:avLst/>
          </a:prstGeom>
          <a:noFill/>
        </p:spPr>
        <p:txBody>
          <a:bodyPr wrap="square" rtlCol="0">
            <a:spAutoFit/>
          </a:bodyPr>
          <a:lstStyle/>
          <a:p>
            <a:r>
              <a:rPr lang="en-US" sz="1600" b="1" dirty="0"/>
              <a:t>#64</a:t>
            </a:r>
          </a:p>
        </p:txBody>
      </p:sp>
      <p:sp>
        <p:nvSpPr>
          <p:cNvPr id="56" name="Elipse 55">
            <a:extLst>
              <a:ext uri="{FF2B5EF4-FFF2-40B4-BE49-F238E27FC236}">
                <a16:creationId xmlns:a16="http://schemas.microsoft.com/office/drawing/2014/main" id="{E7682D42-CAAA-4B7D-9FD8-33D67F058981}"/>
              </a:ext>
            </a:extLst>
          </p:cNvPr>
          <p:cNvSpPr/>
          <p:nvPr/>
        </p:nvSpPr>
        <p:spPr>
          <a:xfrm>
            <a:off x="7943855" y="2644124"/>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6A4FA6B1-0D95-4762-AB67-586E667C6D34}"/>
              </a:ext>
            </a:extLst>
          </p:cNvPr>
          <p:cNvSpPr/>
          <p:nvPr/>
        </p:nvSpPr>
        <p:spPr>
          <a:xfrm>
            <a:off x="7943855" y="419397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CuadroTexto 57">
            <a:extLst>
              <a:ext uri="{FF2B5EF4-FFF2-40B4-BE49-F238E27FC236}">
                <a16:creationId xmlns:a16="http://schemas.microsoft.com/office/drawing/2014/main" id="{EAFDFA5E-25BA-4363-AF33-3FF570FB2A52}"/>
              </a:ext>
            </a:extLst>
          </p:cNvPr>
          <p:cNvSpPr txBox="1"/>
          <p:nvPr/>
        </p:nvSpPr>
        <p:spPr>
          <a:xfrm>
            <a:off x="8173348" y="2918307"/>
            <a:ext cx="467680" cy="338554"/>
          </a:xfrm>
          <a:prstGeom prst="rect">
            <a:avLst/>
          </a:prstGeom>
          <a:noFill/>
        </p:spPr>
        <p:txBody>
          <a:bodyPr wrap="square" rtlCol="0">
            <a:spAutoFit/>
          </a:bodyPr>
          <a:lstStyle/>
          <a:p>
            <a:r>
              <a:rPr lang="en-US" sz="1600" b="1" dirty="0"/>
              <a:t>#1</a:t>
            </a:r>
          </a:p>
        </p:txBody>
      </p:sp>
      <p:sp>
        <p:nvSpPr>
          <p:cNvPr id="59" name="CuadroTexto 58">
            <a:extLst>
              <a:ext uri="{FF2B5EF4-FFF2-40B4-BE49-F238E27FC236}">
                <a16:creationId xmlns:a16="http://schemas.microsoft.com/office/drawing/2014/main" id="{F52F4F23-E837-4DE6-B8AC-C2CF21D8C695}"/>
              </a:ext>
            </a:extLst>
          </p:cNvPr>
          <p:cNvSpPr txBox="1"/>
          <p:nvPr/>
        </p:nvSpPr>
        <p:spPr>
          <a:xfrm>
            <a:off x="8176666" y="4462079"/>
            <a:ext cx="467680" cy="338554"/>
          </a:xfrm>
          <a:prstGeom prst="rect">
            <a:avLst/>
          </a:prstGeom>
          <a:noFill/>
        </p:spPr>
        <p:txBody>
          <a:bodyPr wrap="square" rtlCol="0">
            <a:spAutoFit/>
          </a:bodyPr>
          <a:lstStyle/>
          <a:p>
            <a:r>
              <a:rPr lang="en-US" sz="1600" b="1" dirty="0"/>
              <a:t>#2</a:t>
            </a:r>
          </a:p>
        </p:txBody>
      </p:sp>
      <p:cxnSp>
        <p:nvCxnSpPr>
          <p:cNvPr id="5" name="Conector recto de flecha 4">
            <a:extLst>
              <a:ext uri="{FF2B5EF4-FFF2-40B4-BE49-F238E27FC236}">
                <a16:creationId xmlns:a16="http://schemas.microsoft.com/office/drawing/2014/main" id="{4355745E-AF66-4D84-AF6B-B094650874D6}"/>
              </a:ext>
            </a:extLst>
          </p:cNvPr>
          <p:cNvCxnSpPr>
            <a:stCxn id="22" idx="7"/>
            <a:endCxn id="36" idx="1"/>
          </p:cNvCxnSpPr>
          <p:nvPr/>
        </p:nvCxnSpPr>
        <p:spPr>
          <a:xfrm>
            <a:off x="2346690" y="1300322"/>
            <a:ext cx="1613206" cy="1169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685AC901-61EA-4DBB-B447-5974874CDB3B}"/>
              </a:ext>
            </a:extLst>
          </p:cNvPr>
          <p:cNvCxnSpPr>
            <a:cxnSpLocks/>
            <a:stCxn id="22" idx="6"/>
            <a:endCxn id="37" idx="1"/>
          </p:cNvCxnSpPr>
          <p:nvPr/>
        </p:nvCxnSpPr>
        <p:spPr>
          <a:xfrm>
            <a:off x="2472360" y="1603717"/>
            <a:ext cx="1487536" cy="13634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de flecha 60">
            <a:extLst>
              <a:ext uri="{FF2B5EF4-FFF2-40B4-BE49-F238E27FC236}">
                <a16:creationId xmlns:a16="http://schemas.microsoft.com/office/drawing/2014/main" id="{253DE2AE-B4D7-4786-B067-8B007A6E0172}"/>
              </a:ext>
            </a:extLst>
          </p:cNvPr>
          <p:cNvCxnSpPr>
            <a:cxnSpLocks/>
            <a:stCxn id="22" idx="5"/>
            <a:endCxn id="39" idx="0"/>
          </p:cNvCxnSpPr>
          <p:nvPr/>
        </p:nvCxnSpPr>
        <p:spPr>
          <a:xfrm>
            <a:off x="2346690" y="1907112"/>
            <a:ext cx="1993216" cy="37504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ector recto de flecha 65">
            <a:extLst>
              <a:ext uri="{FF2B5EF4-FFF2-40B4-BE49-F238E27FC236}">
                <a16:creationId xmlns:a16="http://schemas.microsoft.com/office/drawing/2014/main" id="{6044B10E-20A9-4674-AFB5-7C49369842D9}"/>
              </a:ext>
            </a:extLst>
          </p:cNvPr>
          <p:cNvCxnSpPr>
            <a:cxnSpLocks/>
            <a:stCxn id="24" idx="5"/>
            <a:endCxn id="39" idx="1"/>
          </p:cNvCxnSpPr>
          <p:nvPr/>
        </p:nvCxnSpPr>
        <p:spPr>
          <a:xfrm>
            <a:off x="2346690" y="3436107"/>
            <a:ext cx="1689821" cy="23471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E7B928FE-2338-4005-8E02-718F864C09F6}"/>
              </a:ext>
            </a:extLst>
          </p:cNvPr>
          <p:cNvCxnSpPr>
            <a:cxnSpLocks/>
            <a:stCxn id="24" idx="6"/>
            <a:endCxn id="37" idx="2"/>
          </p:cNvCxnSpPr>
          <p:nvPr/>
        </p:nvCxnSpPr>
        <p:spPr>
          <a:xfrm>
            <a:off x="2472360" y="3132712"/>
            <a:ext cx="1361866" cy="1378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ector recto de flecha 71">
            <a:extLst>
              <a:ext uri="{FF2B5EF4-FFF2-40B4-BE49-F238E27FC236}">
                <a16:creationId xmlns:a16="http://schemas.microsoft.com/office/drawing/2014/main" id="{9EBF2C16-DBCA-4F4A-9357-CE0EB2BAA0C3}"/>
              </a:ext>
            </a:extLst>
          </p:cNvPr>
          <p:cNvCxnSpPr>
            <a:cxnSpLocks/>
            <a:stCxn id="24" idx="7"/>
            <a:endCxn id="36" idx="2"/>
          </p:cNvCxnSpPr>
          <p:nvPr/>
        </p:nvCxnSpPr>
        <p:spPr>
          <a:xfrm flipV="1">
            <a:off x="2346690" y="1720679"/>
            <a:ext cx="1487536" cy="11086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ector recto de flecha 74">
            <a:extLst>
              <a:ext uri="{FF2B5EF4-FFF2-40B4-BE49-F238E27FC236}">
                <a16:creationId xmlns:a16="http://schemas.microsoft.com/office/drawing/2014/main" id="{4C08E40A-1582-4990-A4AD-DAC7C3906BF8}"/>
              </a:ext>
            </a:extLst>
          </p:cNvPr>
          <p:cNvCxnSpPr>
            <a:cxnSpLocks/>
            <a:stCxn id="25" idx="0"/>
            <a:endCxn id="36" idx="4"/>
          </p:cNvCxnSpPr>
          <p:nvPr/>
        </p:nvCxnSpPr>
        <p:spPr>
          <a:xfrm flipV="1">
            <a:off x="2043295" y="2149744"/>
            <a:ext cx="2219996" cy="35336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recto de flecha 77">
            <a:extLst>
              <a:ext uri="{FF2B5EF4-FFF2-40B4-BE49-F238E27FC236}">
                <a16:creationId xmlns:a16="http://schemas.microsoft.com/office/drawing/2014/main" id="{CE21ACD3-1B9C-4E74-A833-BE81B1234BD5}"/>
              </a:ext>
            </a:extLst>
          </p:cNvPr>
          <p:cNvCxnSpPr>
            <a:cxnSpLocks/>
            <a:stCxn id="25" idx="7"/>
            <a:endCxn id="37" idx="4"/>
          </p:cNvCxnSpPr>
          <p:nvPr/>
        </p:nvCxnSpPr>
        <p:spPr>
          <a:xfrm flipV="1">
            <a:off x="2346690" y="3699599"/>
            <a:ext cx="1916601" cy="21094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11218715-2C19-44DA-949A-5ABA85A76E06}"/>
              </a:ext>
            </a:extLst>
          </p:cNvPr>
          <p:cNvCxnSpPr>
            <a:cxnSpLocks/>
            <a:stCxn id="25" idx="6"/>
            <a:endCxn id="39" idx="3"/>
          </p:cNvCxnSpPr>
          <p:nvPr/>
        </p:nvCxnSpPr>
        <p:spPr>
          <a:xfrm>
            <a:off x="2472360" y="6112412"/>
            <a:ext cx="1564151" cy="2775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CC41A9D8-3F7B-42C9-8E3F-71D3FCE6D612}"/>
              </a:ext>
            </a:extLst>
          </p:cNvPr>
          <p:cNvCxnSpPr>
            <a:cxnSpLocks/>
            <a:stCxn id="36" idx="7"/>
            <a:endCxn id="47" idx="1"/>
          </p:cNvCxnSpPr>
          <p:nvPr/>
        </p:nvCxnSpPr>
        <p:spPr>
          <a:xfrm flipV="1">
            <a:off x="4566686" y="1412103"/>
            <a:ext cx="1486332"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ector recto de flecha 86">
            <a:extLst>
              <a:ext uri="{FF2B5EF4-FFF2-40B4-BE49-F238E27FC236}">
                <a16:creationId xmlns:a16="http://schemas.microsoft.com/office/drawing/2014/main" id="{A99BBCC8-126D-4948-967B-B6B9FBD95AA0}"/>
              </a:ext>
            </a:extLst>
          </p:cNvPr>
          <p:cNvCxnSpPr>
            <a:cxnSpLocks/>
            <a:stCxn id="47" idx="6"/>
            <a:endCxn id="56" idx="0"/>
          </p:cNvCxnSpPr>
          <p:nvPr/>
        </p:nvCxnSpPr>
        <p:spPr>
          <a:xfrm>
            <a:off x="6785478" y="1715498"/>
            <a:ext cx="1587442" cy="9286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de flecha 89">
            <a:extLst>
              <a:ext uri="{FF2B5EF4-FFF2-40B4-BE49-F238E27FC236}">
                <a16:creationId xmlns:a16="http://schemas.microsoft.com/office/drawing/2014/main" id="{F7DCEB78-DF71-4797-99E3-AAE3DF852786}"/>
              </a:ext>
            </a:extLst>
          </p:cNvPr>
          <p:cNvCxnSpPr>
            <a:cxnSpLocks/>
            <a:stCxn id="47" idx="5"/>
            <a:endCxn id="57" idx="0"/>
          </p:cNvCxnSpPr>
          <p:nvPr/>
        </p:nvCxnSpPr>
        <p:spPr>
          <a:xfrm>
            <a:off x="6659808" y="2018893"/>
            <a:ext cx="1713112" cy="21750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ector recto de flecha 94">
            <a:extLst>
              <a:ext uri="{FF2B5EF4-FFF2-40B4-BE49-F238E27FC236}">
                <a16:creationId xmlns:a16="http://schemas.microsoft.com/office/drawing/2014/main" id="{70811B2E-2291-4A34-9E1C-6D65225622BB}"/>
              </a:ext>
            </a:extLst>
          </p:cNvPr>
          <p:cNvCxnSpPr>
            <a:cxnSpLocks/>
            <a:stCxn id="36" idx="6"/>
            <a:endCxn id="48" idx="1"/>
          </p:cNvCxnSpPr>
          <p:nvPr/>
        </p:nvCxnSpPr>
        <p:spPr>
          <a:xfrm>
            <a:off x="4692356" y="1720679"/>
            <a:ext cx="1360662" cy="12412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recto de flecha 97">
            <a:extLst>
              <a:ext uri="{FF2B5EF4-FFF2-40B4-BE49-F238E27FC236}">
                <a16:creationId xmlns:a16="http://schemas.microsoft.com/office/drawing/2014/main" id="{55D886D2-079E-4D2D-ABF1-A5A0A6FDBC45}"/>
              </a:ext>
            </a:extLst>
          </p:cNvPr>
          <p:cNvCxnSpPr>
            <a:cxnSpLocks/>
            <a:stCxn id="36" idx="5"/>
            <a:endCxn id="49" idx="1"/>
          </p:cNvCxnSpPr>
          <p:nvPr/>
        </p:nvCxnSpPr>
        <p:spPr>
          <a:xfrm>
            <a:off x="4566686" y="2024074"/>
            <a:ext cx="1562947" cy="37539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ector recto de flecha 100">
            <a:extLst>
              <a:ext uri="{FF2B5EF4-FFF2-40B4-BE49-F238E27FC236}">
                <a16:creationId xmlns:a16="http://schemas.microsoft.com/office/drawing/2014/main" id="{C3E54AEC-3A9F-4834-90CE-38BBF8C65AAF}"/>
              </a:ext>
            </a:extLst>
          </p:cNvPr>
          <p:cNvCxnSpPr>
            <a:cxnSpLocks/>
            <a:stCxn id="37" idx="5"/>
            <a:endCxn id="49" idx="2"/>
          </p:cNvCxnSpPr>
          <p:nvPr/>
        </p:nvCxnSpPr>
        <p:spPr>
          <a:xfrm>
            <a:off x="4566686" y="3573929"/>
            <a:ext cx="1437277" cy="25074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onector recto de flecha 104">
            <a:extLst>
              <a:ext uri="{FF2B5EF4-FFF2-40B4-BE49-F238E27FC236}">
                <a16:creationId xmlns:a16="http://schemas.microsoft.com/office/drawing/2014/main" id="{4231B825-B334-460A-9E9E-E216B133500A}"/>
              </a:ext>
            </a:extLst>
          </p:cNvPr>
          <p:cNvCxnSpPr>
            <a:cxnSpLocks/>
            <a:stCxn id="37" idx="6"/>
            <a:endCxn id="48" idx="2"/>
          </p:cNvCxnSpPr>
          <p:nvPr/>
        </p:nvCxnSpPr>
        <p:spPr>
          <a:xfrm flipV="1">
            <a:off x="4692356" y="3265353"/>
            <a:ext cx="1234992"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08BE09AF-45A7-426F-B607-A06780971E0F}"/>
              </a:ext>
            </a:extLst>
          </p:cNvPr>
          <p:cNvCxnSpPr>
            <a:cxnSpLocks/>
            <a:stCxn id="37" idx="7"/>
            <a:endCxn id="47" idx="2"/>
          </p:cNvCxnSpPr>
          <p:nvPr/>
        </p:nvCxnSpPr>
        <p:spPr>
          <a:xfrm flipV="1">
            <a:off x="4566686" y="1715498"/>
            <a:ext cx="1360662" cy="12516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ector recto de flecha 110">
            <a:extLst>
              <a:ext uri="{FF2B5EF4-FFF2-40B4-BE49-F238E27FC236}">
                <a16:creationId xmlns:a16="http://schemas.microsoft.com/office/drawing/2014/main" id="{6D95A580-560D-47A9-80EC-66CD7A927714}"/>
              </a:ext>
            </a:extLst>
          </p:cNvPr>
          <p:cNvCxnSpPr>
            <a:cxnSpLocks/>
            <a:stCxn id="39" idx="7"/>
            <a:endCxn id="47" idx="3"/>
          </p:cNvCxnSpPr>
          <p:nvPr/>
        </p:nvCxnSpPr>
        <p:spPr>
          <a:xfrm flipV="1">
            <a:off x="4643301" y="2018893"/>
            <a:ext cx="1409717" cy="37643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ector recto de flecha 113">
            <a:extLst>
              <a:ext uri="{FF2B5EF4-FFF2-40B4-BE49-F238E27FC236}">
                <a16:creationId xmlns:a16="http://schemas.microsoft.com/office/drawing/2014/main" id="{A7BB971D-7A23-4663-99A3-746645754849}"/>
              </a:ext>
            </a:extLst>
          </p:cNvPr>
          <p:cNvCxnSpPr>
            <a:cxnSpLocks/>
            <a:stCxn id="39" idx="6"/>
            <a:endCxn id="48" idx="3"/>
          </p:cNvCxnSpPr>
          <p:nvPr/>
        </p:nvCxnSpPr>
        <p:spPr>
          <a:xfrm flipV="1">
            <a:off x="4768971" y="3568748"/>
            <a:ext cx="1284047" cy="25178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ector recto de flecha 116">
            <a:extLst>
              <a:ext uri="{FF2B5EF4-FFF2-40B4-BE49-F238E27FC236}">
                <a16:creationId xmlns:a16="http://schemas.microsoft.com/office/drawing/2014/main" id="{E18CBD0F-F5F2-462C-97E3-ABD59FF62145}"/>
              </a:ext>
            </a:extLst>
          </p:cNvPr>
          <p:cNvCxnSpPr>
            <a:cxnSpLocks/>
            <a:stCxn id="39" idx="5"/>
            <a:endCxn id="49" idx="3"/>
          </p:cNvCxnSpPr>
          <p:nvPr/>
        </p:nvCxnSpPr>
        <p:spPr>
          <a:xfrm flipV="1">
            <a:off x="4643301" y="6384821"/>
            <a:ext cx="1486332"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FB39DF4B-ADD9-48E9-9DDF-6AB87D561E5E}"/>
              </a:ext>
            </a:extLst>
          </p:cNvPr>
          <p:cNvCxnSpPr>
            <a:cxnSpLocks/>
            <a:stCxn id="49" idx="6"/>
            <a:endCxn id="57" idx="3"/>
          </p:cNvCxnSpPr>
          <p:nvPr/>
        </p:nvCxnSpPr>
        <p:spPr>
          <a:xfrm flipV="1">
            <a:off x="6862093" y="4926439"/>
            <a:ext cx="1207432" cy="1154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onector recto de flecha 122">
            <a:extLst>
              <a:ext uri="{FF2B5EF4-FFF2-40B4-BE49-F238E27FC236}">
                <a16:creationId xmlns:a16="http://schemas.microsoft.com/office/drawing/2014/main" id="{4E29C143-DC78-4157-AB7F-7CA347CB58BB}"/>
              </a:ext>
            </a:extLst>
          </p:cNvPr>
          <p:cNvCxnSpPr>
            <a:cxnSpLocks/>
            <a:stCxn id="48" idx="7"/>
            <a:endCxn id="56" idx="2"/>
          </p:cNvCxnSpPr>
          <p:nvPr/>
        </p:nvCxnSpPr>
        <p:spPr>
          <a:xfrm>
            <a:off x="6659808" y="2961958"/>
            <a:ext cx="1284047" cy="1112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1DA9E1D7-825F-4E41-941B-E0F96E58F539}"/>
              </a:ext>
            </a:extLst>
          </p:cNvPr>
          <p:cNvCxnSpPr>
            <a:cxnSpLocks/>
            <a:stCxn id="48" idx="5"/>
            <a:endCxn id="57" idx="1"/>
          </p:cNvCxnSpPr>
          <p:nvPr/>
        </p:nvCxnSpPr>
        <p:spPr>
          <a:xfrm>
            <a:off x="6659808" y="3568748"/>
            <a:ext cx="1409717" cy="750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onector recto de flecha 128">
            <a:extLst>
              <a:ext uri="{FF2B5EF4-FFF2-40B4-BE49-F238E27FC236}">
                <a16:creationId xmlns:a16="http://schemas.microsoft.com/office/drawing/2014/main" id="{D582D9C8-DF12-42C2-B01D-3B2198E35C35}"/>
              </a:ext>
            </a:extLst>
          </p:cNvPr>
          <p:cNvCxnSpPr>
            <a:cxnSpLocks/>
            <a:stCxn id="49" idx="7"/>
            <a:endCxn id="56" idx="3"/>
          </p:cNvCxnSpPr>
          <p:nvPr/>
        </p:nvCxnSpPr>
        <p:spPr>
          <a:xfrm flipV="1">
            <a:off x="6736423" y="3376584"/>
            <a:ext cx="1333102" cy="24014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CuadroTexto 131">
            <a:extLst>
              <a:ext uri="{FF2B5EF4-FFF2-40B4-BE49-F238E27FC236}">
                <a16:creationId xmlns:a16="http://schemas.microsoft.com/office/drawing/2014/main" id="{9AAC0009-30DB-45BB-9F58-0E4E19561834}"/>
              </a:ext>
            </a:extLst>
          </p:cNvPr>
          <p:cNvSpPr txBox="1"/>
          <p:nvPr/>
        </p:nvSpPr>
        <p:spPr>
          <a:xfrm>
            <a:off x="4136417" y="783241"/>
            <a:ext cx="2219996" cy="461665"/>
          </a:xfrm>
          <a:prstGeom prst="rect">
            <a:avLst/>
          </a:prstGeom>
          <a:noFill/>
        </p:spPr>
        <p:txBody>
          <a:bodyPr wrap="square" rtlCol="0">
            <a:spAutoFit/>
          </a:bodyPr>
          <a:lstStyle/>
          <a:p>
            <a:r>
              <a:rPr lang="en-US" sz="2400" b="1" dirty="0"/>
              <a:t>Hidden layers</a:t>
            </a:r>
          </a:p>
        </p:txBody>
      </p:sp>
      <p:sp>
        <p:nvSpPr>
          <p:cNvPr id="133" name="CuadroTexto 132">
            <a:extLst>
              <a:ext uri="{FF2B5EF4-FFF2-40B4-BE49-F238E27FC236}">
                <a16:creationId xmlns:a16="http://schemas.microsoft.com/office/drawing/2014/main" id="{70EF101F-9D17-42BE-9656-126022A7436A}"/>
              </a:ext>
            </a:extLst>
          </p:cNvPr>
          <p:cNvSpPr txBox="1"/>
          <p:nvPr/>
        </p:nvSpPr>
        <p:spPr>
          <a:xfrm>
            <a:off x="7795937" y="1419180"/>
            <a:ext cx="2219996" cy="461665"/>
          </a:xfrm>
          <a:prstGeom prst="rect">
            <a:avLst/>
          </a:prstGeom>
          <a:noFill/>
        </p:spPr>
        <p:txBody>
          <a:bodyPr wrap="square" rtlCol="0">
            <a:spAutoFit/>
          </a:bodyPr>
          <a:lstStyle/>
          <a:p>
            <a:r>
              <a:rPr lang="en-US" sz="2400" b="1" dirty="0"/>
              <a:t>Output layer</a:t>
            </a:r>
          </a:p>
        </p:txBody>
      </p:sp>
      <p:sp>
        <p:nvSpPr>
          <p:cNvPr id="71" name="Elipse 70">
            <a:extLst>
              <a:ext uri="{FF2B5EF4-FFF2-40B4-BE49-F238E27FC236}">
                <a16:creationId xmlns:a16="http://schemas.microsoft.com/office/drawing/2014/main" id="{1D03C432-2C32-4C3E-B801-74FF5C9AC483}"/>
              </a:ext>
            </a:extLst>
          </p:cNvPr>
          <p:cNvSpPr/>
          <p:nvPr/>
        </p:nvSpPr>
        <p:spPr>
          <a:xfrm>
            <a:off x="1616170" y="399747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3" name="Conector recto de flecha 72">
            <a:extLst>
              <a:ext uri="{FF2B5EF4-FFF2-40B4-BE49-F238E27FC236}">
                <a16:creationId xmlns:a16="http://schemas.microsoft.com/office/drawing/2014/main" id="{A35D9EFC-2EF1-4407-8664-5875D42B3418}"/>
              </a:ext>
            </a:extLst>
          </p:cNvPr>
          <p:cNvCxnSpPr>
            <a:cxnSpLocks/>
            <a:endCxn id="71" idx="2"/>
          </p:cNvCxnSpPr>
          <p:nvPr/>
        </p:nvCxnSpPr>
        <p:spPr>
          <a:xfrm>
            <a:off x="1192735" y="4426542"/>
            <a:ext cx="4234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CuadroTexto 73">
            <a:extLst>
              <a:ext uri="{FF2B5EF4-FFF2-40B4-BE49-F238E27FC236}">
                <a16:creationId xmlns:a16="http://schemas.microsoft.com/office/drawing/2014/main" id="{0A2C37F1-C6CE-4D9A-AB3E-8AF04C437515}"/>
              </a:ext>
            </a:extLst>
          </p:cNvPr>
          <p:cNvSpPr txBox="1"/>
          <p:nvPr/>
        </p:nvSpPr>
        <p:spPr>
          <a:xfrm>
            <a:off x="95946" y="4011042"/>
            <a:ext cx="1138274" cy="1015663"/>
          </a:xfrm>
          <a:prstGeom prst="rect">
            <a:avLst/>
          </a:prstGeom>
          <a:noFill/>
        </p:spPr>
        <p:txBody>
          <a:bodyPr wrap="square" rtlCol="0">
            <a:spAutoFit/>
          </a:bodyPr>
          <a:lstStyle/>
          <a:p>
            <a:r>
              <a:rPr lang="en-US" sz="2000" b="1" dirty="0"/>
              <a:t>Diffuse fraction </a:t>
            </a:r>
            <a:r>
              <a:rPr lang="en-US" sz="2000" b="1" dirty="0" err="1"/>
              <a:t>k</a:t>
            </a:r>
            <a:r>
              <a:rPr lang="en-US" sz="2000" b="1" baseline="-25000" dirty="0" err="1"/>
              <a:t>d</a:t>
            </a:r>
            <a:r>
              <a:rPr lang="en-US" sz="2000" b="1" baseline="-25000" dirty="0"/>
              <a:t> </a:t>
            </a:r>
            <a:r>
              <a:rPr lang="en-US" sz="2000" b="1" dirty="0"/>
              <a:t>= </a:t>
            </a:r>
            <a:r>
              <a:rPr lang="en-US" sz="2000" b="1" dirty="0">
                <a:latin typeface="GreekC" panose="00000400000000000000" pitchFamily="2" charset="0"/>
                <a:cs typeface="GreekC" panose="00000400000000000000" pitchFamily="2" charset="0"/>
              </a:rPr>
              <a:t>g</a:t>
            </a:r>
            <a:endParaRPr lang="en-US" sz="2000" b="1" dirty="0"/>
          </a:p>
        </p:txBody>
      </p:sp>
      <p:sp>
        <p:nvSpPr>
          <p:cNvPr id="76" name="CuadroTexto 75">
            <a:extLst>
              <a:ext uri="{FF2B5EF4-FFF2-40B4-BE49-F238E27FC236}">
                <a16:creationId xmlns:a16="http://schemas.microsoft.com/office/drawing/2014/main" id="{2C4F46B2-36DA-4935-B617-56793DC476BF}"/>
              </a:ext>
            </a:extLst>
          </p:cNvPr>
          <p:cNvSpPr txBox="1"/>
          <p:nvPr/>
        </p:nvSpPr>
        <p:spPr>
          <a:xfrm>
            <a:off x="1846921" y="4262895"/>
            <a:ext cx="461574" cy="338554"/>
          </a:xfrm>
          <a:prstGeom prst="rect">
            <a:avLst/>
          </a:prstGeom>
          <a:noFill/>
        </p:spPr>
        <p:txBody>
          <a:bodyPr wrap="square" rtlCol="0">
            <a:spAutoFit/>
          </a:bodyPr>
          <a:lstStyle/>
          <a:p>
            <a:r>
              <a:rPr lang="en-US" sz="1600" b="1" dirty="0"/>
              <a:t>#3</a:t>
            </a:r>
          </a:p>
        </p:txBody>
      </p:sp>
      <p:cxnSp>
        <p:nvCxnSpPr>
          <p:cNvPr id="77" name="Conector recto de flecha 76">
            <a:extLst>
              <a:ext uri="{FF2B5EF4-FFF2-40B4-BE49-F238E27FC236}">
                <a16:creationId xmlns:a16="http://schemas.microsoft.com/office/drawing/2014/main" id="{E40ED8EC-1899-4815-B1C8-11B8A6C52BF7}"/>
              </a:ext>
            </a:extLst>
          </p:cNvPr>
          <p:cNvCxnSpPr>
            <a:cxnSpLocks/>
            <a:stCxn id="71" idx="5"/>
            <a:endCxn id="39" idx="2"/>
          </p:cNvCxnSpPr>
          <p:nvPr/>
        </p:nvCxnSpPr>
        <p:spPr>
          <a:xfrm>
            <a:off x="2348630" y="4729937"/>
            <a:ext cx="1562211" cy="13566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ector recto de flecha 78">
            <a:extLst>
              <a:ext uri="{FF2B5EF4-FFF2-40B4-BE49-F238E27FC236}">
                <a16:creationId xmlns:a16="http://schemas.microsoft.com/office/drawing/2014/main" id="{7CF37891-9E56-4992-B421-0CA409D5D16A}"/>
              </a:ext>
            </a:extLst>
          </p:cNvPr>
          <p:cNvCxnSpPr>
            <a:cxnSpLocks/>
            <a:stCxn id="71" idx="6"/>
            <a:endCxn id="37" idx="3"/>
          </p:cNvCxnSpPr>
          <p:nvPr/>
        </p:nvCxnSpPr>
        <p:spPr>
          <a:xfrm flipV="1">
            <a:off x="2474300" y="3573929"/>
            <a:ext cx="1485596" cy="8526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ector recto de flecha 85">
            <a:extLst>
              <a:ext uri="{FF2B5EF4-FFF2-40B4-BE49-F238E27FC236}">
                <a16:creationId xmlns:a16="http://schemas.microsoft.com/office/drawing/2014/main" id="{A8D0F718-5A64-49E2-9D99-085CE0E72A56}"/>
              </a:ext>
            </a:extLst>
          </p:cNvPr>
          <p:cNvCxnSpPr>
            <a:cxnSpLocks/>
            <a:stCxn id="71" idx="7"/>
            <a:endCxn id="36" idx="3"/>
          </p:cNvCxnSpPr>
          <p:nvPr/>
        </p:nvCxnSpPr>
        <p:spPr>
          <a:xfrm flipV="1">
            <a:off x="2348630" y="2024074"/>
            <a:ext cx="1611266" cy="20990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1" name="Imagen 90" descr="Imagen que contiene dibujo&#10;&#10;Descripción generada automáticamente">
            <a:extLst>
              <a:ext uri="{FF2B5EF4-FFF2-40B4-BE49-F238E27FC236}">
                <a16:creationId xmlns:a16="http://schemas.microsoft.com/office/drawing/2014/main" id="{B9BE58E1-6126-4E07-A76A-844453D63955}"/>
              </a:ext>
            </a:extLst>
          </p:cNvPr>
          <p:cNvPicPr>
            <a:picLocks noChangeAspect="1"/>
          </p:cNvPicPr>
          <p:nvPr/>
        </p:nvPicPr>
        <p:blipFill>
          <a:blip r:embed="rId2"/>
          <a:stretch>
            <a:fillRect/>
          </a:stretch>
        </p:blipFill>
        <p:spPr>
          <a:xfrm>
            <a:off x="8917785" y="3443078"/>
            <a:ext cx="739182" cy="750901"/>
          </a:xfrm>
          <a:prstGeom prst="rect">
            <a:avLst/>
          </a:prstGeom>
        </p:spPr>
      </p:pic>
      <p:pic>
        <p:nvPicPr>
          <p:cNvPr id="92" name="Imagen 91" descr="Imagen que contiene dibujo&#10;&#10;Descripción generada automáticamente">
            <a:extLst>
              <a:ext uri="{FF2B5EF4-FFF2-40B4-BE49-F238E27FC236}">
                <a16:creationId xmlns:a16="http://schemas.microsoft.com/office/drawing/2014/main" id="{5F77FA18-8154-4D23-8F14-C39D086CBA4D}"/>
              </a:ext>
            </a:extLst>
          </p:cNvPr>
          <p:cNvPicPr>
            <a:picLocks noChangeAspect="1"/>
          </p:cNvPicPr>
          <p:nvPr/>
        </p:nvPicPr>
        <p:blipFill>
          <a:blip r:embed="rId2"/>
          <a:stretch>
            <a:fillRect/>
          </a:stretch>
        </p:blipFill>
        <p:spPr>
          <a:xfrm>
            <a:off x="8917785" y="4276939"/>
            <a:ext cx="739182" cy="750901"/>
          </a:xfrm>
          <a:prstGeom prst="rect">
            <a:avLst/>
          </a:prstGeom>
        </p:spPr>
      </p:pic>
      <p:pic>
        <p:nvPicPr>
          <p:cNvPr id="93" name="Imagen 92" descr="Imagen que contiene dibujo&#10;&#10;Descripción generada automáticamente">
            <a:extLst>
              <a:ext uri="{FF2B5EF4-FFF2-40B4-BE49-F238E27FC236}">
                <a16:creationId xmlns:a16="http://schemas.microsoft.com/office/drawing/2014/main" id="{7572ED6E-A25F-407C-8153-ED905667D920}"/>
              </a:ext>
            </a:extLst>
          </p:cNvPr>
          <p:cNvPicPr>
            <a:picLocks noChangeAspect="1"/>
          </p:cNvPicPr>
          <p:nvPr/>
        </p:nvPicPr>
        <p:blipFill>
          <a:blip r:embed="rId2"/>
          <a:stretch>
            <a:fillRect/>
          </a:stretch>
        </p:blipFill>
        <p:spPr>
          <a:xfrm>
            <a:off x="8927174" y="2609217"/>
            <a:ext cx="739182" cy="750901"/>
          </a:xfrm>
          <a:prstGeom prst="rect">
            <a:avLst/>
          </a:prstGeom>
        </p:spPr>
      </p:pic>
    </p:spTree>
    <p:extLst>
      <p:ext uri="{BB962C8B-B14F-4D97-AF65-F5344CB8AC3E}">
        <p14:creationId xmlns:p14="http://schemas.microsoft.com/office/powerpoint/2010/main" val="412435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par>
                                <p:cTn id="8" presetID="10" presetClass="entr" presetSubtype="0"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500"/>
                                        <p:tgtEl>
                                          <p:spTgt spid="9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0" nodeType="clickEffect">
                                  <p:stCondLst>
                                    <p:cond delay="0"/>
                                  </p:stCondLst>
                                  <p:childTnLst>
                                    <p:animEffect transition="out" filter="wipe(down)">
                                      <p:cBhvr>
                                        <p:cTn id="14" dur="500"/>
                                        <p:tgtEl>
                                          <p:spTgt spid="74"/>
                                        </p:tgtEl>
                                      </p:cBhvr>
                                    </p:animEffect>
                                    <p:set>
                                      <p:cBhvr>
                                        <p:cTn id="15" dur="1" fill="hold">
                                          <p:stCondLst>
                                            <p:cond delay="499"/>
                                          </p:stCondLst>
                                        </p:cTn>
                                        <p:tgtEl>
                                          <p:spTgt spid="74"/>
                                        </p:tgtEl>
                                        <p:attrNameLst>
                                          <p:attrName>style.visibility</p:attrName>
                                        </p:attrNameLst>
                                      </p:cBhvr>
                                      <p:to>
                                        <p:strVal val="hidden"/>
                                      </p:to>
                                    </p:set>
                                  </p:childTnLst>
                                </p:cTn>
                              </p:par>
                              <p:par>
                                <p:cTn id="16" presetID="22" presetClass="exit" presetSubtype="4" fill="hold" nodeType="withEffect">
                                  <p:stCondLst>
                                    <p:cond delay="0"/>
                                  </p:stCondLst>
                                  <p:childTnLst>
                                    <p:animEffect transition="out" filter="wipe(down)">
                                      <p:cBhvr>
                                        <p:cTn id="17" dur="500"/>
                                        <p:tgtEl>
                                          <p:spTgt spid="73"/>
                                        </p:tgtEl>
                                      </p:cBhvr>
                                    </p:animEffect>
                                    <p:set>
                                      <p:cBhvr>
                                        <p:cTn id="18" dur="1" fill="hold">
                                          <p:stCondLst>
                                            <p:cond delay="499"/>
                                          </p:stCondLst>
                                        </p:cTn>
                                        <p:tgtEl>
                                          <p:spTgt spid="73"/>
                                        </p:tgtEl>
                                        <p:attrNameLst>
                                          <p:attrName>style.visibility</p:attrName>
                                        </p:attrNameLst>
                                      </p:cBhvr>
                                      <p:to>
                                        <p:strVal val="hidden"/>
                                      </p:to>
                                    </p:set>
                                  </p:childTnLst>
                                </p:cTn>
                              </p:par>
                              <p:par>
                                <p:cTn id="19" presetID="22" presetClass="exit" presetSubtype="4" fill="hold" grpId="0" nodeType="withEffect">
                                  <p:stCondLst>
                                    <p:cond delay="0"/>
                                  </p:stCondLst>
                                  <p:childTnLst>
                                    <p:animEffect transition="out" filter="wipe(down)">
                                      <p:cBhvr>
                                        <p:cTn id="20" dur="500"/>
                                        <p:tgtEl>
                                          <p:spTgt spid="71"/>
                                        </p:tgtEl>
                                      </p:cBhvr>
                                    </p:animEffect>
                                    <p:set>
                                      <p:cBhvr>
                                        <p:cTn id="21" dur="1" fill="hold">
                                          <p:stCondLst>
                                            <p:cond delay="499"/>
                                          </p:stCondLst>
                                        </p:cTn>
                                        <p:tgtEl>
                                          <p:spTgt spid="71"/>
                                        </p:tgtEl>
                                        <p:attrNameLst>
                                          <p:attrName>style.visibility</p:attrName>
                                        </p:attrNameLst>
                                      </p:cBhvr>
                                      <p:to>
                                        <p:strVal val="hidden"/>
                                      </p:to>
                                    </p:set>
                                  </p:childTnLst>
                                </p:cTn>
                              </p:par>
                              <p:par>
                                <p:cTn id="22" presetID="22" presetClass="exit" presetSubtype="4" fill="hold" grpId="0" nodeType="withEffect">
                                  <p:stCondLst>
                                    <p:cond delay="0"/>
                                  </p:stCondLst>
                                  <p:childTnLst>
                                    <p:animEffect transition="out" filter="wipe(down)">
                                      <p:cBhvr>
                                        <p:cTn id="23" dur="500"/>
                                        <p:tgtEl>
                                          <p:spTgt spid="76"/>
                                        </p:tgtEl>
                                      </p:cBhvr>
                                    </p:animEffect>
                                    <p:set>
                                      <p:cBhvr>
                                        <p:cTn id="24" dur="1" fill="hold">
                                          <p:stCondLst>
                                            <p:cond delay="499"/>
                                          </p:stCondLst>
                                        </p:cTn>
                                        <p:tgtEl>
                                          <p:spTgt spid="76"/>
                                        </p:tgtEl>
                                        <p:attrNameLst>
                                          <p:attrName>style.visibility</p:attrName>
                                        </p:attrNameLst>
                                      </p:cBhvr>
                                      <p:to>
                                        <p:strVal val="hidden"/>
                                      </p:to>
                                    </p:set>
                                  </p:childTnLst>
                                </p:cTn>
                              </p:par>
                              <p:par>
                                <p:cTn id="25" presetID="22" presetClass="exit" presetSubtype="4" fill="hold" nodeType="withEffect">
                                  <p:stCondLst>
                                    <p:cond delay="0"/>
                                  </p:stCondLst>
                                  <p:childTnLst>
                                    <p:animEffect transition="out" filter="wipe(down)">
                                      <p:cBhvr>
                                        <p:cTn id="26" dur="500"/>
                                        <p:tgtEl>
                                          <p:spTgt spid="86"/>
                                        </p:tgtEl>
                                      </p:cBhvr>
                                    </p:animEffect>
                                    <p:set>
                                      <p:cBhvr>
                                        <p:cTn id="27" dur="1" fill="hold">
                                          <p:stCondLst>
                                            <p:cond delay="499"/>
                                          </p:stCondLst>
                                        </p:cTn>
                                        <p:tgtEl>
                                          <p:spTgt spid="86"/>
                                        </p:tgtEl>
                                        <p:attrNameLst>
                                          <p:attrName>style.visibility</p:attrName>
                                        </p:attrNameLst>
                                      </p:cBhvr>
                                      <p:to>
                                        <p:strVal val="hidden"/>
                                      </p:to>
                                    </p:set>
                                  </p:childTnLst>
                                </p:cTn>
                              </p:par>
                              <p:par>
                                <p:cTn id="28" presetID="22" presetClass="exit" presetSubtype="4" fill="hold" nodeType="withEffect">
                                  <p:stCondLst>
                                    <p:cond delay="0"/>
                                  </p:stCondLst>
                                  <p:childTnLst>
                                    <p:animEffect transition="out" filter="wipe(down)">
                                      <p:cBhvr>
                                        <p:cTn id="29" dur="500"/>
                                        <p:tgtEl>
                                          <p:spTgt spid="79"/>
                                        </p:tgtEl>
                                      </p:cBhvr>
                                    </p:animEffect>
                                    <p:set>
                                      <p:cBhvr>
                                        <p:cTn id="30" dur="1" fill="hold">
                                          <p:stCondLst>
                                            <p:cond delay="499"/>
                                          </p:stCondLst>
                                        </p:cTn>
                                        <p:tgtEl>
                                          <p:spTgt spid="79"/>
                                        </p:tgtEl>
                                        <p:attrNameLst>
                                          <p:attrName>style.visibility</p:attrName>
                                        </p:attrNameLst>
                                      </p:cBhvr>
                                      <p:to>
                                        <p:strVal val="hidden"/>
                                      </p:to>
                                    </p:set>
                                  </p:childTnLst>
                                </p:cTn>
                              </p:par>
                              <p:par>
                                <p:cTn id="31" presetID="22" presetClass="exit" presetSubtype="4" fill="hold" nodeType="withEffect">
                                  <p:stCondLst>
                                    <p:cond delay="0"/>
                                  </p:stCondLst>
                                  <p:childTnLst>
                                    <p:animEffect transition="out" filter="wipe(down)">
                                      <p:cBhvr>
                                        <p:cTn id="32" dur="500"/>
                                        <p:tgtEl>
                                          <p:spTgt spid="77"/>
                                        </p:tgtEl>
                                      </p:cBhvr>
                                    </p:animEffect>
                                    <p:set>
                                      <p:cBhvr>
                                        <p:cTn id="33" dur="1" fill="hold">
                                          <p:stCondLst>
                                            <p:cond delay="499"/>
                                          </p:stCondLst>
                                        </p:cTn>
                                        <p:tgtEl>
                                          <p:spTgt spid="77"/>
                                        </p:tgtEl>
                                        <p:attrNameLst>
                                          <p:attrName>style.visibility</p:attrName>
                                        </p:attrNameLst>
                                      </p:cBhvr>
                                      <p:to>
                                        <p:strVal val="hidden"/>
                                      </p:to>
                                    </p:set>
                                  </p:childTnLst>
                                </p:cTn>
                              </p:par>
                              <p:par>
                                <p:cTn id="34" presetID="22" presetClass="exit" presetSubtype="4" fill="hold" nodeType="withEffect">
                                  <p:stCondLst>
                                    <p:cond delay="0"/>
                                  </p:stCondLst>
                                  <p:childTnLst>
                                    <p:animEffect transition="out" filter="wipe(down)">
                                      <p:cBhvr>
                                        <p:cTn id="35" dur="500"/>
                                        <p:tgtEl>
                                          <p:spTgt spid="66"/>
                                        </p:tgtEl>
                                      </p:cBhvr>
                                    </p:animEffect>
                                    <p:set>
                                      <p:cBhvr>
                                        <p:cTn id="36" dur="1" fill="hold">
                                          <p:stCondLst>
                                            <p:cond delay="499"/>
                                          </p:stCondLst>
                                        </p:cTn>
                                        <p:tgtEl>
                                          <p:spTgt spid="66"/>
                                        </p:tgtEl>
                                        <p:attrNameLst>
                                          <p:attrName>style.visibility</p:attrName>
                                        </p:attrNameLst>
                                      </p:cBhvr>
                                      <p:to>
                                        <p:strVal val="hidden"/>
                                      </p:to>
                                    </p:set>
                                  </p:childTnLst>
                                </p:cTn>
                              </p:par>
                              <p:par>
                                <p:cTn id="37" presetID="22" presetClass="exit" presetSubtype="4" fill="hold" nodeType="withEffect">
                                  <p:stCondLst>
                                    <p:cond delay="0"/>
                                  </p:stCondLst>
                                  <p:childTnLst>
                                    <p:animEffect transition="out" filter="wipe(down)">
                                      <p:cBhvr>
                                        <p:cTn id="38" dur="500"/>
                                        <p:tgtEl>
                                          <p:spTgt spid="69"/>
                                        </p:tgtEl>
                                      </p:cBhvr>
                                    </p:animEffect>
                                    <p:set>
                                      <p:cBhvr>
                                        <p:cTn id="39" dur="1" fill="hold">
                                          <p:stCondLst>
                                            <p:cond delay="499"/>
                                          </p:stCondLst>
                                        </p:cTn>
                                        <p:tgtEl>
                                          <p:spTgt spid="69"/>
                                        </p:tgtEl>
                                        <p:attrNameLst>
                                          <p:attrName>style.visibility</p:attrName>
                                        </p:attrNameLst>
                                      </p:cBhvr>
                                      <p:to>
                                        <p:strVal val="hidden"/>
                                      </p:to>
                                    </p:set>
                                  </p:childTnLst>
                                </p:cTn>
                              </p:par>
                              <p:par>
                                <p:cTn id="40" presetID="22" presetClass="exit" presetSubtype="4" fill="hold" nodeType="withEffect">
                                  <p:stCondLst>
                                    <p:cond delay="0"/>
                                  </p:stCondLst>
                                  <p:childTnLst>
                                    <p:animEffect transition="out" filter="wipe(down)">
                                      <p:cBhvr>
                                        <p:cTn id="41" dur="500"/>
                                        <p:tgtEl>
                                          <p:spTgt spid="72"/>
                                        </p:tgtEl>
                                      </p:cBhvr>
                                    </p:animEffect>
                                    <p:set>
                                      <p:cBhvr>
                                        <p:cTn id="42" dur="1" fill="hold">
                                          <p:stCondLst>
                                            <p:cond delay="499"/>
                                          </p:stCondLst>
                                        </p:cTn>
                                        <p:tgtEl>
                                          <p:spTgt spid="72"/>
                                        </p:tgtEl>
                                        <p:attrNameLst>
                                          <p:attrName>style.visibility</p:attrName>
                                        </p:attrNameLst>
                                      </p:cBhvr>
                                      <p:to>
                                        <p:strVal val="hidden"/>
                                      </p:to>
                                    </p:set>
                                  </p:childTnLst>
                                </p:cTn>
                              </p:par>
                              <p:par>
                                <p:cTn id="43" presetID="22" presetClass="exit" presetSubtype="4" fill="hold" nodeType="withEffect">
                                  <p:stCondLst>
                                    <p:cond delay="0"/>
                                  </p:stCondLst>
                                  <p:childTnLst>
                                    <p:animEffect transition="out" filter="wipe(down)">
                                      <p:cBhvr>
                                        <p:cTn id="44" dur="500"/>
                                        <p:tgtEl>
                                          <p:spTgt spid="61"/>
                                        </p:tgtEl>
                                      </p:cBhvr>
                                    </p:animEffect>
                                    <p:set>
                                      <p:cBhvr>
                                        <p:cTn id="45" dur="1" fill="hold">
                                          <p:stCondLst>
                                            <p:cond delay="499"/>
                                          </p:stCondLst>
                                        </p:cTn>
                                        <p:tgtEl>
                                          <p:spTgt spid="61"/>
                                        </p:tgtEl>
                                        <p:attrNameLst>
                                          <p:attrName>style.visibility</p:attrName>
                                        </p:attrNameLst>
                                      </p:cBhvr>
                                      <p:to>
                                        <p:strVal val="hidden"/>
                                      </p:to>
                                    </p:set>
                                  </p:childTnLst>
                                </p:cTn>
                              </p:par>
                              <p:par>
                                <p:cTn id="46" presetID="22" presetClass="exit" presetSubtype="4" fill="hold" nodeType="withEffect">
                                  <p:stCondLst>
                                    <p:cond delay="0"/>
                                  </p:stCondLst>
                                  <p:childTnLst>
                                    <p:animEffect transition="out" filter="wipe(down)">
                                      <p:cBhvr>
                                        <p:cTn id="47" dur="500"/>
                                        <p:tgtEl>
                                          <p:spTgt spid="60"/>
                                        </p:tgtEl>
                                      </p:cBhvr>
                                    </p:animEffect>
                                    <p:set>
                                      <p:cBhvr>
                                        <p:cTn id="48" dur="1" fill="hold">
                                          <p:stCondLst>
                                            <p:cond delay="499"/>
                                          </p:stCondLst>
                                        </p:cTn>
                                        <p:tgtEl>
                                          <p:spTgt spid="60"/>
                                        </p:tgtEl>
                                        <p:attrNameLst>
                                          <p:attrName>style.visibility</p:attrName>
                                        </p:attrNameLst>
                                      </p:cBhvr>
                                      <p:to>
                                        <p:strVal val="hidden"/>
                                      </p:to>
                                    </p:set>
                                  </p:childTnLst>
                                </p:cTn>
                              </p:par>
                              <p:par>
                                <p:cTn id="49" presetID="22" presetClass="exit" presetSubtype="4" fill="hold" nodeType="withEffect">
                                  <p:stCondLst>
                                    <p:cond delay="0"/>
                                  </p:stCondLst>
                                  <p:childTnLst>
                                    <p:animEffect transition="out" filter="wipe(down)">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 presetClass="exit" presetSubtype="4" fill="hold" nodeType="clickEffect">
                                  <p:stCondLst>
                                    <p:cond delay="0"/>
                                  </p:stCondLst>
                                  <p:childTnLst>
                                    <p:anim calcmode="lin" valueType="num">
                                      <p:cBhvr additive="base">
                                        <p:cTn id="55" dur="500"/>
                                        <p:tgtEl>
                                          <p:spTgt spid="93"/>
                                        </p:tgtEl>
                                        <p:attrNameLst>
                                          <p:attrName>ppt_x</p:attrName>
                                        </p:attrNameLst>
                                      </p:cBhvr>
                                      <p:tavLst>
                                        <p:tav tm="0">
                                          <p:val>
                                            <p:strVal val="ppt_x"/>
                                          </p:val>
                                        </p:tav>
                                        <p:tav tm="100000">
                                          <p:val>
                                            <p:strVal val="ppt_x"/>
                                          </p:val>
                                        </p:tav>
                                      </p:tavLst>
                                    </p:anim>
                                    <p:anim calcmode="lin" valueType="num">
                                      <p:cBhvr additive="base">
                                        <p:cTn id="56" dur="500"/>
                                        <p:tgtEl>
                                          <p:spTgt spid="93"/>
                                        </p:tgtEl>
                                        <p:attrNameLst>
                                          <p:attrName>ppt_y</p:attrName>
                                        </p:attrNameLst>
                                      </p:cBhvr>
                                      <p:tavLst>
                                        <p:tav tm="0">
                                          <p:val>
                                            <p:strVal val="ppt_y"/>
                                          </p:val>
                                        </p:tav>
                                        <p:tav tm="100000">
                                          <p:val>
                                            <p:strVal val="1+ppt_h/2"/>
                                          </p:val>
                                        </p:tav>
                                      </p:tavLst>
                                    </p:anim>
                                    <p:set>
                                      <p:cBhvr>
                                        <p:cTn id="57" dur="1" fill="hold">
                                          <p:stCondLst>
                                            <p:cond delay="499"/>
                                          </p:stCondLst>
                                        </p:cTn>
                                        <p:tgtEl>
                                          <p:spTgt spid="93"/>
                                        </p:tgtEl>
                                        <p:attrNameLst>
                                          <p:attrName>style.visibility</p:attrName>
                                        </p:attrNameLst>
                                      </p:cBhvr>
                                      <p:to>
                                        <p:strVal val="hidden"/>
                                      </p:to>
                                    </p:set>
                                  </p:childTnLst>
                                </p:cTn>
                              </p:par>
                              <p:par>
                                <p:cTn id="58" presetID="2" presetClass="exit" presetSubtype="4" fill="hold" nodeType="withEffect">
                                  <p:stCondLst>
                                    <p:cond delay="0"/>
                                  </p:stCondLst>
                                  <p:childTnLst>
                                    <p:anim calcmode="lin" valueType="num">
                                      <p:cBhvr additive="base">
                                        <p:cTn id="59" dur="500"/>
                                        <p:tgtEl>
                                          <p:spTgt spid="92"/>
                                        </p:tgtEl>
                                        <p:attrNameLst>
                                          <p:attrName>ppt_x</p:attrName>
                                        </p:attrNameLst>
                                      </p:cBhvr>
                                      <p:tavLst>
                                        <p:tav tm="0">
                                          <p:val>
                                            <p:strVal val="ppt_x"/>
                                          </p:val>
                                        </p:tav>
                                        <p:tav tm="100000">
                                          <p:val>
                                            <p:strVal val="ppt_x"/>
                                          </p:val>
                                        </p:tav>
                                      </p:tavLst>
                                    </p:anim>
                                    <p:anim calcmode="lin" valueType="num">
                                      <p:cBhvr additive="base">
                                        <p:cTn id="60" dur="500"/>
                                        <p:tgtEl>
                                          <p:spTgt spid="92"/>
                                        </p:tgtEl>
                                        <p:attrNameLst>
                                          <p:attrName>ppt_y</p:attrName>
                                        </p:attrNameLst>
                                      </p:cBhvr>
                                      <p:tavLst>
                                        <p:tav tm="0">
                                          <p:val>
                                            <p:strVal val="ppt_y"/>
                                          </p:val>
                                        </p:tav>
                                        <p:tav tm="100000">
                                          <p:val>
                                            <p:strVal val="1+ppt_h/2"/>
                                          </p:val>
                                        </p:tav>
                                      </p:tavLst>
                                    </p:anim>
                                    <p:set>
                                      <p:cBhvr>
                                        <p:cTn id="61" dur="1" fill="hold">
                                          <p:stCondLst>
                                            <p:cond delay="499"/>
                                          </p:stCondLst>
                                        </p:cTn>
                                        <p:tgtEl>
                                          <p:spTgt spid="92"/>
                                        </p:tgtEl>
                                        <p:attrNameLst>
                                          <p:attrName>style.visibility</p:attrName>
                                        </p:attrNameLst>
                                      </p:cBhvr>
                                      <p:to>
                                        <p:strVal val="hidden"/>
                                      </p:to>
                                    </p:set>
                                  </p:childTnLst>
                                </p:cTn>
                              </p:par>
                              <p:par>
                                <p:cTn id="62" presetID="2" presetClass="exit" presetSubtype="4" fill="hold" nodeType="withEffect">
                                  <p:stCondLst>
                                    <p:cond delay="0"/>
                                  </p:stCondLst>
                                  <p:childTnLst>
                                    <p:anim calcmode="lin" valueType="num">
                                      <p:cBhvr additive="base">
                                        <p:cTn id="63" dur="500"/>
                                        <p:tgtEl>
                                          <p:spTgt spid="91"/>
                                        </p:tgtEl>
                                        <p:attrNameLst>
                                          <p:attrName>ppt_x</p:attrName>
                                        </p:attrNameLst>
                                      </p:cBhvr>
                                      <p:tavLst>
                                        <p:tav tm="0">
                                          <p:val>
                                            <p:strVal val="ppt_x"/>
                                          </p:val>
                                        </p:tav>
                                        <p:tav tm="100000">
                                          <p:val>
                                            <p:strVal val="ppt_x"/>
                                          </p:val>
                                        </p:tav>
                                      </p:tavLst>
                                    </p:anim>
                                    <p:anim calcmode="lin" valueType="num">
                                      <p:cBhvr additive="base">
                                        <p:cTn id="64" dur="500"/>
                                        <p:tgtEl>
                                          <p:spTgt spid="91"/>
                                        </p:tgtEl>
                                        <p:attrNameLst>
                                          <p:attrName>ppt_y</p:attrName>
                                        </p:attrNameLst>
                                      </p:cBhvr>
                                      <p:tavLst>
                                        <p:tav tm="0">
                                          <p:val>
                                            <p:strVal val="ppt_y"/>
                                          </p:val>
                                        </p:tav>
                                        <p:tav tm="100000">
                                          <p:val>
                                            <p:strVal val="1+ppt_h/2"/>
                                          </p:val>
                                        </p:tav>
                                      </p:tavLst>
                                    </p:anim>
                                    <p:set>
                                      <p:cBhvr>
                                        <p:cTn id="65" dur="1" fill="hold">
                                          <p:stCondLst>
                                            <p:cond delay="499"/>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4" grpId="0"/>
      <p:bldP spid="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Background</a:t>
            </a:r>
            <a:endParaRPr lang="ja-JP" altLang="en-US" dirty="0">
              <a:latin typeface="ＭＳ Ｐゴシック" panose="020B0600070205080204" pitchFamily="50" charset="-128"/>
              <a:ea typeface="ＭＳ Ｐゴシック" panose="020B0600070205080204" pitchFamily="50" charset="-128"/>
            </a:endParaRPr>
          </a:p>
        </p:txBody>
      </p:sp>
      <p:sp>
        <p:nvSpPr>
          <p:cNvPr id="22" name="Elipse 21">
            <a:extLst>
              <a:ext uri="{FF2B5EF4-FFF2-40B4-BE49-F238E27FC236}">
                <a16:creationId xmlns:a16="http://schemas.microsoft.com/office/drawing/2014/main" id="{AC3FAD3F-CFB7-4A0F-878F-E1B5C384BD59}"/>
              </a:ext>
            </a:extLst>
          </p:cNvPr>
          <p:cNvSpPr/>
          <p:nvPr/>
        </p:nvSpPr>
        <p:spPr>
          <a:xfrm>
            <a:off x="1614230" y="117465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3" name="Conector recto de flecha 22">
            <a:extLst>
              <a:ext uri="{FF2B5EF4-FFF2-40B4-BE49-F238E27FC236}">
                <a16:creationId xmlns:a16="http://schemas.microsoft.com/office/drawing/2014/main" id="{3329C57C-225A-4DDB-A84F-7504EB1094ED}"/>
              </a:ext>
            </a:extLst>
          </p:cNvPr>
          <p:cNvCxnSpPr>
            <a:cxnSpLocks/>
            <a:endCxn id="22" idx="2"/>
          </p:cNvCxnSpPr>
          <p:nvPr/>
        </p:nvCxnSpPr>
        <p:spPr>
          <a:xfrm>
            <a:off x="1164068" y="1603717"/>
            <a:ext cx="4501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CF3EA0D1-AEC3-4BF4-816B-C8DBA5583AC5}"/>
              </a:ext>
            </a:extLst>
          </p:cNvPr>
          <p:cNvSpPr/>
          <p:nvPr/>
        </p:nvSpPr>
        <p:spPr>
          <a:xfrm>
            <a:off x="1614230" y="270364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28384179-4A26-46C4-B058-8B7F16973E4A}"/>
              </a:ext>
            </a:extLst>
          </p:cNvPr>
          <p:cNvSpPr/>
          <p:nvPr/>
        </p:nvSpPr>
        <p:spPr>
          <a:xfrm>
            <a:off x="1614230" y="568334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6" name="Conector recto de flecha 25">
            <a:extLst>
              <a:ext uri="{FF2B5EF4-FFF2-40B4-BE49-F238E27FC236}">
                <a16:creationId xmlns:a16="http://schemas.microsoft.com/office/drawing/2014/main" id="{6DD7293F-6853-4094-99FF-40C5BAF9114A}"/>
              </a:ext>
            </a:extLst>
          </p:cNvPr>
          <p:cNvCxnSpPr>
            <a:cxnSpLocks/>
            <a:endCxn id="24" idx="2"/>
          </p:cNvCxnSpPr>
          <p:nvPr/>
        </p:nvCxnSpPr>
        <p:spPr>
          <a:xfrm>
            <a:off x="1190795" y="3132712"/>
            <a:ext cx="4234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95E5BB7D-CFA1-4F45-B78F-2BCE24B404DA}"/>
              </a:ext>
            </a:extLst>
          </p:cNvPr>
          <p:cNvCxnSpPr>
            <a:cxnSpLocks/>
            <a:endCxn id="25" idx="2"/>
          </p:cNvCxnSpPr>
          <p:nvPr/>
        </p:nvCxnSpPr>
        <p:spPr>
          <a:xfrm>
            <a:off x="1240496" y="6112412"/>
            <a:ext cx="3737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CF8D7B2D-3C8E-4796-B43E-451F960444E4}"/>
              </a:ext>
            </a:extLst>
          </p:cNvPr>
          <p:cNvSpPr txBox="1"/>
          <p:nvPr/>
        </p:nvSpPr>
        <p:spPr>
          <a:xfrm>
            <a:off x="94007" y="685959"/>
            <a:ext cx="1886858" cy="461665"/>
          </a:xfrm>
          <a:prstGeom prst="rect">
            <a:avLst/>
          </a:prstGeom>
          <a:noFill/>
        </p:spPr>
        <p:txBody>
          <a:bodyPr wrap="square" rtlCol="0">
            <a:spAutoFit/>
          </a:bodyPr>
          <a:lstStyle/>
          <a:p>
            <a:r>
              <a:rPr lang="en-US" sz="2400" b="1" dirty="0"/>
              <a:t>Input layer</a:t>
            </a:r>
          </a:p>
        </p:txBody>
      </p:sp>
      <p:sp>
        <p:nvSpPr>
          <p:cNvPr id="29" name="CuadroTexto 28">
            <a:extLst>
              <a:ext uri="{FF2B5EF4-FFF2-40B4-BE49-F238E27FC236}">
                <a16:creationId xmlns:a16="http://schemas.microsoft.com/office/drawing/2014/main" id="{52485600-ADEB-42BF-AB9C-9DC035B4C041}"/>
              </a:ext>
            </a:extLst>
          </p:cNvPr>
          <p:cNvSpPr txBox="1"/>
          <p:nvPr/>
        </p:nvSpPr>
        <p:spPr>
          <a:xfrm>
            <a:off x="0" y="1324896"/>
            <a:ext cx="1473958" cy="707886"/>
          </a:xfrm>
          <a:prstGeom prst="rect">
            <a:avLst/>
          </a:prstGeom>
          <a:noFill/>
        </p:spPr>
        <p:txBody>
          <a:bodyPr wrap="square" rtlCol="0">
            <a:spAutoFit/>
          </a:bodyPr>
          <a:lstStyle/>
          <a:p>
            <a:r>
              <a:rPr lang="en-US" sz="2000" b="1" dirty="0"/>
              <a:t>Global irradiance</a:t>
            </a:r>
          </a:p>
        </p:txBody>
      </p:sp>
      <p:sp>
        <p:nvSpPr>
          <p:cNvPr id="30" name="CuadroTexto 29">
            <a:extLst>
              <a:ext uri="{FF2B5EF4-FFF2-40B4-BE49-F238E27FC236}">
                <a16:creationId xmlns:a16="http://schemas.microsoft.com/office/drawing/2014/main" id="{E1A2D66E-115A-46C4-A035-C53A0AC7B662}"/>
              </a:ext>
            </a:extLst>
          </p:cNvPr>
          <p:cNvSpPr txBox="1"/>
          <p:nvPr/>
        </p:nvSpPr>
        <p:spPr>
          <a:xfrm>
            <a:off x="94006" y="2927493"/>
            <a:ext cx="888094" cy="400110"/>
          </a:xfrm>
          <a:prstGeom prst="rect">
            <a:avLst/>
          </a:prstGeom>
          <a:noFill/>
        </p:spPr>
        <p:txBody>
          <a:bodyPr wrap="square" rtlCol="0">
            <a:spAutoFit/>
          </a:bodyPr>
          <a:lstStyle/>
          <a:p>
            <a:r>
              <a:rPr lang="en-US" sz="2000" b="1" dirty="0"/>
              <a:t>Time</a:t>
            </a:r>
          </a:p>
        </p:txBody>
      </p:sp>
      <p:sp>
        <p:nvSpPr>
          <p:cNvPr id="31" name="CuadroTexto 30">
            <a:extLst>
              <a:ext uri="{FF2B5EF4-FFF2-40B4-BE49-F238E27FC236}">
                <a16:creationId xmlns:a16="http://schemas.microsoft.com/office/drawing/2014/main" id="{E6992BA7-4D87-47EA-B6B9-0F81D2C6AD27}"/>
              </a:ext>
            </a:extLst>
          </p:cNvPr>
          <p:cNvSpPr txBox="1"/>
          <p:nvPr/>
        </p:nvSpPr>
        <p:spPr>
          <a:xfrm>
            <a:off x="94006" y="5775975"/>
            <a:ext cx="982990" cy="707886"/>
          </a:xfrm>
          <a:prstGeom prst="rect">
            <a:avLst/>
          </a:prstGeom>
          <a:noFill/>
        </p:spPr>
        <p:txBody>
          <a:bodyPr wrap="square" rtlCol="0">
            <a:spAutoFit/>
          </a:bodyPr>
          <a:lstStyle/>
          <a:p>
            <a:r>
              <a:rPr lang="en-US" sz="2000" b="1" dirty="0"/>
              <a:t>Array angle</a:t>
            </a:r>
          </a:p>
        </p:txBody>
      </p:sp>
      <p:sp>
        <p:nvSpPr>
          <p:cNvPr id="32" name="CuadroTexto 31">
            <a:extLst>
              <a:ext uri="{FF2B5EF4-FFF2-40B4-BE49-F238E27FC236}">
                <a16:creationId xmlns:a16="http://schemas.microsoft.com/office/drawing/2014/main" id="{4FAE6ECB-A323-49AE-8D12-9D4FF3E95791}"/>
              </a:ext>
            </a:extLst>
          </p:cNvPr>
          <p:cNvSpPr txBox="1"/>
          <p:nvPr/>
        </p:nvSpPr>
        <p:spPr>
          <a:xfrm>
            <a:off x="-31664" y="2133212"/>
            <a:ext cx="1129875" cy="584775"/>
          </a:xfrm>
          <a:prstGeom prst="rect">
            <a:avLst/>
          </a:prstGeom>
          <a:noFill/>
        </p:spPr>
        <p:txBody>
          <a:bodyPr wrap="square" rtlCol="0">
            <a:spAutoFit/>
          </a:bodyPr>
          <a:lstStyle/>
          <a:p>
            <a:r>
              <a:rPr lang="en-US" sz="1600" b="1" dirty="0"/>
              <a:t>Neuron # per layer </a:t>
            </a:r>
          </a:p>
        </p:txBody>
      </p:sp>
      <p:sp>
        <p:nvSpPr>
          <p:cNvPr id="33" name="CuadroTexto 32">
            <a:extLst>
              <a:ext uri="{FF2B5EF4-FFF2-40B4-BE49-F238E27FC236}">
                <a16:creationId xmlns:a16="http://schemas.microsoft.com/office/drawing/2014/main" id="{4EE48235-B21D-4491-BAF9-29E827A06EB9}"/>
              </a:ext>
            </a:extLst>
          </p:cNvPr>
          <p:cNvSpPr txBox="1"/>
          <p:nvPr/>
        </p:nvSpPr>
        <p:spPr>
          <a:xfrm>
            <a:off x="1840117" y="1440070"/>
            <a:ext cx="461574" cy="338554"/>
          </a:xfrm>
          <a:prstGeom prst="rect">
            <a:avLst/>
          </a:prstGeom>
          <a:noFill/>
        </p:spPr>
        <p:txBody>
          <a:bodyPr wrap="square" rtlCol="0">
            <a:spAutoFit/>
          </a:bodyPr>
          <a:lstStyle/>
          <a:p>
            <a:r>
              <a:rPr lang="en-US" sz="1600" b="1" dirty="0"/>
              <a:t>#1</a:t>
            </a:r>
          </a:p>
        </p:txBody>
      </p:sp>
      <p:sp>
        <p:nvSpPr>
          <p:cNvPr id="34" name="CuadroTexto 33">
            <a:extLst>
              <a:ext uri="{FF2B5EF4-FFF2-40B4-BE49-F238E27FC236}">
                <a16:creationId xmlns:a16="http://schemas.microsoft.com/office/drawing/2014/main" id="{9155DCD5-EE0E-41FB-9A0E-9DE29A992B57}"/>
              </a:ext>
            </a:extLst>
          </p:cNvPr>
          <p:cNvSpPr txBox="1"/>
          <p:nvPr/>
        </p:nvSpPr>
        <p:spPr>
          <a:xfrm>
            <a:off x="1844981" y="2969065"/>
            <a:ext cx="461574" cy="338554"/>
          </a:xfrm>
          <a:prstGeom prst="rect">
            <a:avLst/>
          </a:prstGeom>
          <a:noFill/>
        </p:spPr>
        <p:txBody>
          <a:bodyPr wrap="square" rtlCol="0">
            <a:spAutoFit/>
          </a:bodyPr>
          <a:lstStyle/>
          <a:p>
            <a:r>
              <a:rPr lang="en-US" sz="1600" b="1" dirty="0"/>
              <a:t>#3</a:t>
            </a:r>
          </a:p>
        </p:txBody>
      </p:sp>
      <p:sp>
        <p:nvSpPr>
          <p:cNvPr id="35" name="CuadroTexto 34">
            <a:extLst>
              <a:ext uri="{FF2B5EF4-FFF2-40B4-BE49-F238E27FC236}">
                <a16:creationId xmlns:a16="http://schemas.microsoft.com/office/drawing/2014/main" id="{1DDCD13C-1D7F-487A-A8AB-0C9D0B259C31}"/>
              </a:ext>
            </a:extLst>
          </p:cNvPr>
          <p:cNvSpPr txBox="1"/>
          <p:nvPr/>
        </p:nvSpPr>
        <p:spPr>
          <a:xfrm>
            <a:off x="1847286" y="5960641"/>
            <a:ext cx="461574" cy="338554"/>
          </a:xfrm>
          <a:prstGeom prst="rect">
            <a:avLst/>
          </a:prstGeom>
          <a:noFill/>
        </p:spPr>
        <p:txBody>
          <a:bodyPr wrap="square" rtlCol="0">
            <a:spAutoFit/>
          </a:bodyPr>
          <a:lstStyle/>
          <a:p>
            <a:r>
              <a:rPr lang="en-US" sz="1600" b="1" dirty="0"/>
              <a:t>#4</a:t>
            </a:r>
          </a:p>
        </p:txBody>
      </p:sp>
      <p:sp>
        <p:nvSpPr>
          <p:cNvPr id="36" name="Elipse 35">
            <a:extLst>
              <a:ext uri="{FF2B5EF4-FFF2-40B4-BE49-F238E27FC236}">
                <a16:creationId xmlns:a16="http://schemas.microsoft.com/office/drawing/2014/main" id="{5317EA33-7B5B-42BC-B823-B094CA93F223}"/>
              </a:ext>
            </a:extLst>
          </p:cNvPr>
          <p:cNvSpPr/>
          <p:nvPr/>
        </p:nvSpPr>
        <p:spPr>
          <a:xfrm>
            <a:off x="5881169" y="1470483"/>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7858691F-BF4D-4B1E-8DD9-B09ED9426143}"/>
              </a:ext>
            </a:extLst>
          </p:cNvPr>
          <p:cNvSpPr/>
          <p:nvPr/>
        </p:nvSpPr>
        <p:spPr>
          <a:xfrm>
            <a:off x="5881169" y="3020338"/>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Elipse 38">
            <a:extLst>
              <a:ext uri="{FF2B5EF4-FFF2-40B4-BE49-F238E27FC236}">
                <a16:creationId xmlns:a16="http://schemas.microsoft.com/office/drawing/2014/main" id="{831AAC7F-A6E3-44C1-81FA-5D1C96931AAA}"/>
              </a:ext>
            </a:extLst>
          </p:cNvPr>
          <p:cNvSpPr/>
          <p:nvPr/>
        </p:nvSpPr>
        <p:spPr>
          <a:xfrm>
            <a:off x="5957784" y="5836411"/>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Elipse 39">
            <a:extLst>
              <a:ext uri="{FF2B5EF4-FFF2-40B4-BE49-F238E27FC236}">
                <a16:creationId xmlns:a16="http://schemas.microsoft.com/office/drawing/2014/main" id="{B5B77A1E-8BA1-4E38-9868-EB4D3B2A7849}"/>
              </a:ext>
            </a:extLst>
          </p:cNvPr>
          <p:cNvSpPr/>
          <p:nvPr/>
        </p:nvSpPr>
        <p:spPr>
          <a:xfrm>
            <a:off x="6233619" y="443447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Elipse 40">
            <a:extLst>
              <a:ext uri="{FF2B5EF4-FFF2-40B4-BE49-F238E27FC236}">
                <a16:creationId xmlns:a16="http://schemas.microsoft.com/office/drawing/2014/main" id="{69402280-A0B2-456B-AA49-3DF9D69E6F5E}"/>
              </a:ext>
            </a:extLst>
          </p:cNvPr>
          <p:cNvSpPr/>
          <p:nvPr/>
        </p:nvSpPr>
        <p:spPr>
          <a:xfrm>
            <a:off x="6233619" y="4836440"/>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Elipse 41">
            <a:extLst>
              <a:ext uri="{FF2B5EF4-FFF2-40B4-BE49-F238E27FC236}">
                <a16:creationId xmlns:a16="http://schemas.microsoft.com/office/drawing/2014/main" id="{8389F638-CDFD-4D8D-86A4-4A086D4F3B29}"/>
              </a:ext>
            </a:extLst>
          </p:cNvPr>
          <p:cNvSpPr/>
          <p:nvPr/>
        </p:nvSpPr>
        <p:spPr>
          <a:xfrm>
            <a:off x="6241123" y="5243546"/>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CuadroTexto 42">
            <a:extLst>
              <a:ext uri="{FF2B5EF4-FFF2-40B4-BE49-F238E27FC236}">
                <a16:creationId xmlns:a16="http://schemas.microsoft.com/office/drawing/2014/main" id="{EA58435F-8578-4B68-9BC0-B0448822255B}"/>
              </a:ext>
            </a:extLst>
          </p:cNvPr>
          <p:cNvSpPr txBox="1"/>
          <p:nvPr/>
        </p:nvSpPr>
        <p:spPr>
          <a:xfrm>
            <a:off x="6110662" y="1744666"/>
            <a:ext cx="467680" cy="338554"/>
          </a:xfrm>
          <a:prstGeom prst="rect">
            <a:avLst/>
          </a:prstGeom>
          <a:noFill/>
        </p:spPr>
        <p:txBody>
          <a:bodyPr wrap="square" rtlCol="0">
            <a:spAutoFit/>
          </a:bodyPr>
          <a:lstStyle/>
          <a:p>
            <a:r>
              <a:rPr lang="en-US" sz="1600" b="1" dirty="0"/>
              <a:t>#1</a:t>
            </a:r>
          </a:p>
        </p:txBody>
      </p:sp>
      <p:sp>
        <p:nvSpPr>
          <p:cNvPr id="44" name="CuadroTexto 43">
            <a:extLst>
              <a:ext uri="{FF2B5EF4-FFF2-40B4-BE49-F238E27FC236}">
                <a16:creationId xmlns:a16="http://schemas.microsoft.com/office/drawing/2014/main" id="{B4803FB9-3C0D-4474-898F-8E28DB6B922E}"/>
              </a:ext>
            </a:extLst>
          </p:cNvPr>
          <p:cNvSpPr txBox="1"/>
          <p:nvPr/>
        </p:nvSpPr>
        <p:spPr>
          <a:xfrm>
            <a:off x="6113980" y="3288438"/>
            <a:ext cx="467680" cy="338554"/>
          </a:xfrm>
          <a:prstGeom prst="rect">
            <a:avLst/>
          </a:prstGeom>
          <a:noFill/>
        </p:spPr>
        <p:txBody>
          <a:bodyPr wrap="square" rtlCol="0">
            <a:spAutoFit/>
          </a:bodyPr>
          <a:lstStyle/>
          <a:p>
            <a:r>
              <a:rPr lang="en-US" sz="1600" b="1" dirty="0"/>
              <a:t>#2</a:t>
            </a:r>
          </a:p>
        </p:txBody>
      </p:sp>
      <p:sp>
        <p:nvSpPr>
          <p:cNvPr id="46" name="CuadroTexto 45">
            <a:extLst>
              <a:ext uri="{FF2B5EF4-FFF2-40B4-BE49-F238E27FC236}">
                <a16:creationId xmlns:a16="http://schemas.microsoft.com/office/drawing/2014/main" id="{08B89D99-9ADC-4DC0-8268-2F4DB903441D}"/>
              </a:ext>
            </a:extLst>
          </p:cNvPr>
          <p:cNvSpPr txBox="1"/>
          <p:nvPr/>
        </p:nvSpPr>
        <p:spPr>
          <a:xfrm>
            <a:off x="6087305" y="6117593"/>
            <a:ext cx="725325" cy="338554"/>
          </a:xfrm>
          <a:prstGeom prst="rect">
            <a:avLst/>
          </a:prstGeom>
          <a:noFill/>
        </p:spPr>
        <p:txBody>
          <a:bodyPr wrap="square" rtlCol="0">
            <a:spAutoFit/>
          </a:bodyPr>
          <a:lstStyle/>
          <a:p>
            <a:r>
              <a:rPr lang="en-US" sz="1600" b="1" dirty="0"/>
              <a:t>#64</a:t>
            </a:r>
          </a:p>
        </p:txBody>
      </p:sp>
      <p:sp>
        <p:nvSpPr>
          <p:cNvPr id="47" name="Elipse 46">
            <a:extLst>
              <a:ext uri="{FF2B5EF4-FFF2-40B4-BE49-F238E27FC236}">
                <a16:creationId xmlns:a16="http://schemas.microsoft.com/office/drawing/2014/main" id="{CB4E7A4C-29B3-4205-AFFD-B85CDD2316E8}"/>
              </a:ext>
            </a:extLst>
          </p:cNvPr>
          <p:cNvSpPr/>
          <p:nvPr/>
        </p:nvSpPr>
        <p:spPr>
          <a:xfrm>
            <a:off x="7358369" y="146530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Elipse 47">
            <a:extLst>
              <a:ext uri="{FF2B5EF4-FFF2-40B4-BE49-F238E27FC236}">
                <a16:creationId xmlns:a16="http://schemas.microsoft.com/office/drawing/2014/main" id="{B99D7890-30BB-4263-B824-1D28CA9B51E9}"/>
              </a:ext>
            </a:extLst>
          </p:cNvPr>
          <p:cNvSpPr/>
          <p:nvPr/>
        </p:nvSpPr>
        <p:spPr>
          <a:xfrm>
            <a:off x="7358369" y="301515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Elipse 48">
            <a:extLst>
              <a:ext uri="{FF2B5EF4-FFF2-40B4-BE49-F238E27FC236}">
                <a16:creationId xmlns:a16="http://schemas.microsoft.com/office/drawing/2014/main" id="{368E08DA-0356-431A-9839-C62AEED82A55}"/>
              </a:ext>
            </a:extLst>
          </p:cNvPr>
          <p:cNvSpPr/>
          <p:nvPr/>
        </p:nvSpPr>
        <p:spPr>
          <a:xfrm>
            <a:off x="7434984" y="583123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Elipse 49">
            <a:extLst>
              <a:ext uri="{FF2B5EF4-FFF2-40B4-BE49-F238E27FC236}">
                <a16:creationId xmlns:a16="http://schemas.microsoft.com/office/drawing/2014/main" id="{1371AFB4-5A18-4E72-BA6A-7F6727D2B99C}"/>
              </a:ext>
            </a:extLst>
          </p:cNvPr>
          <p:cNvSpPr/>
          <p:nvPr/>
        </p:nvSpPr>
        <p:spPr>
          <a:xfrm>
            <a:off x="7710819" y="4429290"/>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Elipse 50">
            <a:extLst>
              <a:ext uri="{FF2B5EF4-FFF2-40B4-BE49-F238E27FC236}">
                <a16:creationId xmlns:a16="http://schemas.microsoft.com/office/drawing/2014/main" id="{14DC9560-B6FF-41F0-A0E4-B17D98439DB9}"/>
              </a:ext>
            </a:extLst>
          </p:cNvPr>
          <p:cNvSpPr/>
          <p:nvPr/>
        </p:nvSpPr>
        <p:spPr>
          <a:xfrm>
            <a:off x="7710819" y="4831259"/>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Elipse 51">
            <a:extLst>
              <a:ext uri="{FF2B5EF4-FFF2-40B4-BE49-F238E27FC236}">
                <a16:creationId xmlns:a16="http://schemas.microsoft.com/office/drawing/2014/main" id="{35D169BE-E84D-4F16-BAB3-0F8F7FB76161}"/>
              </a:ext>
            </a:extLst>
          </p:cNvPr>
          <p:cNvSpPr/>
          <p:nvPr/>
        </p:nvSpPr>
        <p:spPr>
          <a:xfrm>
            <a:off x="7718323" y="5238365"/>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CuadroTexto 52">
            <a:extLst>
              <a:ext uri="{FF2B5EF4-FFF2-40B4-BE49-F238E27FC236}">
                <a16:creationId xmlns:a16="http://schemas.microsoft.com/office/drawing/2014/main" id="{B2CC8DB2-6BF8-4230-86EA-3000DC62CAE2}"/>
              </a:ext>
            </a:extLst>
          </p:cNvPr>
          <p:cNvSpPr txBox="1"/>
          <p:nvPr/>
        </p:nvSpPr>
        <p:spPr>
          <a:xfrm>
            <a:off x="7587862" y="1739485"/>
            <a:ext cx="467680" cy="338554"/>
          </a:xfrm>
          <a:prstGeom prst="rect">
            <a:avLst/>
          </a:prstGeom>
          <a:noFill/>
        </p:spPr>
        <p:txBody>
          <a:bodyPr wrap="square" rtlCol="0">
            <a:spAutoFit/>
          </a:bodyPr>
          <a:lstStyle/>
          <a:p>
            <a:r>
              <a:rPr lang="en-US" sz="1600" b="1" dirty="0"/>
              <a:t>#1</a:t>
            </a:r>
          </a:p>
        </p:txBody>
      </p:sp>
      <p:sp>
        <p:nvSpPr>
          <p:cNvPr id="54" name="CuadroTexto 53">
            <a:extLst>
              <a:ext uri="{FF2B5EF4-FFF2-40B4-BE49-F238E27FC236}">
                <a16:creationId xmlns:a16="http://schemas.microsoft.com/office/drawing/2014/main" id="{9DE64FA1-6DE0-47D2-B8ED-F0E51977418E}"/>
              </a:ext>
            </a:extLst>
          </p:cNvPr>
          <p:cNvSpPr txBox="1"/>
          <p:nvPr/>
        </p:nvSpPr>
        <p:spPr>
          <a:xfrm>
            <a:off x="7591180" y="3283257"/>
            <a:ext cx="467680" cy="338554"/>
          </a:xfrm>
          <a:prstGeom prst="rect">
            <a:avLst/>
          </a:prstGeom>
          <a:noFill/>
        </p:spPr>
        <p:txBody>
          <a:bodyPr wrap="square" rtlCol="0">
            <a:spAutoFit/>
          </a:bodyPr>
          <a:lstStyle/>
          <a:p>
            <a:r>
              <a:rPr lang="en-US" sz="1600" b="1" dirty="0"/>
              <a:t>#2</a:t>
            </a:r>
          </a:p>
        </p:txBody>
      </p:sp>
      <p:sp>
        <p:nvSpPr>
          <p:cNvPr id="55" name="CuadroTexto 54">
            <a:extLst>
              <a:ext uri="{FF2B5EF4-FFF2-40B4-BE49-F238E27FC236}">
                <a16:creationId xmlns:a16="http://schemas.microsoft.com/office/drawing/2014/main" id="{18C4583C-8EB4-471D-8FBF-D99D3F047690}"/>
              </a:ext>
            </a:extLst>
          </p:cNvPr>
          <p:cNvSpPr txBox="1"/>
          <p:nvPr/>
        </p:nvSpPr>
        <p:spPr>
          <a:xfrm>
            <a:off x="7564505" y="6112412"/>
            <a:ext cx="725325" cy="338554"/>
          </a:xfrm>
          <a:prstGeom prst="rect">
            <a:avLst/>
          </a:prstGeom>
          <a:noFill/>
        </p:spPr>
        <p:txBody>
          <a:bodyPr wrap="square" rtlCol="0">
            <a:spAutoFit/>
          </a:bodyPr>
          <a:lstStyle/>
          <a:p>
            <a:r>
              <a:rPr lang="en-US" sz="1600" b="1" dirty="0"/>
              <a:t>#64</a:t>
            </a:r>
          </a:p>
        </p:txBody>
      </p:sp>
      <p:sp>
        <p:nvSpPr>
          <p:cNvPr id="56" name="Elipse 55">
            <a:extLst>
              <a:ext uri="{FF2B5EF4-FFF2-40B4-BE49-F238E27FC236}">
                <a16:creationId xmlns:a16="http://schemas.microsoft.com/office/drawing/2014/main" id="{E7682D42-CAAA-4B7D-9FD8-33D67F058981}"/>
              </a:ext>
            </a:extLst>
          </p:cNvPr>
          <p:cNvSpPr/>
          <p:nvPr/>
        </p:nvSpPr>
        <p:spPr>
          <a:xfrm>
            <a:off x="8795646" y="2797475"/>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6A4FA6B1-0D95-4762-AB67-586E667C6D34}"/>
              </a:ext>
            </a:extLst>
          </p:cNvPr>
          <p:cNvSpPr/>
          <p:nvPr/>
        </p:nvSpPr>
        <p:spPr>
          <a:xfrm>
            <a:off x="8795646" y="434733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CuadroTexto 57">
            <a:extLst>
              <a:ext uri="{FF2B5EF4-FFF2-40B4-BE49-F238E27FC236}">
                <a16:creationId xmlns:a16="http://schemas.microsoft.com/office/drawing/2014/main" id="{EAFDFA5E-25BA-4363-AF33-3FF570FB2A52}"/>
              </a:ext>
            </a:extLst>
          </p:cNvPr>
          <p:cNvSpPr txBox="1"/>
          <p:nvPr/>
        </p:nvSpPr>
        <p:spPr>
          <a:xfrm>
            <a:off x="9025139" y="3071658"/>
            <a:ext cx="467680" cy="338554"/>
          </a:xfrm>
          <a:prstGeom prst="rect">
            <a:avLst/>
          </a:prstGeom>
          <a:noFill/>
        </p:spPr>
        <p:txBody>
          <a:bodyPr wrap="square" rtlCol="0">
            <a:spAutoFit/>
          </a:bodyPr>
          <a:lstStyle/>
          <a:p>
            <a:r>
              <a:rPr lang="en-US" sz="1600" b="1" dirty="0"/>
              <a:t>#1</a:t>
            </a:r>
          </a:p>
        </p:txBody>
      </p:sp>
      <p:sp>
        <p:nvSpPr>
          <p:cNvPr id="59" name="CuadroTexto 58">
            <a:extLst>
              <a:ext uri="{FF2B5EF4-FFF2-40B4-BE49-F238E27FC236}">
                <a16:creationId xmlns:a16="http://schemas.microsoft.com/office/drawing/2014/main" id="{F52F4F23-E837-4DE6-B8AC-C2CF21D8C695}"/>
              </a:ext>
            </a:extLst>
          </p:cNvPr>
          <p:cNvSpPr txBox="1"/>
          <p:nvPr/>
        </p:nvSpPr>
        <p:spPr>
          <a:xfrm>
            <a:off x="9028457" y="4615430"/>
            <a:ext cx="467680" cy="338554"/>
          </a:xfrm>
          <a:prstGeom prst="rect">
            <a:avLst/>
          </a:prstGeom>
          <a:noFill/>
        </p:spPr>
        <p:txBody>
          <a:bodyPr wrap="square" rtlCol="0">
            <a:spAutoFit/>
          </a:bodyPr>
          <a:lstStyle/>
          <a:p>
            <a:r>
              <a:rPr lang="en-US" sz="1600" b="1" dirty="0"/>
              <a:t>#2</a:t>
            </a:r>
          </a:p>
        </p:txBody>
      </p:sp>
      <p:cxnSp>
        <p:nvCxnSpPr>
          <p:cNvPr id="75" name="Conector recto de flecha 74">
            <a:extLst>
              <a:ext uri="{FF2B5EF4-FFF2-40B4-BE49-F238E27FC236}">
                <a16:creationId xmlns:a16="http://schemas.microsoft.com/office/drawing/2014/main" id="{4C08E40A-1582-4990-A4AD-DAC7C3906BF8}"/>
              </a:ext>
            </a:extLst>
          </p:cNvPr>
          <p:cNvCxnSpPr>
            <a:cxnSpLocks/>
            <a:stCxn id="25" idx="0"/>
            <a:endCxn id="36" idx="4"/>
          </p:cNvCxnSpPr>
          <p:nvPr/>
        </p:nvCxnSpPr>
        <p:spPr>
          <a:xfrm flipV="1">
            <a:off x="2043295" y="2328613"/>
            <a:ext cx="4266939" cy="33547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recto de flecha 77">
            <a:extLst>
              <a:ext uri="{FF2B5EF4-FFF2-40B4-BE49-F238E27FC236}">
                <a16:creationId xmlns:a16="http://schemas.microsoft.com/office/drawing/2014/main" id="{CE21ACD3-1B9C-4E74-A833-BE81B1234BD5}"/>
              </a:ext>
            </a:extLst>
          </p:cNvPr>
          <p:cNvCxnSpPr>
            <a:cxnSpLocks/>
            <a:stCxn id="25" idx="7"/>
            <a:endCxn id="37" idx="4"/>
          </p:cNvCxnSpPr>
          <p:nvPr/>
        </p:nvCxnSpPr>
        <p:spPr>
          <a:xfrm flipV="1">
            <a:off x="2346690" y="3878468"/>
            <a:ext cx="3963544" cy="19305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11218715-2C19-44DA-949A-5ABA85A76E06}"/>
              </a:ext>
            </a:extLst>
          </p:cNvPr>
          <p:cNvCxnSpPr>
            <a:cxnSpLocks/>
            <a:stCxn id="25" idx="6"/>
            <a:endCxn id="39" idx="3"/>
          </p:cNvCxnSpPr>
          <p:nvPr/>
        </p:nvCxnSpPr>
        <p:spPr>
          <a:xfrm>
            <a:off x="2472360" y="6112412"/>
            <a:ext cx="3611094" cy="4564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CC41A9D8-3F7B-42C9-8E3F-71D3FCE6D612}"/>
              </a:ext>
            </a:extLst>
          </p:cNvPr>
          <p:cNvCxnSpPr>
            <a:cxnSpLocks/>
            <a:stCxn id="36" idx="7"/>
            <a:endCxn id="47" idx="1"/>
          </p:cNvCxnSpPr>
          <p:nvPr/>
        </p:nvCxnSpPr>
        <p:spPr>
          <a:xfrm flipV="1">
            <a:off x="6613629" y="1590972"/>
            <a:ext cx="870410"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ector recto de flecha 86">
            <a:extLst>
              <a:ext uri="{FF2B5EF4-FFF2-40B4-BE49-F238E27FC236}">
                <a16:creationId xmlns:a16="http://schemas.microsoft.com/office/drawing/2014/main" id="{A99BBCC8-126D-4948-967B-B6B9FBD95AA0}"/>
              </a:ext>
            </a:extLst>
          </p:cNvPr>
          <p:cNvCxnSpPr>
            <a:cxnSpLocks/>
            <a:stCxn id="47" idx="6"/>
            <a:endCxn id="56" idx="0"/>
          </p:cNvCxnSpPr>
          <p:nvPr/>
        </p:nvCxnSpPr>
        <p:spPr>
          <a:xfrm>
            <a:off x="8216499" y="1894367"/>
            <a:ext cx="1008212" cy="9031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de flecha 89">
            <a:extLst>
              <a:ext uri="{FF2B5EF4-FFF2-40B4-BE49-F238E27FC236}">
                <a16:creationId xmlns:a16="http://schemas.microsoft.com/office/drawing/2014/main" id="{F7DCEB78-DF71-4797-99E3-AAE3DF852786}"/>
              </a:ext>
            </a:extLst>
          </p:cNvPr>
          <p:cNvCxnSpPr>
            <a:cxnSpLocks/>
            <a:stCxn id="47" idx="5"/>
            <a:endCxn id="57" idx="0"/>
          </p:cNvCxnSpPr>
          <p:nvPr/>
        </p:nvCxnSpPr>
        <p:spPr>
          <a:xfrm>
            <a:off x="8090829" y="2197762"/>
            <a:ext cx="1133882" cy="21495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ector recto de flecha 94">
            <a:extLst>
              <a:ext uri="{FF2B5EF4-FFF2-40B4-BE49-F238E27FC236}">
                <a16:creationId xmlns:a16="http://schemas.microsoft.com/office/drawing/2014/main" id="{70811B2E-2291-4A34-9E1C-6D65225622BB}"/>
              </a:ext>
            </a:extLst>
          </p:cNvPr>
          <p:cNvCxnSpPr>
            <a:cxnSpLocks/>
            <a:stCxn id="36" idx="6"/>
            <a:endCxn id="48" idx="1"/>
          </p:cNvCxnSpPr>
          <p:nvPr/>
        </p:nvCxnSpPr>
        <p:spPr>
          <a:xfrm>
            <a:off x="6739299" y="1899548"/>
            <a:ext cx="744740" cy="12412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recto de flecha 97">
            <a:extLst>
              <a:ext uri="{FF2B5EF4-FFF2-40B4-BE49-F238E27FC236}">
                <a16:creationId xmlns:a16="http://schemas.microsoft.com/office/drawing/2014/main" id="{55D886D2-079E-4D2D-ABF1-A5A0A6FDBC45}"/>
              </a:ext>
            </a:extLst>
          </p:cNvPr>
          <p:cNvCxnSpPr>
            <a:cxnSpLocks/>
            <a:stCxn id="36" idx="5"/>
            <a:endCxn id="49" idx="1"/>
          </p:cNvCxnSpPr>
          <p:nvPr/>
        </p:nvCxnSpPr>
        <p:spPr>
          <a:xfrm>
            <a:off x="6613629" y="2202943"/>
            <a:ext cx="947025" cy="37539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ector recto de flecha 100">
            <a:extLst>
              <a:ext uri="{FF2B5EF4-FFF2-40B4-BE49-F238E27FC236}">
                <a16:creationId xmlns:a16="http://schemas.microsoft.com/office/drawing/2014/main" id="{C3E54AEC-3A9F-4834-90CE-38BBF8C65AAF}"/>
              </a:ext>
            </a:extLst>
          </p:cNvPr>
          <p:cNvCxnSpPr>
            <a:cxnSpLocks/>
            <a:stCxn id="37" idx="5"/>
            <a:endCxn id="49" idx="2"/>
          </p:cNvCxnSpPr>
          <p:nvPr/>
        </p:nvCxnSpPr>
        <p:spPr>
          <a:xfrm>
            <a:off x="6613629" y="3752798"/>
            <a:ext cx="821355" cy="25074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onector recto de flecha 104">
            <a:extLst>
              <a:ext uri="{FF2B5EF4-FFF2-40B4-BE49-F238E27FC236}">
                <a16:creationId xmlns:a16="http://schemas.microsoft.com/office/drawing/2014/main" id="{4231B825-B334-460A-9E9E-E216B133500A}"/>
              </a:ext>
            </a:extLst>
          </p:cNvPr>
          <p:cNvCxnSpPr>
            <a:cxnSpLocks/>
            <a:stCxn id="37" idx="6"/>
            <a:endCxn id="48" idx="2"/>
          </p:cNvCxnSpPr>
          <p:nvPr/>
        </p:nvCxnSpPr>
        <p:spPr>
          <a:xfrm flipV="1">
            <a:off x="6739299" y="3444222"/>
            <a:ext cx="619070"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08BE09AF-45A7-426F-B607-A06780971E0F}"/>
              </a:ext>
            </a:extLst>
          </p:cNvPr>
          <p:cNvCxnSpPr>
            <a:cxnSpLocks/>
            <a:stCxn id="37" idx="7"/>
            <a:endCxn id="47" idx="2"/>
          </p:cNvCxnSpPr>
          <p:nvPr/>
        </p:nvCxnSpPr>
        <p:spPr>
          <a:xfrm flipV="1">
            <a:off x="6613629" y="1894367"/>
            <a:ext cx="744740" cy="12516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ector recto de flecha 110">
            <a:extLst>
              <a:ext uri="{FF2B5EF4-FFF2-40B4-BE49-F238E27FC236}">
                <a16:creationId xmlns:a16="http://schemas.microsoft.com/office/drawing/2014/main" id="{6D95A580-560D-47A9-80EC-66CD7A927714}"/>
              </a:ext>
            </a:extLst>
          </p:cNvPr>
          <p:cNvCxnSpPr>
            <a:cxnSpLocks/>
            <a:stCxn id="39" idx="7"/>
            <a:endCxn id="47" idx="3"/>
          </p:cNvCxnSpPr>
          <p:nvPr/>
        </p:nvCxnSpPr>
        <p:spPr>
          <a:xfrm flipV="1">
            <a:off x="6690244" y="2197762"/>
            <a:ext cx="793795" cy="37643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ector recto de flecha 113">
            <a:extLst>
              <a:ext uri="{FF2B5EF4-FFF2-40B4-BE49-F238E27FC236}">
                <a16:creationId xmlns:a16="http://schemas.microsoft.com/office/drawing/2014/main" id="{A7BB971D-7A23-4663-99A3-746645754849}"/>
              </a:ext>
            </a:extLst>
          </p:cNvPr>
          <p:cNvCxnSpPr>
            <a:cxnSpLocks/>
            <a:stCxn id="39" idx="6"/>
            <a:endCxn id="48" idx="3"/>
          </p:cNvCxnSpPr>
          <p:nvPr/>
        </p:nvCxnSpPr>
        <p:spPr>
          <a:xfrm flipV="1">
            <a:off x="6815914" y="3747617"/>
            <a:ext cx="668125" cy="25178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ector recto de flecha 116">
            <a:extLst>
              <a:ext uri="{FF2B5EF4-FFF2-40B4-BE49-F238E27FC236}">
                <a16:creationId xmlns:a16="http://schemas.microsoft.com/office/drawing/2014/main" id="{E18CBD0F-F5F2-462C-97E3-ABD59FF62145}"/>
              </a:ext>
            </a:extLst>
          </p:cNvPr>
          <p:cNvCxnSpPr>
            <a:cxnSpLocks/>
            <a:stCxn id="39" idx="5"/>
            <a:endCxn id="49" idx="3"/>
          </p:cNvCxnSpPr>
          <p:nvPr/>
        </p:nvCxnSpPr>
        <p:spPr>
          <a:xfrm flipV="1">
            <a:off x="6690244" y="6563690"/>
            <a:ext cx="870410"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FB39DF4B-ADD9-48E9-9DDF-6AB87D561E5E}"/>
              </a:ext>
            </a:extLst>
          </p:cNvPr>
          <p:cNvCxnSpPr>
            <a:cxnSpLocks/>
            <a:stCxn id="49" idx="6"/>
            <a:endCxn id="57" idx="3"/>
          </p:cNvCxnSpPr>
          <p:nvPr/>
        </p:nvCxnSpPr>
        <p:spPr>
          <a:xfrm flipV="1">
            <a:off x="8293114" y="5079790"/>
            <a:ext cx="628202" cy="11805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onector recto de flecha 122">
            <a:extLst>
              <a:ext uri="{FF2B5EF4-FFF2-40B4-BE49-F238E27FC236}">
                <a16:creationId xmlns:a16="http://schemas.microsoft.com/office/drawing/2014/main" id="{4E29C143-DC78-4157-AB7F-7CA347CB58BB}"/>
              </a:ext>
            </a:extLst>
          </p:cNvPr>
          <p:cNvCxnSpPr>
            <a:cxnSpLocks/>
            <a:stCxn id="48" idx="7"/>
            <a:endCxn id="56" idx="2"/>
          </p:cNvCxnSpPr>
          <p:nvPr/>
        </p:nvCxnSpPr>
        <p:spPr>
          <a:xfrm>
            <a:off x="8090829" y="3140827"/>
            <a:ext cx="704817" cy="857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1DA9E1D7-825F-4E41-941B-E0F96E58F539}"/>
              </a:ext>
            </a:extLst>
          </p:cNvPr>
          <p:cNvCxnSpPr>
            <a:cxnSpLocks/>
            <a:stCxn id="48" idx="5"/>
            <a:endCxn id="57" idx="1"/>
          </p:cNvCxnSpPr>
          <p:nvPr/>
        </p:nvCxnSpPr>
        <p:spPr>
          <a:xfrm>
            <a:off x="8090829" y="3747617"/>
            <a:ext cx="830487" cy="7253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onector recto de flecha 128">
            <a:extLst>
              <a:ext uri="{FF2B5EF4-FFF2-40B4-BE49-F238E27FC236}">
                <a16:creationId xmlns:a16="http://schemas.microsoft.com/office/drawing/2014/main" id="{D582D9C8-DF12-42C2-B01D-3B2198E35C35}"/>
              </a:ext>
            </a:extLst>
          </p:cNvPr>
          <p:cNvCxnSpPr>
            <a:cxnSpLocks/>
            <a:stCxn id="49" idx="7"/>
            <a:endCxn id="56" idx="3"/>
          </p:cNvCxnSpPr>
          <p:nvPr/>
        </p:nvCxnSpPr>
        <p:spPr>
          <a:xfrm flipV="1">
            <a:off x="8167444" y="3529935"/>
            <a:ext cx="753872" cy="24269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CuadroTexto 131">
            <a:extLst>
              <a:ext uri="{FF2B5EF4-FFF2-40B4-BE49-F238E27FC236}">
                <a16:creationId xmlns:a16="http://schemas.microsoft.com/office/drawing/2014/main" id="{9AAC0009-30DB-45BB-9F58-0E4E19561834}"/>
              </a:ext>
            </a:extLst>
          </p:cNvPr>
          <p:cNvSpPr txBox="1"/>
          <p:nvPr/>
        </p:nvSpPr>
        <p:spPr>
          <a:xfrm>
            <a:off x="5996503" y="933455"/>
            <a:ext cx="2219996" cy="461665"/>
          </a:xfrm>
          <a:prstGeom prst="rect">
            <a:avLst/>
          </a:prstGeom>
          <a:noFill/>
        </p:spPr>
        <p:txBody>
          <a:bodyPr wrap="square" rtlCol="0">
            <a:spAutoFit/>
          </a:bodyPr>
          <a:lstStyle/>
          <a:p>
            <a:r>
              <a:rPr lang="en-US" sz="2400" b="1" dirty="0"/>
              <a:t>Hidden layers</a:t>
            </a:r>
          </a:p>
        </p:txBody>
      </p:sp>
      <p:sp>
        <p:nvSpPr>
          <p:cNvPr id="133" name="CuadroTexto 132">
            <a:extLst>
              <a:ext uri="{FF2B5EF4-FFF2-40B4-BE49-F238E27FC236}">
                <a16:creationId xmlns:a16="http://schemas.microsoft.com/office/drawing/2014/main" id="{70EF101F-9D17-42BE-9656-126022A7436A}"/>
              </a:ext>
            </a:extLst>
          </p:cNvPr>
          <p:cNvSpPr txBox="1"/>
          <p:nvPr/>
        </p:nvSpPr>
        <p:spPr>
          <a:xfrm>
            <a:off x="8795646" y="1690251"/>
            <a:ext cx="1285178" cy="830997"/>
          </a:xfrm>
          <a:prstGeom prst="rect">
            <a:avLst/>
          </a:prstGeom>
          <a:noFill/>
        </p:spPr>
        <p:txBody>
          <a:bodyPr wrap="square" rtlCol="0">
            <a:spAutoFit/>
          </a:bodyPr>
          <a:lstStyle/>
          <a:p>
            <a:r>
              <a:rPr lang="en-US" sz="2400" b="1" dirty="0"/>
              <a:t>Output layer</a:t>
            </a:r>
          </a:p>
        </p:txBody>
      </p:sp>
      <p:sp>
        <p:nvSpPr>
          <p:cNvPr id="71" name="Elipse 70">
            <a:extLst>
              <a:ext uri="{FF2B5EF4-FFF2-40B4-BE49-F238E27FC236}">
                <a16:creationId xmlns:a16="http://schemas.microsoft.com/office/drawing/2014/main" id="{1D03C432-2C32-4C3E-B801-74FF5C9AC483}"/>
              </a:ext>
            </a:extLst>
          </p:cNvPr>
          <p:cNvSpPr/>
          <p:nvPr/>
        </p:nvSpPr>
        <p:spPr>
          <a:xfrm>
            <a:off x="3033284" y="2066507"/>
            <a:ext cx="627462" cy="62746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6" name="CuadroTexto 75">
            <a:extLst>
              <a:ext uri="{FF2B5EF4-FFF2-40B4-BE49-F238E27FC236}">
                <a16:creationId xmlns:a16="http://schemas.microsoft.com/office/drawing/2014/main" id="{2C4F46B2-36DA-4935-B617-56793DC476BF}"/>
              </a:ext>
            </a:extLst>
          </p:cNvPr>
          <p:cNvSpPr txBox="1"/>
          <p:nvPr/>
        </p:nvSpPr>
        <p:spPr>
          <a:xfrm>
            <a:off x="3021990" y="2214888"/>
            <a:ext cx="841044" cy="307777"/>
          </a:xfrm>
          <a:prstGeom prst="rect">
            <a:avLst/>
          </a:prstGeom>
          <a:noFill/>
        </p:spPr>
        <p:txBody>
          <a:bodyPr wrap="square" rtlCol="0">
            <a:spAutoFit/>
          </a:bodyPr>
          <a:lstStyle/>
          <a:p>
            <a:r>
              <a:rPr lang="en-US" sz="1400" b="1" dirty="0" err="1"/>
              <a:t>k</a:t>
            </a:r>
            <a:r>
              <a:rPr lang="en-US" sz="1400" b="1" baseline="-25000" dirty="0" err="1"/>
              <a:t>d</a:t>
            </a:r>
            <a:r>
              <a:rPr lang="en-US" sz="1400" b="1" baseline="-25000" dirty="0"/>
              <a:t> </a:t>
            </a:r>
            <a:r>
              <a:rPr lang="en-US" sz="1400" b="1" dirty="0"/>
              <a:t>= </a:t>
            </a:r>
            <a:r>
              <a:rPr lang="en-US" sz="1400" b="1" dirty="0">
                <a:latin typeface="GreekC" panose="00000400000000000000" pitchFamily="2" charset="0"/>
                <a:cs typeface="GreekC" panose="00000400000000000000" pitchFamily="2" charset="0"/>
              </a:rPr>
              <a:t>g</a:t>
            </a:r>
            <a:endParaRPr lang="en-US" sz="1400" b="1" dirty="0"/>
          </a:p>
        </p:txBody>
      </p:sp>
      <p:cxnSp>
        <p:nvCxnSpPr>
          <p:cNvPr id="77" name="Conector recto de flecha 76">
            <a:extLst>
              <a:ext uri="{FF2B5EF4-FFF2-40B4-BE49-F238E27FC236}">
                <a16:creationId xmlns:a16="http://schemas.microsoft.com/office/drawing/2014/main" id="{E40ED8EC-1899-4815-B1C8-11B8A6C52BF7}"/>
              </a:ext>
            </a:extLst>
          </p:cNvPr>
          <p:cNvCxnSpPr>
            <a:cxnSpLocks/>
            <a:stCxn id="71" idx="5"/>
            <a:endCxn id="39" idx="1"/>
          </p:cNvCxnSpPr>
          <p:nvPr/>
        </p:nvCxnSpPr>
        <p:spPr>
          <a:xfrm>
            <a:off x="3568856" y="2602079"/>
            <a:ext cx="2514598" cy="3360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ector recto de flecha 78">
            <a:extLst>
              <a:ext uri="{FF2B5EF4-FFF2-40B4-BE49-F238E27FC236}">
                <a16:creationId xmlns:a16="http://schemas.microsoft.com/office/drawing/2014/main" id="{7CF37891-9E56-4992-B421-0CA409D5D16A}"/>
              </a:ext>
            </a:extLst>
          </p:cNvPr>
          <p:cNvCxnSpPr>
            <a:cxnSpLocks/>
            <a:stCxn id="71" idx="6"/>
            <a:endCxn id="37" idx="2"/>
          </p:cNvCxnSpPr>
          <p:nvPr/>
        </p:nvCxnSpPr>
        <p:spPr>
          <a:xfrm>
            <a:off x="3660746" y="2380238"/>
            <a:ext cx="2220423" cy="10691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ector recto de flecha 85">
            <a:extLst>
              <a:ext uri="{FF2B5EF4-FFF2-40B4-BE49-F238E27FC236}">
                <a16:creationId xmlns:a16="http://schemas.microsoft.com/office/drawing/2014/main" id="{A8D0F718-5A64-49E2-9D99-085CE0E72A56}"/>
              </a:ext>
            </a:extLst>
          </p:cNvPr>
          <p:cNvCxnSpPr>
            <a:cxnSpLocks/>
            <a:stCxn id="71" idx="7"/>
            <a:endCxn id="36" idx="2"/>
          </p:cNvCxnSpPr>
          <p:nvPr/>
        </p:nvCxnSpPr>
        <p:spPr>
          <a:xfrm flipV="1">
            <a:off x="3568856" y="1899548"/>
            <a:ext cx="2312313" cy="2588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ector recto de flecha 114">
            <a:extLst>
              <a:ext uri="{FF2B5EF4-FFF2-40B4-BE49-F238E27FC236}">
                <a16:creationId xmlns:a16="http://schemas.microsoft.com/office/drawing/2014/main" id="{0279C759-34C9-44EC-B570-4C39DC91C85C}"/>
              </a:ext>
            </a:extLst>
          </p:cNvPr>
          <p:cNvCxnSpPr>
            <a:cxnSpLocks/>
            <a:stCxn id="22" idx="5"/>
            <a:endCxn id="71" idx="1"/>
          </p:cNvCxnSpPr>
          <p:nvPr/>
        </p:nvCxnSpPr>
        <p:spPr>
          <a:xfrm>
            <a:off x="2346690" y="1907112"/>
            <a:ext cx="778484" cy="2512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a:extLst>
              <a:ext uri="{FF2B5EF4-FFF2-40B4-BE49-F238E27FC236}">
                <a16:creationId xmlns:a16="http://schemas.microsoft.com/office/drawing/2014/main" id="{8E8778A1-7991-4015-BC82-7A2029913327}"/>
              </a:ext>
            </a:extLst>
          </p:cNvPr>
          <p:cNvCxnSpPr>
            <a:cxnSpLocks/>
            <a:stCxn id="24" idx="7"/>
            <a:endCxn id="71" idx="3"/>
          </p:cNvCxnSpPr>
          <p:nvPr/>
        </p:nvCxnSpPr>
        <p:spPr>
          <a:xfrm flipV="1">
            <a:off x="2346690" y="2602079"/>
            <a:ext cx="778484" cy="2272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Elipse 133">
            <a:extLst>
              <a:ext uri="{FF2B5EF4-FFF2-40B4-BE49-F238E27FC236}">
                <a16:creationId xmlns:a16="http://schemas.microsoft.com/office/drawing/2014/main" id="{C774155B-0356-46AD-8660-16C8CA50066A}"/>
              </a:ext>
            </a:extLst>
          </p:cNvPr>
          <p:cNvSpPr/>
          <p:nvPr/>
        </p:nvSpPr>
        <p:spPr>
          <a:xfrm>
            <a:off x="2185563" y="2053068"/>
            <a:ext cx="652718" cy="65271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cxnSp>
        <p:nvCxnSpPr>
          <p:cNvPr id="135" name="Conector recto de flecha 134">
            <a:extLst>
              <a:ext uri="{FF2B5EF4-FFF2-40B4-BE49-F238E27FC236}">
                <a16:creationId xmlns:a16="http://schemas.microsoft.com/office/drawing/2014/main" id="{8154DCC7-F4C8-478C-8998-8011B686FB8A}"/>
              </a:ext>
            </a:extLst>
          </p:cNvPr>
          <p:cNvCxnSpPr>
            <a:cxnSpLocks/>
            <a:endCxn id="134" idx="2"/>
          </p:cNvCxnSpPr>
          <p:nvPr/>
        </p:nvCxnSpPr>
        <p:spPr>
          <a:xfrm>
            <a:off x="1858080" y="2379427"/>
            <a:ext cx="32748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CuadroTexto 135">
            <a:extLst>
              <a:ext uri="{FF2B5EF4-FFF2-40B4-BE49-F238E27FC236}">
                <a16:creationId xmlns:a16="http://schemas.microsoft.com/office/drawing/2014/main" id="{29178FA4-6F66-44DA-A554-AA277912C798}"/>
              </a:ext>
            </a:extLst>
          </p:cNvPr>
          <p:cNvSpPr txBox="1"/>
          <p:nvPr/>
        </p:nvSpPr>
        <p:spPr>
          <a:xfrm>
            <a:off x="1241018" y="2214888"/>
            <a:ext cx="675510" cy="338554"/>
          </a:xfrm>
          <a:prstGeom prst="rect">
            <a:avLst/>
          </a:prstGeom>
          <a:noFill/>
        </p:spPr>
        <p:txBody>
          <a:bodyPr wrap="square" rtlCol="0">
            <a:spAutoFit/>
          </a:bodyPr>
          <a:lstStyle/>
          <a:p>
            <a:r>
              <a:rPr lang="en-US" sz="1600" b="1" dirty="0"/>
              <a:t>Date</a:t>
            </a:r>
          </a:p>
        </p:txBody>
      </p:sp>
      <p:sp>
        <p:nvSpPr>
          <p:cNvPr id="137" name="CuadroTexto 136">
            <a:extLst>
              <a:ext uri="{FF2B5EF4-FFF2-40B4-BE49-F238E27FC236}">
                <a16:creationId xmlns:a16="http://schemas.microsoft.com/office/drawing/2014/main" id="{88DA0392-E41E-48AD-BECE-51339255EFFA}"/>
              </a:ext>
            </a:extLst>
          </p:cNvPr>
          <p:cNvSpPr txBox="1"/>
          <p:nvPr/>
        </p:nvSpPr>
        <p:spPr>
          <a:xfrm>
            <a:off x="2368851" y="2248934"/>
            <a:ext cx="419163" cy="276999"/>
          </a:xfrm>
          <a:prstGeom prst="rect">
            <a:avLst/>
          </a:prstGeom>
          <a:noFill/>
        </p:spPr>
        <p:txBody>
          <a:bodyPr wrap="square" rtlCol="0">
            <a:spAutoFit/>
          </a:bodyPr>
          <a:lstStyle/>
          <a:p>
            <a:r>
              <a:rPr lang="en-US" sz="1200" b="1" dirty="0"/>
              <a:t>#2</a:t>
            </a:r>
          </a:p>
        </p:txBody>
      </p:sp>
      <p:cxnSp>
        <p:nvCxnSpPr>
          <p:cNvPr id="138" name="Conector recto de flecha 137">
            <a:extLst>
              <a:ext uri="{FF2B5EF4-FFF2-40B4-BE49-F238E27FC236}">
                <a16:creationId xmlns:a16="http://schemas.microsoft.com/office/drawing/2014/main" id="{DC7D4768-7A10-4038-A78D-C412A4B9CFC8}"/>
              </a:ext>
            </a:extLst>
          </p:cNvPr>
          <p:cNvCxnSpPr>
            <a:cxnSpLocks/>
            <a:stCxn id="134" idx="6"/>
            <a:endCxn id="71" idx="2"/>
          </p:cNvCxnSpPr>
          <p:nvPr/>
        </p:nvCxnSpPr>
        <p:spPr>
          <a:xfrm>
            <a:off x="2838281" y="2379427"/>
            <a:ext cx="195003" cy="8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Conector recto de flecha 142">
            <a:extLst>
              <a:ext uri="{FF2B5EF4-FFF2-40B4-BE49-F238E27FC236}">
                <a16:creationId xmlns:a16="http://schemas.microsoft.com/office/drawing/2014/main" id="{7ECF01C4-7391-4074-BE00-83BB28DA2415}"/>
              </a:ext>
            </a:extLst>
          </p:cNvPr>
          <p:cNvCxnSpPr>
            <a:cxnSpLocks/>
            <a:stCxn id="22" idx="0"/>
            <a:endCxn id="36" idx="1"/>
          </p:cNvCxnSpPr>
          <p:nvPr/>
        </p:nvCxnSpPr>
        <p:spPr>
          <a:xfrm>
            <a:off x="2043295" y="1174652"/>
            <a:ext cx="3963544" cy="4215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Conector recto de flecha 145">
            <a:extLst>
              <a:ext uri="{FF2B5EF4-FFF2-40B4-BE49-F238E27FC236}">
                <a16:creationId xmlns:a16="http://schemas.microsoft.com/office/drawing/2014/main" id="{A5BE6637-D2C8-4543-9024-0646F0A177C0}"/>
              </a:ext>
            </a:extLst>
          </p:cNvPr>
          <p:cNvCxnSpPr>
            <a:cxnSpLocks/>
            <a:stCxn id="24" idx="6"/>
            <a:endCxn id="36" idx="3"/>
          </p:cNvCxnSpPr>
          <p:nvPr/>
        </p:nvCxnSpPr>
        <p:spPr>
          <a:xfrm flipV="1">
            <a:off x="2472360" y="2202943"/>
            <a:ext cx="3534479" cy="9297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Conector recto de flecha 159">
            <a:extLst>
              <a:ext uri="{FF2B5EF4-FFF2-40B4-BE49-F238E27FC236}">
                <a16:creationId xmlns:a16="http://schemas.microsoft.com/office/drawing/2014/main" id="{755BD2AA-E911-4474-8435-A9F5D85ED750}"/>
              </a:ext>
            </a:extLst>
          </p:cNvPr>
          <p:cNvCxnSpPr>
            <a:cxnSpLocks/>
            <a:stCxn id="22" idx="7"/>
            <a:endCxn id="37" idx="0"/>
          </p:cNvCxnSpPr>
          <p:nvPr/>
        </p:nvCxnSpPr>
        <p:spPr>
          <a:xfrm>
            <a:off x="2346690" y="1300322"/>
            <a:ext cx="3963544" cy="17200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Conector recto de flecha 173">
            <a:extLst>
              <a:ext uri="{FF2B5EF4-FFF2-40B4-BE49-F238E27FC236}">
                <a16:creationId xmlns:a16="http://schemas.microsoft.com/office/drawing/2014/main" id="{BA506856-8E6E-4199-9AF3-3E37B1F2D021}"/>
              </a:ext>
            </a:extLst>
          </p:cNvPr>
          <p:cNvCxnSpPr>
            <a:cxnSpLocks/>
            <a:stCxn id="24" idx="4"/>
            <a:endCxn id="39" idx="2"/>
          </p:cNvCxnSpPr>
          <p:nvPr/>
        </p:nvCxnSpPr>
        <p:spPr>
          <a:xfrm>
            <a:off x="2043295" y="3561777"/>
            <a:ext cx="3914489" cy="27036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Conector recto de flecha 185">
            <a:extLst>
              <a:ext uri="{FF2B5EF4-FFF2-40B4-BE49-F238E27FC236}">
                <a16:creationId xmlns:a16="http://schemas.microsoft.com/office/drawing/2014/main" id="{5E4DAC75-B551-4F82-8C7B-5D53FE2EB1EC}"/>
              </a:ext>
            </a:extLst>
          </p:cNvPr>
          <p:cNvCxnSpPr>
            <a:cxnSpLocks/>
            <a:stCxn id="24" idx="5"/>
            <a:endCxn id="37" idx="3"/>
          </p:cNvCxnSpPr>
          <p:nvPr/>
        </p:nvCxnSpPr>
        <p:spPr>
          <a:xfrm>
            <a:off x="2346690" y="3436107"/>
            <a:ext cx="3660149" cy="3166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Conector recto de flecha 264">
            <a:extLst>
              <a:ext uri="{FF2B5EF4-FFF2-40B4-BE49-F238E27FC236}">
                <a16:creationId xmlns:a16="http://schemas.microsoft.com/office/drawing/2014/main" id="{88A8B65E-A0CA-45D6-A01C-005BA462EE27}"/>
              </a:ext>
            </a:extLst>
          </p:cNvPr>
          <p:cNvCxnSpPr>
            <a:cxnSpLocks/>
            <a:stCxn id="22" idx="6"/>
          </p:cNvCxnSpPr>
          <p:nvPr/>
        </p:nvCxnSpPr>
        <p:spPr>
          <a:xfrm>
            <a:off x="2472360" y="1603717"/>
            <a:ext cx="1856102" cy="1181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Conector recto de flecha 267">
            <a:extLst>
              <a:ext uri="{FF2B5EF4-FFF2-40B4-BE49-F238E27FC236}">
                <a16:creationId xmlns:a16="http://schemas.microsoft.com/office/drawing/2014/main" id="{F64D88AB-53F2-419D-B02B-1E77FFF5C48E}"/>
              </a:ext>
            </a:extLst>
          </p:cNvPr>
          <p:cNvCxnSpPr>
            <a:cxnSpLocks/>
            <a:endCxn id="39" idx="0"/>
          </p:cNvCxnSpPr>
          <p:nvPr/>
        </p:nvCxnSpPr>
        <p:spPr>
          <a:xfrm>
            <a:off x="4305456" y="1721823"/>
            <a:ext cx="2081393" cy="4114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3106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500"/>
                                        <p:tgtEl>
                                          <p:spTgt spid="174"/>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nodeType="withEffect">
                                  <p:stCondLst>
                                    <p:cond delay="0"/>
                                  </p:stCondLst>
                                  <p:childTnLst>
                                    <p:set>
                                      <p:cBhvr>
                                        <p:cTn id="12" dur="1" fill="hold">
                                          <p:stCondLst>
                                            <p:cond delay="0"/>
                                          </p:stCondLst>
                                        </p:cTn>
                                        <p:tgtEl>
                                          <p:spTgt spid="146"/>
                                        </p:tgtEl>
                                        <p:attrNameLst>
                                          <p:attrName>style.visibility</p:attrName>
                                        </p:attrNameLst>
                                      </p:cBhvr>
                                      <p:to>
                                        <p:strVal val="visible"/>
                                      </p:to>
                                    </p:set>
                                    <p:animEffect transition="in" filter="fade">
                                      <p:cBhvr>
                                        <p:cTn id="13" dur="500"/>
                                        <p:tgtEl>
                                          <p:spTgt spid="146"/>
                                        </p:tgtEl>
                                      </p:cBhvr>
                                    </p:animEffect>
                                  </p:childTnLst>
                                </p:cTn>
                              </p:par>
                              <p:par>
                                <p:cTn id="14" presetID="10" presetClass="entr" presetSubtype="0" fill="hold" nodeType="withEffect">
                                  <p:stCondLst>
                                    <p:cond delay="0"/>
                                  </p:stCondLst>
                                  <p:childTnLst>
                                    <p:set>
                                      <p:cBhvr>
                                        <p:cTn id="15" dur="1" fill="hold">
                                          <p:stCondLst>
                                            <p:cond delay="0"/>
                                          </p:stCondLst>
                                        </p:cTn>
                                        <p:tgtEl>
                                          <p:spTgt spid="265"/>
                                        </p:tgtEl>
                                        <p:attrNameLst>
                                          <p:attrName>style.visibility</p:attrName>
                                        </p:attrNameLst>
                                      </p:cBhvr>
                                      <p:to>
                                        <p:strVal val="visible"/>
                                      </p:to>
                                    </p:set>
                                    <p:animEffect transition="in" filter="fade">
                                      <p:cBhvr>
                                        <p:cTn id="16" dur="500"/>
                                        <p:tgtEl>
                                          <p:spTgt spid="265"/>
                                        </p:tgtEl>
                                      </p:cBhvr>
                                    </p:animEffect>
                                  </p:childTnLst>
                                </p:cTn>
                              </p:par>
                              <p:par>
                                <p:cTn id="17" presetID="10" presetClass="entr" presetSubtype="0" fill="hold" nodeType="withEffect">
                                  <p:stCondLst>
                                    <p:cond delay="0"/>
                                  </p:stCondLst>
                                  <p:childTnLst>
                                    <p:set>
                                      <p:cBhvr>
                                        <p:cTn id="18" dur="1" fill="hold">
                                          <p:stCondLst>
                                            <p:cond delay="0"/>
                                          </p:stCondLst>
                                        </p:cTn>
                                        <p:tgtEl>
                                          <p:spTgt spid="160"/>
                                        </p:tgtEl>
                                        <p:attrNameLst>
                                          <p:attrName>style.visibility</p:attrName>
                                        </p:attrNameLst>
                                      </p:cBhvr>
                                      <p:to>
                                        <p:strVal val="visible"/>
                                      </p:to>
                                    </p:set>
                                    <p:animEffect transition="in" filter="fade">
                                      <p:cBhvr>
                                        <p:cTn id="19" dur="500"/>
                                        <p:tgtEl>
                                          <p:spTgt spid="160"/>
                                        </p:tgtEl>
                                      </p:cBhvr>
                                    </p:animEffect>
                                  </p:childTnLst>
                                </p:cTn>
                              </p:par>
                              <p:par>
                                <p:cTn id="20" presetID="10" presetClass="entr" presetSubtype="0" fill="hold" nodeType="withEffect">
                                  <p:stCondLst>
                                    <p:cond delay="0"/>
                                  </p:stCondLst>
                                  <p:childTnLst>
                                    <p:set>
                                      <p:cBhvr>
                                        <p:cTn id="21" dur="1" fill="hold">
                                          <p:stCondLst>
                                            <p:cond delay="0"/>
                                          </p:stCondLst>
                                        </p:cTn>
                                        <p:tgtEl>
                                          <p:spTgt spid="268"/>
                                        </p:tgtEl>
                                        <p:attrNameLst>
                                          <p:attrName>style.visibility</p:attrName>
                                        </p:attrNameLst>
                                      </p:cBhvr>
                                      <p:to>
                                        <p:strVal val="visible"/>
                                      </p:to>
                                    </p:set>
                                    <p:animEffect transition="in" filter="fade">
                                      <p:cBhvr>
                                        <p:cTn id="22" dur="500"/>
                                        <p:tgtEl>
                                          <p:spTgt spid="268"/>
                                        </p:tgtEl>
                                      </p:cBhvr>
                                    </p:animEffect>
                                  </p:childTnLst>
                                </p:cTn>
                              </p:par>
                              <p:par>
                                <p:cTn id="23" presetID="10" presetClass="entr" presetSubtype="0" fill="hold" nodeType="withEffect">
                                  <p:stCondLst>
                                    <p:cond delay="0"/>
                                  </p:stCondLst>
                                  <p:childTnLst>
                                    <p:set>
                                      <p:cBhvr>
                                        <p:cTn id="24" dur="1" fill="hold">
                                          <p:stCondLst>
                                            <p:cond delay="0"/>
                                          </p:stCondLst>
                                        </p:cTn>
                                        <p:tgtEl>
                                          <p:spTgt spid="143"/>
                                        </p:tgtEl>
                                        <p:attrNameLst>
                                          <p:attrName>style.visibility</p:attrName>
                                        </p:attrNameLst>
                                      </p:cBhvr>
                                      <p:to>
                                        <p:strVal val="visible"/>
                                      </p:to>
                                    </p:set>
                                    <p:animEffect transition="in" filter="fade">
                                      <p:cBhvr>
                                        <p:cTn id="25" dur="500"/>
                                        <p:tgtEl>
                                          <p:spTgt spid="143"/>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1" nodeType="clickEffect">
                                  <p:stCondLst>
                                    <p:cond delay="0"/>
                                  </p:stCondLst>
                                  <p:childTnLst>
                                    <p:set>
                                      <p:cBhvr>
                                        <p:cTn id="29" dur="1" fill="hold">
                                          <p:stCondLst>
                                            <p:cond delay="0"/>
                                          </p:stCondLst>
                                        </p:cTn>
                                        <p:tgtEl>
                                          <p:spTgt spid="136"/>
                                        </p:tgtEl>
                                        <p:attrNameLst>
                                          <p:attrName>style.visibility</p:attrName>
                                        </p:attrNameLst>
                                      </p:cBhvr>
                                      <p:to>
                                        <p:strVal val="visible"/>
                                      </p:to>
                                    </p:set>
                                    <p:anim calcmode="lin" valueType="num">
                                      <p:cBhvr>
                                        <p:cTn id="30" dur="1000" fill="hold"/>
                                        <p:tgtEl>
                                          <p:spTgt spid="136"/>
                                        </p:tgtEl>
                                        <p:attrNameLst>
                                          <p:attrName>ppt_w</p:attrName>
                                        </p:attrNameLst>
                                      </p:cBhvr>
                                      <p:tavLst>
                                        <p:tav tm="0">
                                          <p:val>
                                            <p:fltVal val="0"/>
                                          </p:val>
                                        </p:tav>
                                        <p:tav tm="100000">
                                          <p:val>
                                            <p:strVal val="#ppt_w"/>
                                          </p:val>
                                        </p:tav>
                                      </p:tavLst>
                                    </p:anim>
                                    <p:anim calcmode="lin" valueType="num">
                                      <p:cBhvr>
                                        <p:cTn id="31" dur="1000" fill="hold"/>
                                        <p:tgtEl>
                                          <p:spTgt spid="136"/>
                                        </p:tgtEl>
                                        <p:attrNameLst>
                                          <p:attrName>ppt_h</p:attrName>
                                        </p:attrNameLst>
                                      </p:cBhvr>
                                      <p:tavLst>
                                        <p:tav tm="0">
                                          <p:val>
                                            <p:fltVal val="0"/>
                                          </p:val>
                                        </p:tav>
                                        <p:tav tm="100000">
                                          <p:val>
                                            <p:strVal val="#ppt_h"/>
                                          </p:val>
                                        </p:tav>
                                      </p:tavLst>
                                    </p:anim>
                                    <p:anim calcmode="lin" valueType="num">
                                      <p:cBhvr>
                                        <p:cTn id="32" dur="1000" fill="hold"/>
                                        <p:tgtEl>
                                          <p:spTgt spid="136"/>
                                        </p:tgtEl>
                                        <p:attrNameLst>
                                          <p:attrName>style.rotation</p:attrName>
                                        </p:attrNameLst>
                                      </p:cBhvr>
                                      <p:tavLst>
                                        <p:tav tm="0">
                                          <p:val>
                                            <p:fltVal val="90"/>
                                          </p:val>
                                        </p:tav>
                                        <p:tav tm="100000">
                                          <p:val>
                                            <p:fltVal val="0"/>
                                          </p:val>
                                        </p:tav>
                                      </p:tavLst>
                                    </p:anim>
                                    <p:animEffect transition="in" filter="fade">
                                      <p:cBhvr>
                                        <p:cTn id="33" dur="1000"/>
                                        <p:tgtEl>
                                          <p:spTgt spid="136"/>
                                        </p:tgtEl>
                                      </p:cBhvr>
                                    </p:animEffect>
                                  </p:childTnLst>
                                </p:cTn>
                              </p:par>
                              <p:par>
                                <p:cTn id="34" presetID="31" presetClass="entr" presetSubtype="0" fill="hold" nodeType="withEffect">
                                  <p:stCondLst>
                                    <p:cond delay="0"/>
                                  </p:stCondLst>
                                  <p:childTnLst>
                                    <p:set>
                                      <p:cBhvr>
                                        <p:cTn id="35" dur="1" fill="hold">
                                          <p:stCondLst>
                                            <p:cond delay="0"/>
                                          </p:stCondLst>
                                        </p:cTn>
                                        <p:tgtEl>
                                          <p:spTgt spid="135"/>
                                        </p:tgtEl>
                                        <p:attrNameLst>
                                          <p:attrName>style.visibility</p:attrName>
                                        </p:attrNameLst>
                                      </p:cBhvr>
                                      <p:to>
                                        <p:strVal val="visible"/>
                                      </p:to>
                                    </p:set>
                                    <p:anim calcmode="lin" valueType="num">
                                      <p:cBhvr>
                                        <p:cTn id="36" dur="1000" fill="hold"/>
                                        <p:tgtEl>
                                          <p:spTgt spid="135"/>
                                        </p:tgtEl>
                                        <p:attrNameLst>
                                          <p:attrName>ppt_w</p:attrName>
                                        </p:attrNameLst>
                                      </p:cBhvr>
                                      <p:tavLst>
                                        <p:tav tm="0">
                                          <p:val>
                                            <p:fltVal val="0"/>
                                          </p:val>
                                        </p:tav>
                                        <p:tav tm="100000">
                                          <p:val>
                                            <p:strVal val="#ppt_w"/>
                                          </p:val>
                                        </p:tav>
                                      </p:tavLst>
                                    </p:anim>
                                    <p:anim calcmode="lin" valueType="num">
                                      <p:cBhvr>
                                        <p:cTn id="37" dur="1000" fill="hold"/>
                                        <p:tgtEl>
                                          <p:spTgt spid="135"/>
                                        </p:tgtEl>
                                        <p:attrNameLst>
                                          <p:attrName>ppt_h</p:attrName>
                                        </p:attrNameLst>
                                      </p:cBhvr>
                                      <p:tavLst>
                                        <p:tav tm="0">
                                          <p:val>
                                            <p:fltVal val="0"/>
                                          </p:val>
                                        </p:tav>
                                        <p:tav tm="100000">
                                          <p:val>
                                            <p:strVal val="#ppt_h"/>
                                          </p:val>
                                        </p:tav>
                                      </p:tavLst>
                                    </p:anim>
                                    <p:anim calcmode="lin" valueType="num">
                                      <p:cBhvr>
                                        <p:cTn id="38" dur="1000" fill="hold"/>
                                        <p:tgtEl>
                                          <p:spTgt spid="135"/>
                                        </p:tgtEl>
                                        <p:attrNameLst>
                                          <p:attrName>style.rotation</p:attrName>
                                        </p:attrNameLst>
                                      </p:cBhvr>
                                      <p:tavLst>
                                        <p:tav tm="0">
                                          <p:val>
                                            <p:fltVal val="90"/>
                                          </p:val>
                                        </p:tav>
                                        <p:tav tm="100000">
                                          <p:val>
                                            <p:fltVal val="0"/>
                                          </p:val>
                                        </p:tav>
                                      </p:tavLst>
                                    </p:anim>
                                    <p:animEffect transition="in" filter="fade">
                                      <p:cBhvr>
                                        <p:cTn id="39" dur="1000"/>
                                        <p:tgtEl>
                                          <p:spTgt spid="135"/>
                                        </p:tgtEl>
                                      </p:cBhvr>
                                    </p:animEffect>
                                  </p:childTnLst>
                                </p:cTn>
                              </p:par>
                              <p:par>
                                <p:cTn id="40" presetID="31" presetClass="entr" presetSubtype="0" fill="hold" grpId="1" nodeType="withEffect">
                                  <p:stCondLst>
                                    <p:cond delay="0"/>
                                  </p:stCondLst>
                                  <p:childTnLst>
                                    <p:set>
                                      <p:cBhvr>
                                        <p:cTn id="41" dur="1" fill="hold">
                                          <p:stCondLst>
                                            <p:cond delay="0"/>
                                          </p:stCondLst>
                                        </p:cTn>
                                        <p:tgtEl>
                                          <p:spTgt spid="137"/>
                                        </p:tgtEl>
                                        <p:attrNameLst>
                                          <p:attrName>style.visibility</p:attrName>
                                        </p:attrNameLst>
                                      </p:cBhvr>
                                      <p:to>
                                        <p:strVal val="visible"/>
                                      </p:to>
                                    </p:set>
                                    <p:anim calcmode="lin" valueType="num">
                                      <p:cBhvr>
                                        <p:cTn id="42" dur="1000" fill="hold"/>
                                        <p:tgtEl>
                                          <p:spTgt spid="137"/>
                                        </p:tgtEl>
                                        <p:attrNameLst>
                                          <p:attrName>ppt_w</p:attrName>
                                        </p:attrNameLst>
                                      </p:cBhvr>
                                      <p:tavLst>
                                        <p:tav tm="0">
                                          <p:val>
                                            <p:fltVal val="0"/>
                                          </p:val>
                                        </p:tav>
                                        <p:tav tm="100000">
                                          <p:val>
                                            <p:strVal val="#ppt_w"/>
                                          </p:val>
                                        </p:tav>
                                      </p:tavLst>
                                    </p:anim>
                                    <p:anim calcmode="lin" valueType="num">
                                      <p:cBhvr>
                                        <p:cTn id="43" dur="1000" fill="hold"/>
                                        <p:tgtEl>
                                          <p:spTgt spid="137"/>
                                        </p:tgtEl>
                                        <p:attrNameLst>
                                          <p:attrName>ppt_h</p:attrName>
                                        </p:attrNameLst>
                                      </p:cBhvr>
                                      <p:tavLst>
                                        <p:tav tm="0">
                                          <p:val>
                                            <p:fltVal val="0"/>
                                          </p:val>
                                        </p:tav>
                                        <p:tav tm="100000">
                                          <p:val>
                                            <p:strVal val="#ppt_h"/>
                                          </p:val>
                                        </p:tav>
                                      </p:tavLst>
                                    </p:anim>
                                    <p:anim calcmode="lin" valueType="num">
                                      <p:cBhvr>
                                        <p:cTn id="44" dur="1000" fill="hold"/>
                                        <p:tgtEl>
                                          <p:spTgt spid="137"/>
                                        </p:tgtEl>
                                        <p:attrNameLst>
                                          <p:attrName>style.rotation</p:attrName>
                                        </p:attrNameLst>
                                      </p:cBhvr>
                                      <p:tavLst>
                                        <p:tav tm="0">
                                          <p:val>
                                            <p:fltVal val="90"/>
                                          </p:val>
                                        </p:tav>
                                        <p:tav tm="100000">
                                          <p:val>
                                            <p:fltVal val="0"/>
                                          </p:val>
                                        </p:tav>
                                      </p:tavLst>
                                    </p:anim>
                                    <p:animEffect transition="in" filter="fade">
                                      <p:cBhvr>
                                        <p:cTn id="45" dur="1000"/>
                                        <p:tgtEl>
                                          <p:spTgt spid="137"/>
                                        </p:tgtEl>
                                      </p:cBhvr>
                                    </p:animEffect>
                                  </p:childTnLst>
                                </p:cTn>
                              </p:par>
                              <p:par>
                                <p:cTn id="46" presetID="31" presetClass="entr" presetSubtype="0" fill="hold" nodeType="withEffect">
                                  <p:stCondLst>
                                    <p:cond delay="0"/>
                                  </p:stCondLst>
                                  <p:childTnLst>
                                    <p:set>
                                      <p:cBhvr>
                                        <p:cTn id="47" dur="1" fill="hold">
                                          <p:stCondLst>
                                            <p:cond delay="0"/>
                                          </p:stCondLst>
                                        </p:cTn>
                                        <p:tgtEl>
                                          <p:spTgt spid="138"/>
                                        </p:tgtEl>
                                        <p:attrNameLst>
                                          <p:attrName>style.visibility</p:attrName>
                                        </p:attrNameLst>
                                      </p:cBhvr>
                                      <p:to>
                                        <p:strVal val="visible"/>
                                      </p:to>
                                    </p:set>
                                    <p:anim calcmode="lin" valueType="num">
                                      <p:cBhvr>
                                        <p:cTn id="48" dur="1000" fill="hold"/>
                                        <p:tgtEl>
                                          <p:spTgt spid="138"/>
                                        </p:tgtEl>
                                        <p:attrNameLst>
                                          <p:attrName>ppt_w</p:attrName>
                                        </p:attrNameLst>
                                      </p:cBhvr>
                                      <p:tavLst>
                                        <p:tav tm="0">
                                          <p:val>
                                            <p:fltVal val="0"/>
                                          </p:val>
                                        </p:tav>
                                        <p:tav tm="100000">
                                          <p:val>
                                            <p:strVal val="#ppt_w"/>
                                          </p:val>
                                        </p:tav>
                                      </p:tavLst>
                                    </p:anim>
                                    <p:anim calcmode="lin" valueType="num">
                                      <p:cBhvr>
                                        <p:cTn id="49" dur="1000" fill="hold"/>
                                        <p:tgtEl>
                                          <p:spTgt spid="138"/>
                                        </p:tgtEl>
                                        <p:attrNameLst>
                                          <p:attrName>ppt_h</p:attrName>
                                        </p:attrNameLst>
                                      </p:cBhvr>
                                      <p:tavLst>
                                        <p:tav tm="0">
                                          <p:val>
                                            <p:fltVal val="0"/>
                                          </p:val>
                                        </p:tav>
                                        <p:tav tm="100000">
                                          <p:val>
                                            <p:strVal val="#ppt_h"/>
                                          </p:val>
                                        </p:tav>
                                      </p:tavLst>
                                    </p:anim>
                                    <p:anim calcmode="lin" valueType="num">
                                      <p:cBhvr>
                                        <p:cTn id="50" dur="1000" fill="hold"/>
                                        <p:tgtEl>
                                          <p:spTgt spid="138"/>
                                        </p:tgtEl>
                                        <p:attrNameLst>
                                          <p:attrName>style.rotation</p:attrName>
                                        </p:attrNameLst>
                                      </p:cBhvr>
                                      <p:tavLst>
                                        <p:tav tm="0">
                                          <p:val>
                                            <p:fltVal val="90"/>
                                          </p:val>
                                        </p:tav>
                                        <p:tav tm="100000">
                                          <p:val>
                                            <p:fltVal val="0"/>
                                          </p:val>
                                        </p:tav>
                                      </p:tavLst>
                                    </p:anim>
                                    <p:animEffect transition="in" filter="fade">
                                      <p:cBhvr>
                                        <p:cTn id="51" dur="1000"/>
                                        <p:tgtEl>
                                          <p:spTgt spid="138"/>
                                        </p:tgtEl>
                                      </p:cBhvr>
                                    </p:animEffect>
                                  </p:childTnLst>
                                </p:cTn>
                              </p:par>
                              <p:par>
                                <p:cTn id="52" presetID="31" presetClass="entr" presetSubtype="0" fill="hold" grpId="1" nodeType="withEffect">
                                  <p:stCondLst>
                                    <p:cond delay="0"/>
                                  </p:stCondLst>
                                  <p:childTnLst>
                                    <p:set>
                                      <p:cBhvr>
                                        <p:cTn id="53" dur="1" fill="hold">
                                          <p:stCondLst>
                                            <p:cond delay="0"/>
                                          </p:stCondLst>
                                        </p:cTn>
                                        <p:tgtEl>
                                          <p:spTgt spid="71"/>
                                        </p:tgtEl>
                                        <p:attrNameLst>
                                          <p:attrName>style.visibility</p:attrName>
                                        </p:attrNameLst>
                                      </p:cBhvr>
                                      <p:to>
                                        <p:strVal val="visible"/>
                                      </p:to>
                                    </p:set>
                                    <p:anim calcmode="lin" valueType="num">
                                      <p:cBhvr>
                                        <p:cTn id="54" dur="1000" fill="hold"/>
                                        <p:tgtEl>
                                          <p:spTgt spid="71"/>
                                        </p:tgtEl>
                                        <p:attrNameLst>
                                          <p:attrName>ppt_w</p:attrName>
                                        </p:attrNameLst>
                                      </p:cBhvr>
                                      <p:tavLst>
                                        <p:tav tm="0">
                                          <p:val>
                                            <p:fltVal val="0"/>
                                          </p:val>
                                        </p:tav>
                                        <p:tav tm="100000">
                                          <p:val>
                                            <p:strVal val="#ppt_w"/>
                                          </p:val>
                                        </p:tav>
                                      </p:tavLst>
                                    </p:anim>
                                    <p:anim calcmode="lin" valueType="num">
                                      <p:cBhvr>
                                        <p:cTn id="55" dur="1000" fill="hold"/>
                                        <p:tgtEl>
                                          <p:spTgt spid="71"/>
                                        </p:tgtEl>
                                        <p:attrNameLst>
                                          <p:attrName>ppt_h</p:attrName>
                                        </p:attrNameLst>
                                      </p:cBhvr>
                                      <p:tavLst>
                                        <p:tav tm="0">
                                          <p:val>
                                            <p:fltVal val="0"/>
                                          </p:val>
                                        </p:tav>
                                        <p:tav tm="100000">
                                          <p:val>
                                            <p:strVal val="#ppt_h"/>
                                          </p:val>
                                        </p:tav>
                                      </p:tavLst>
                                    </p:anim>
                                    <p:anim calcmode="lin" valueType="num">
                                      <p:cBhvr>
                                        <p:cTn id="56" dur="1000" fill="hold"/>
                                        <p:tgtEl>
                                          <p:spTgt spid="71"/>
                                        </p:tgtEl>
                                        <p:attrNameLst>
                                          <p:attrName>style.rotation</p:attrName>
                                        </p:attrNameLst>
                                      </p:cBhvr>
                                      <p:tavLst>
                                        <p:tav tm="0">
                                          <p:val>
                                            <p:fltVal val="90"/>
                                          </p:val>
                                        </p:tav>
                                        <p:tav tm="100000">
                                          <p:val>
                                            <p:fltVal val="0"/>
                                          </p:val>
                                        </p:tav>
                                      </p:tavLst>
                                    </p:anim>
                                    <p:animEffect transition="in" filter="fade">
                                      <p:cBhvr>
                                        <p:cTn id="57" dur="1000"/>
                                        <p:tgtEl>
                                          <p:spTgt spid="71"/>
                                        </p:tgtEl>
                                      </p:cBhvr>
                                    </p:animEffect>
                                  </p:childTnLst>
                                </p:cTn>
                              </p:par>
                              <p:par>
                                <p:cTn id="58" presetID="31" presetClass="entr" presetSubtype="0" fill="hold" grpId="1" nodeType="withEffect">
                                  <p:stCondLst>
                                    <p:cond delay="0"/>
                                  </p:stCondLst>
                                  <p:childTnLst>
                                    <p:set>
                                      <p:cBhvr>
                                        <p:cTn id="59" dur="1" fill="hold">
                                          <p:stCondLst>
                                            <p:cond delay="0"/>
                                          </p:stCondLst>
                                        </p:cTn>
                                        <p:tgtEl>
                                          <p:spTgt spid="76"/>
                                        </p:tgtEl>
                                        <p:attrNameLst>
                                          <p:attrName>style.visibility</p:attrName>
                                        </p:attrNameLst>
                                      </p:cBhvr>
                                      <p:to>
                                        <p:strVal val="visible"/>
                                      </p:to>
                                    </p:set>
                                    <p:anim calcmode="lin" valueType="num">
                                      <p:cBhvr>
                                        <p:cTn id="60" dur="1000" fill="hold"/>
                                        <p:tgtEl>
                                          <p:spTgt spid="76"/>
                                        </p:tgtEl>
                                        <p:attrNameLst>
                                          <p:attrName>ppt_w</p:attrName>
                                        </p:attrNameLst>
                                      </p:cBhvr>
                                      <p:tavLst>
                                        <p:tav tm="0">
                                          <p:val>
                                            <p:fltVal val="0"/>
                                          </p:val>
                                        </p:tav>
                                        <p:tav tm="100000">
                                          <p:val>
                                            <p:strVal val="#ppt_w"/>
                                          </p:val>
                                        </p:tav>
                                      </p:tavLst>
                                    </p:anim>
                                    <p:anim calcmode="lin" valueType="num">
                                      <p:cBhvr>
                                        <p:cTn id="61" dur="1000" fill="hold"/>
                                        <p:tgtEl>
                                          <p:spTgt spid="76"/>
                                        </p:tgtEl>
                                        <p:attrNameLst>
                                          <p:attrName>ppt_h</p:attrName>
                                        </p:attrNameLst>
                                      </p:cBhvr>
                                      <p:tavLst>
                                        <p:tav tm="0">
                                          <p:val>
                                            <p:fltVal val="0"/>
                                          </p:val>
                                        </p:tav>
                                        <p:tav tm="100000">
                                          <p:val>
                                            <p:strVal val="#ppt_h"/>
                                          </p:val>
                                        </p:tav>
                                      </p:tavLst>
                                    </p:anim>
                                    <p:anim calcmode="lin" valueType="num">
                                      <p:cBhvr>
                                        <p:cTn id="62" dur="1000" fill="hold"/>
                                        <p:tgtEl>
                                          <p:spTgt spid="76"/>
                                        </p:tgtEl>
                                        <p:attrNameLst>
                                          <p:attrName>style.rotation</p:attrName>
                                        </p:attrNameLst>
                                      </p:cBhvr>
                                      <p:tavLst>
                                        <p:tav tm="0">
                                          <p:val>
                                            <p:fltVal val="90"/>
                                          </p:val>
                                        </p:tav>
                                        <p:tav tm="100000">
                                          <p:val>
                                            <p:fltVal val="0"/>
                                          </p:val>
                                        </p:tav>
                                      </p:tavLst>
                                    </p:anim>
                                    <p:animEffect transition="in" filter="fade">
                                      <p:cBhvr>
                                        <p:cTn id="63" dur="1000"/>
                                        <p:tgtEl>
                                          <p:spTgt spid="76"/>
                                        </p:tgtEl>
                                      </p:cBhvr>
                                    </p:animEffect>
                                  </p:childTnLst>
                                </p:cTn>
                              </p:par>
                              <p:par>
                                <p:cTn id="64" presetID="31" presetClass="entr" presetSubtype="0" fill="hold" nodeType="withEffect">
                                  <p:stCondLst>
                                    <p:cond delay="0"/>
                                  </p:stCondLst>
                                  <p:childTnLst>
                                    <p:set>
                                      <p:cBhvr>
                                        <p:cTn id="65" dur="1" fill="hold">
                                          <p:stCondLst>
                                            <p:cond delay="0"/>
                                          </p:stCondLst>
                                        </p:cTn>
                                        <p:tgtEl>
                                          <p:spTgt spid="115"/>
                                        </p:tgtEl>
                                        <p:attrNameLst>
                                          <p:attrName>style.visibility</p:attrName>
                                        </p:attrNameLst>
                                      </p:cBhvr>
                                      <p:to>
                                        <p:strVal val="visible"/>
                                      </p:to>
                                    </p:set>
                                    <p:anim calcmode="lin" valueType="num">
                                      <p:cBhvr>
                                        <p:cTn id="66" dur="1000" fill="hold"/>
                                        <p:tgtEl>
                                          <p:spTgt spid="115"/>
                                        </p:tgtEl>
                                        <p:attrNameLst>
                                          <p:attrName>ppt_w</p:attrName>
                                        </p:attrNameLst>
                                      </p:cBhvr>
                                      <p:tavLst>
                                        <p:tav tm="0">
                                          <p:val>
                                            <p:fltVal val="0"/>
                                          </p:val>
                                        </p:tav>
                                        <p:tav tm="100000">
                                          <p:val>
                                            <p:strVal val="#ppt_w"/>
                                          </p:val>
                                        </p:tav>
                                      </p:tavLst>
                                    </p:anim>
                                    <p:anim calcmode="lin" valueType="num">
                                      <p:cBhvr>
                                        <p:cTn id="67" dur="1000" fill="hold"/>
                                        <p:tgtEl>
                                          <p:spTgt spid="115"/>
                                        </p:tgtEl>
                                        <p:attrNameLst>
                                          <p:attrName>ppt_h</p:attrName>
                                        </p:attrNameLst>
                                      </p:cBhvr>
                                      <p:tavLst>
                                        <p:tav tm="0">
                                          <p:val>
                                            <p:fltVal val="0"/>
                                          </p:val>
                                        </p:tav>
                                        <p:tav tm="100000">
                                          <p:val>
                                            <p:strVal val="#ppt_h"/>
                                          </p:val>
                                        </p:tav>
                                      </p:tavLst>
                                    </p:anim>
                                    <p:anim calcmode="lin" valueType="num">
                                      <p:cBhvr>
                                        <p:cTn id="68" dur="1000" fill="hold"/>
                                        <p:tgtEl>
                                          <p:spTgt spid="115"/>
                                        </p:tgtEl>
                                        <p:attrNameLst>
                                          <p:attrName>style.rotation</p:attrName>
                                        </p:attrNameLst>
                                      </p:cBhvr>
                                      <p:tavLst>
                                        <p:tav tm="0">
                                          <p:val>
                                            <p:fltVal val="90"/>
                                          </p:val>
                                        </p:tav>
                                        <p:tav tm="100000">
                                          <p:val>
                                            <p:fltVal val="0"/>
                                          </p:val>
                                        </p:tav>
                                      </p:tavLst>
                                    </p:anim>
                                    <p:animEffect transition="in" filter="fade">
                                      <p:cBhvr>
                                        <p:cTn id="69" dur="1000"/>
                                        <p:tgtEl>
                                          <p:spTgt spid="115"/>
                                        </p:tgtEl>
                                      </p:cBhvr>
                                    </p:animEffect>
                                  </p:childTnLst>
                                </p:cTn>
                              </p:par>
                              <p:par>
                                <p:cTn id="70" presetID="31" presetClass="entr" presetSubtype="0" fill="hold" nodeType="withEffect">
                                  <p:stCondLst>
                                    <p:cond delay="0"/>
                                  </p:stCondLst>
                                  <p:childTnLst>
                                    <p:set>
                                      <p:cBhvr>
                                        <p:cTn id="71" dur="1" fill="hold">
                                          <p:stCondLst>
                                            <p:cond delay="0"/>
                                          </p:stCondLst>
                                        </p:cTn>
                                        <p:tgtEl>
                                          <p:spTgt spid="118"/>
                                        </p:tgtEl>
                                        <p:attrNameLst>
                                          <p:attrName>style.visibility</p:attrName>
                                        </p:attrNameLst>
                                      </p:cBhvr>
                                      <p:to>
                                        <p:strVal val="visible"/>
                                      </p:to>
                                    </p:set>
                                    <p:anim calcmode="lin" valueType="num">
                                      <p:cBhvr>
                                        <p:cTn id="72" dur="1000" fill="hold"/>
                                        <p:tgtEl>
                                          <p:spTgt spid="118"/>
                                        </p:tgtEl>
                                        <p:attrNameLst>
                                          <p:attrName>ppt_w</p:attrName>
                                        </p:attrNameLst>
                                      </p:cBhvr>
                                      <p:tavLst>
                                        <p:tav tm="0">
                                          <p:val>
                                            <p:fltVal val="0"/>
                                          </p:val>
                                        </p:tav>
                                        <p:tav tm="100000">
                                          <p:val>
                                            <p:strVal val="#ppt_w"/>
                                          </p:val>
                                        </p:tav>
                                      </p:tavLst>
                                    </p:anim>
                                    <p:anim calcmode="lin" valueType="num">
                                      <p:cBhvr>
                                        <p:cTn id="73" dur="1000" fill="hold"/>
                                        <p:tgtEl>
                                          <p:spTgt spid="118"/>
                                        </p:tgtEl>
                                        <p:attrNameLst>
                                          <p:attrName>ppt_h</p:attrName>
                                        </p:attrNameLst>
                                      </p:cBhvr>
                                      <p:tavLst>
                                        <p:tav tm="0">
                                          <p:val>
                                            <p:fltVal val="0"/>
                                          </p:val>
                                        </p:tav>
                                        <p:tav tm="100000">
                                          <p:val>
                                            <p:strVal val="#ppt_h"/>
                                          </p:val>
                                        </p:tav>
                                      </p:tavLst>
                                    </p:anim>
                                    <p:anim calcmode="lin" valueType="num">
                                      <p:cBhvr>
                                        <p:cTn id="74" dur="1000" fill="hold"/>
                                        <p:tgtEl>
                                          <p:spTgt spid="118"/>
                                        </p:tgtEl>
                                        <p:attrNameLst>
                                          <p:attrName>style.rotation</p:attrName>
                                        </p:attrNameLst>
                                      </p:cBhvr>
                                      <p:tavLst>
                                        <p:tav tm="0">
                                          <p:val>
                                            <p:fltVal val="90"/>
                                          </p:val>
                                        </p:tav>
                                        <p:tav tm="100000">
                                          <p:val>
                                            <p:fltVal val="0"/>
                                          </p:val>
                                        </p:tav>
                                      </p:tavLst>
                                    </p:anim>
                                    <p:animEffect transition="in" filter="fade">
                                      <p:cBhvr>
                                        <p:cTn id="75" dur="1000"/>
                                        <p:tgtEl>
                                          <p:spTgt spid="118"/>
                                        </p:tgtEl>
                                      </p:cBhvr>
                                    </p:animEffect>
                                  </p:childTnLst>
                                </p:cTn>
                              </p:par>
                              <p:par>
                                <p:cTn id="76" presetID="31" presetClass="entr" presetSubtype="0" fill="hold" grpId="1" nodeType="withEffect">
                                  <p:stCondLst>
                                    <p:cond delay="0"/>
                                  </p:stCondLst>
                                  <p:childTnLst>
                                    <p:set>
                                      <p:cBhvr>
                                        <p:cTn id="77" dur="1" fill="hold">
                                          <p:stCondLst>
                                            <p:cond delay="0"/>
                                          </p:stCondLst>
                                        </p:cTn>
                                        <p:tgtEl>
                                          <p:spTgt spid="134"/>
                                        </p:tgtEl>
                                        <p:attrNameLst>
                                          <p:attrName>style.visibility</p:attrName>
                                        </p:attrNameLst>
                                      </p:cBhvr>
                                      <p:to>
                                        <p:strVal val="visible"/>
                                      </p:to>
                                    </p:set>
                                    <p:anim calcmode="lin" valueType="num">
                                      <p:cBhvr>
                                        <p:cTn id="78" dur="1000" fill="hold"/>
                                        <p:tgtEl>
                                          <p:spTgt spid="134"/>
                                        </p:tgtEl>
                                        <p:attrNameLst>
                                          <p:attrName>ppt_w</p:attrName>
                                        </p:attrNameLst>
                                      </p:cBhvr>
                                      <p:tavLst>
                                        <p:tav tm="0">
                                          <p:val>
                                            <p:fltVal val="0"/>
                                          </p:val>
                                        </p:tav>
                                        <p:tav tm="100000">
                                          <p:val>
                                            <p:strVal val="#ppt_w"/>
                                          </p:val>
                                        </p:tav>
                                      </p:tavLst>
                                    </p:anim>
                                    <p:anim calcmode="lin" valueType="num">
                                      <p:cBhvr>
                                        <p:cTn id="79" dur="1000" fill="hold"/>
                                        <p:tgtEl>
                                          <p:spTgt spid="134"/>
                                        </p:tgtEl>
                                        <p:attrNameLst>
                                          <p:attrName>ppt_h</p:attrName>
                                        </p:attrNameLst>
                                      </p:cBhvr>
                                      <p:tavLst>
                                        <p:tav tm="0">
                                          <p:val>
                                            <p:fltVal val="0"/>
                                          </p:val>
                                        </p:tav>
                                        <p:tav tm="100000">
                                          <p:val>
                                            <p:strVal val="#ppt_h"/>
                                          </p:val>
                                        </p:tav>
                                      </p:tavLst>
                                    </p:anim>
                                    <p:anim calcmode="lin" valueType="num">
                                      <p:cBhvr>
                                        <p:cTn id="80" dur="1000" fill="hold"/>
                                        <p:tgtEl>
                                          <p:spTgt spid="134"/>
                                        </p:tgtEl>
                                        <p:attrNameLst>
                                          <p:attrName>style.rotation</p:attrName>
                                        </p:attrNameLst>
                                      </p:cBhvr>
                                      <p:tavLst>
                                        <p:tav tm="0">
                                          <p:val>
                                            <p:fltVal val="90"/>
                                          </p:val>
                                        </p:tav>
                                        <p:tav tm="100000">
                                          <p:val>
                                            <p:fltVal val="0"/>
                                          </p:val>
                                        </p:tav>
                                      </p:tavLst>
                                    </p:anim>
                                    <p:animEffect transition="in" filter="fade">
                                      <p:cBhvr>
                                        <p:cTn id="81" dur="1000"/>
                                        <p:tgtEl>
                                          <p:spTgt spid="134"/>
                                        </p:tgtEl>
                                      </p:cBhvr>
                                    </p:animEffect>
                                  </p:childTnLst>
                                </p:cTn>
                              </p:par>
                              <p:par>
                                <p:cTn id="82" presetID="31" presetClass="entr" presetSubtype="0" fill="hold" nodeType="withEffect">
                                  <p:stCondLst>
                                    <p:cond delay="0"/>
                                  </p:stCondLst>
                                  <p:childTnLst>
                                    <p:set>
                                      <p:cBhvr>
                                        <p:cTn id="83" dur="1" fill="hold">
                                          <p:stCondLst>
                                            <p:cond delay="0"/>
                                          </p:stCondLst>
                                        </p:cTn>
                                        <p:tgtEl>
                                          <p:spTgt spid="86"/>
                                        </p:tgtEl>
                                        <p:attrNameLst>
                                          <p:attrName>style.visibility</p:attrName>
                                        </p:attrNameLst>
                                      </p:cBhvr>
                                      <p:to>
                                        <p:strVal val="visible"/>
                                      </p:to>
                                    </p:set>
                                    <p:anim calcmode="lin" valueType="num">
                                      <p:cBhvr>
                                        <p:cTn id="84" dur="1000" fill="hold"/>
                                        <p:tgtEl>
                                          <p:spTgt spid="86"/>
                                        </p:tgtEl>
                                        <p:attrNameLst>
                                          <p:attrName>ppt_w</p:attrName>
                                        </p:attrNameLst>
                                      </p:cBhvr>
                                      <p:tavLst>
                                        <p:tav tm="0">
                                          <p:val>
                                            <p:fltVal val="0"/>
                                          </p:val>
                                        </p:tav>
                                        <p:tav tm="100000">
                                          <p:val>
                                            <p:strVal val="#ppt_w"/>
                                          </p:val>
                                        </p:tav>
                                      </p:tavLst>
                                    </p:anim>
                                    <p:anim calcmode="lin" valueType="num">
                                      <p:cBhvr>
                                        <p:cTn id="85" dur="1000" fill="hold"/>
                                        <p:tgtEl>
                                          <p:spTgt spid="86"/>
                                        </p:tgtEl>
                                        <p:attrNameLst>
                                          <p:attrName>ppt_h</p:attrName>
                                        </p:attrNameLst>
                                      </p:cBhvr>
                                      <p:tavLst>
                                        <p:tav tm="0">
                                          <p:val>
                                            <p:fltVal val="0"/>
                                          </p:val>
                                        </p:tav>
                                        <p:tav tm="100000">
                                          <p:val>
                                            <p:strVal val="#ppt_h"/>
                                          </p:val>
                                        </p:tav>
                                      </p:tavLst>
                                    </p:anim>
                                    <p:anim calcmode="lin" valueType="num">
                                      <p:cBhvr>
                                        <p:cTn id="86" dur="1000" fill="hold"/>
                                        <p:tgtEl>
                                          <p:spTgt spid="86"/>
                                        </p:tgtEl>
                                        <p:attrNameLst>
                                          <p:attrName>style.rotation</p:attrName>
                                        </p:attrNameLst>
                                      </p:cBhvr>
                                      <p:tavLst>
                                        <p:tav tm="0">
                                          <p:val>
                                            <p:fltVal val="90"/>
                                          </p:val>
                                        </p:tav>
                                        <p:tav tm="100000">
                                          <p:val>
                                            <p:fltVal val="0"/>
                                          </p:val>
                                        </p:tav>
                                      </p:tavLst>
                                    </p:anim>
                                    <p:animEffect transition="in" filter="fade">
                                      <p:cBhvr>
                                        <p:cTn id="87" dur="1000"/>
                                        <p:tgtEl>
                                          <p:spTgt spid="86"/>
                                        </p:tgtEl>
                                      </p:cBhvr>
                                    </p:animEffect>
                                  </p:childTnLst>
                                </p:cTn>
                              </p:par>
                              <p:par>
                                <p:cTn id="88" presetID="31" presetClass="entr" presetSubtype="0" fill="hold" nodeType="withEffect">
                                  <p:stCondLst>
                                    <p:cond delay="0"/>
                                  </p:stCondLst>
                                  <p:childTnLst>
                                    <p:set>
                                      <p:cBhvr>
                                        <p:cTn id="89" dur="1" fill="hold">
                                          <p:stCondLst>
                                            <p:cond delay="0"/>
                                          </p:stCondLst>
                                        </p:cTn>
                                        <p:tgtEl>
                                          <p:spTgt spid="79"/>
                                        </p:tgtEl>
                                        <p:attrNameLst>
                                          <p:attrName>style.visibility</p:attrName>
                                        </p:attrNameLst>
                                      </p:cBhvr>
                                      <p:to>
                                        <p:strVal val="visible"/>
                                      </p:to>
                                    </p:set>
                                    <p:anim calcmode="lin" valueType="num">
                                      <p:cBhvr>
                                        <p:cTn id="90" dur="1000" fill="hold"/>
                                        <p:tgtEl>
                                          <p:spTgt spid="79"/>
                                        </p:tgtEl>
                                        <p:attrNameLst>
                                          <p:attrName>ppt_w</p:attrName>
                                        </p:attrNameLst>
                                      </p:cBhvr>
                                      <p:tavLst>
                                        <p:tav tm="0">
                                          <p:val>
                                            <p:fltVal val="0"/>
                                          </p:val>
                                        </p:tav>
                                        <p:tav tm="100000">
                                          <p:val>
                                            <p:strVal val="#ppt_w"/>
                                          </p:val>
                                        </p:tav>
                                      </p:tavLst>
                                    </p:anim>
                                    <p:anim calcmode="lin" valueType="num">
                                      <p:cBhvr>
                                        <p:cTn id="91" dur="1000" fill="hold"/>
                                        <p:tgtEl>
                                          <p:spTgt spid="79"/>
                                        </p:tgtEl>
                                        <p:attrNameLst>
                                          <p:attrName>ppt_h</p:attrName>
                                        </p:attrNameLst>
                                      </p:cBhvr>
                                      <p:tavLst>
                                        <p:tav tm="0">
                                          <p:val>
                                            <p:fltVal val="0"/>
                                          </p:val>
                                        </p:tav>
                                        <p:tav tm="100000">
                                          <p:val>
                                            <p:strVal val="#ppt_h"/>
                                          </p:val>
                                        </p:tav>
                                      </p:tavLst>
                                    </p:anim>
                                    <p:anim calcmode="lin" valueType="num">
                                      <p:cBhvr>
                                        <p:cTn id="92" dur="1000" fill="hold"/>
                                        <p:tgtEl>
                                          <p:spTgt spid="79"/>
                                        </p:tgtEl>
                                        <p:attrNameLst>
                                          <p:attrName>style.rotation</p:attrName>
                                        </p:attrNameLst>
                                      </p:cBhvr>
                                      <p:tavLst>
                                        <p:tav tm="0">
                                          <p:val>
                                            <p:fltVal val="90"/>
                                          </p:val>
                                        </p:tav>
                                        <p:tav tm="100000">
                                          <p:val>
                                            <p:fltVal val="0"/>
                                          </p:val>
                                        </p:tav>
                                      </p:tavLst>
                                    </p:anim>
                                    <p:animEffect transition="in" filter="fade">
                                      <p:cBhvr>
                                        <p:cTn id="93" dur="1000"/>
                                        <p:tgtEl>
                                          <p:spTgt spid="79"/>
                                        </p:tgtEl>
                                      </p:cBhvr>
                                    </p:animEffect>
                                  </p:childTnLst>
                                </p:cTn>
                              </p:par>
                              <p:par>
                                <p:cTn id="94" presetID="31" presetClass="entr" presetSubtype="0" fill="hold" nodeType="withEffect">
                                  <p:stCondLst>
                                    <p:cond delay="0"/>
                                  </p:stCondLst>
                                  <p:childTnLst>
                                    <p:set>
                                      <p:cBhvr>
                                        <p:cTn id="95" dur="1" fill="hold">
                                          <p:stCondLst>
                                            <p:cond delay="0"/>
                                          </p:stCondLst>
                                        </p:cTn>
                                        <p:tgtEl>
                                          <p:spTgt spid="77"/>
                                        </p:tgtEl>
                                        <p:attrNameLst>
                                          <p:attrName>style.visibility</p:attrName>
                                        </p:attrNameLst>
                                      </p:cBhvr>
                                      <p:to>
                                        <p:strVal val="visible"/>
                                      </p:to>
                                    </p:set>
                                    <p:anim calcmode="lin" valueType="num">
                                      <p:cBhvr>
                                        <p:cTn id="96" dur="1000" fill="hold"/>
                                        <p:tgtEl>
                                          <p:spTgt spid="77"/>
                                        </p:tgtEl>
                                        <p:attrNameLst>
                                          <p:attrName>ppt_w</p:attrName>
                                        </p:attrNameLst>
                                      </p:cBhvr>
                                      <p:tavLst>
                                        <p:tav tm="0">
                                          <p:val>
                                            <p:fltVal val="0"/>
                                          </p:val>
                                        </p:tav>
                                        <p:tav tm="100000">
                                          <p:val>
                                            <p:strVal val="#ppt_w"/>
                                          </p:val>
                                        </p:tav>
                                      </p:tavLst>
                                    </p:anim>
                                    <p:anim calcmode="lin" valueType="num">
                                      <p:cBhvr>
                                        <p:cTn id="97" dur="1000" fill="hold"/>
                                        <p:tgtEl>
                                          <p:spTgt spid="77"/>
                                        </p:tgtEl>
                                        <p:attrNameLst>
                                          <p:attrName>ppt_h</p:attrName>
                                        </p:attrNameLst>
                                      </p:cBhvr>
                                      <p:tavLst>
                                        <p:tav tm="0">
                                          <p:val>
                                            <p:fltVal val="0"/>
                                          </p:val>
                                        </p:tav>
                                        <p:tav tm="100000">
                                          <p:val>
                                            <p:strVal val="#ppt_h"/>
                                          </p:val>
                                        </p:tav>
                                      </p:tavLst>
                                    </p:anim>
                                    <p:anim calcmode="lin" valueType="num">
                                      <p:cBhvr>
                                        <p:cTn id="98" dur="1000" fill="hold"/>
                                        <p:tgtEl>
                                          <p:spTgt spid="77"/>
                                        </p:tgtEl>
                                        <p:attrNameLst>
                                          <p:attrName>style.rotation</p:attrName>
                                        </p:attrNameLst>
                                      </p:cBhvr>
                                      <p:tavLst>
                                        <p:tav tm="0">
                                          <p:val>
                                            <p:fltVal val="90"/>
                                          </p:val>
                                        </p:tav>
                                        <p:tav tm="100000">
                                          <p:val>
                                            <p:fltVal val="0"/>
                                          </p:val>
                                        </p:tav>
                                      </p:tavLst>
                                    </p:anim>
                                    <p:animEffect transition="in" filter="fade">
                                      <p:cBhvr>
                                        <p:cTn id="99" dur="1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1" animBg="1"/>
      <p:bldP spid="76" grpId="1"/>
      <p:bldP spid="134" grpId="1" animBg="1"/>
      <p:bldP spid="136" grpId="1"/>
      <p:bldP spid="13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9AD2F6B-7EF8-A340-A357-CB9B75244889}" type="slidenum">
              <a:rPr lang="ja-JP" altLang="en-US" smtClean="0"/>
              <a:pPr/>
              <a:t>7</a:t>
            </a:fld>
            <a:endParaRPr lang="ja-JP" altLang="en-US"/>
          </a:p>
        </p:txBody>
      </p:sp>
      <p:sp>
        <p:nvSpPr>
          <p:cNvPr id="2" name="タイトル 1"/>
          <p:cNvSpPr>
            <a:spLocks noGrp="1"/>
          </p:cNvSpPr>
          <p:nvPr>
            <p:ph type="title" idx="4294967295"/>
          </p:nvPr>
        </p:nvSpPr>
        <p:spPr>
          <a:xfrm>
            <a:off x="272480" y="113280"/>
            <a:ext cx="6972381" cy="549587"/>
          </a:xfrm>
        </p:spPr>
        <p:txBody>
          <a:bodyPr/>
          <a:lstStyle/>
          <a:p>
            <a:pPr rtl="0" fontAlgn="base"/>
            <a:r>
              <a:rPr kumimoji="1" lang="en-US" altLang="ja-JP" sz="2400" b="1" kern="1200" dirty="0">
                <a:solidFill>
                  <a:srgbClr val="000000"/>
                </a:solidFill>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Previous studies, tasks and issues pointed out</a:t>
            </a:r>
            <a:endParaRPr lang="en-US" altLang="ja-JP" dirty="0">
              <a:effectLst/>
              <a:latin typeface="ＭＳ Ｐゴシック" panose="020B0600070205080204" pitchFamily="50" charset="-128"/>
              <a:ea typeface="ＭＳ Ｐゴシック" panose="020B0600070205080204" pitchFamily="50" charset="-128"/>
            </a:endParaRPr>
          </a:p>
        </p:txBody>
      </p:sp>
      <p:graphicFrame>
        <p:nvGraphicFramePr>
          <p:cNvPr id="6" name="表 5">
            <a:extLst>
              <a:ext uri="{FF2B5EF4-FFF2-40B4-BE49-F238E27FC236}">
                <a16:creationId xmlns:a16="http://schemas.microsoft.com/office/drawing/2014/main" id="{B290522F-21AD-4BD5-B862-41D357FEE776}"/>
              </a:ext>
            </a:extLst>
          </p:cNvPr>
          <p:cNvGraphicFramePr>
            <a:graphicFrameLocks noGrp="1"/>
          </p:cNvGraphicFramePr>
          <p:nvPr>
            <p:extLst>
              <p:ext uri="{D42A27DB-BD31-4B8C-83A1-F6EECF244321}">
                <p14:modId xmlns:p14="http://schemas.microsoft.com/office/powerpoint/2010/main" val="1532232193"/>
              </p:ext>
            </p:extLst>
          </p:nvPr>
        </p:nvGraphicFramePr>
        <p:xfrm>
          <a:off x="334736" y="1393372"/>
          <a:ext cx="9258300" cy="4178754"/>
        </p:xfrm>
        <a:graphic>
          <a:graphicData uri="http://schemas.openxmlformats.org/drawingml/2006/table">
            <a:tbl>
              <a:tblPr firstRow="1" bandRow="1">
                <a:tableStyleId>{5C22544A-7EE6-4342-B048-85BDC9FD1C3A}</a:tableStyleId>
              </a:tblPr>
              <a:tblGrid>
                <a:gridCol w="4629150">
                  <a:extLst>
                    <a:ext uri="{9D8B030D-6E8A-4147-A177-3AD203B41FA5}">
                      <a16:colId xmlns:a16="http://schemas.microsoft.com/office/drawing/2014/main" val="20000"/>
                    </a:ext>
                  </a:extLst>
                </a:gridCol>
                <a:gridCol w="4629150">
                  <a:extLst>
                    <a:ext uri="{9D8B030D-6E8A-4147-A177-3AD203B41FA5}">
                      <a16:colId xmlns:a16="http://schemas.microsoft.com/office/drawing/2014/main" val="20001"/>
                    </a:ext>
                  </a:extLst>
                </a:gridCol>
              </a:tblGrid>
              <a:tr h="489177">
                <a:tc>
                  <a:txBody>
                    <a:bodyPr/>
                    <a:lstStyle/>
                    <a:p>
                      <a:pPr algn="ctr"/>
                      <a:r>
                        <a:rPr kumimoji="1" lang="en-US" altLang="ja-JP" noProof="0" dirty="0"/>
                        <a:t>What I did</a:t>
                      </a:r>
                      <a:r>
                        <a:rPr kumimoji="1" lang="ja-JP" altLang="en-US" dirty="0"/>
                        <a:t>・</a:t>
                      </a:r>
                      <a:r>
                        <a:rPr kumimoji="1" lang="en-US" altLang="ja-JP" noProof="0" dirty="0"/>
                        <a:t>Points pointed out</a:t>
                      </a:r>
                    </a:p>
                  </a:txBody>
                  <a:tcPr anchor="ctr"/>
                </a:tc>
                <a:tc>
                  <a:txBody>
                    <a:bodyPr/>
                    <a:lstStyle/>
                    <a:p>
                      <a:pPr algn="ctr"/>
                      <a:r>
                        <a:rPr kumimoji="1" lang="en-US" altLang="ja-JP" noProof="0" dirty="0"/>
                        <a:t>Summary of results</a:t>
                      </a:r>
                    </a:p>
                  </a:txBody>
                  <a:tcPr anchor="ctr"/>
                </a:tc>
                <a:extLst>
                  <a:ext uri="{0D108BD9-81ED-4DB2-BD59-A6C34878D82A}">
                    <a16:rowId xmlns:a16="http://schemas.microsoft.com/office/drawing/2014/main" val="10000"/>
                  </a:ext>
                </a:extLst>
              </a:tr>
              <a:tr h="489177">
                <a:tc>
                  <a:txBody>
                    <a:bodyPr/>
                    <a:lstStyle/>
                    <a:p>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The calculations of the diffuse fraction of each hour is required.</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nchor="ctr"/>
                </a:tc>
                <a:tc>
                  <a:txBody>
                    <a:bodyPr/>
                    <a:lstStyle/>
                    <a:p>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They were made in excel.</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nchor="ctr"/>
                </a:tc>
                <a:extLst>
                  <a:ext uri="{0D108BD9-81ED-4DB2-BD59-A6C34878D82A}">
                    <a16:rowId xmlns:a16="http://schemas.microsoft.com/office/drawing/2014/main" val="10001"/>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All data must be uploaded into python.</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data was storage in python lists.</a:t>
                      </a:r>
                    </a:p>
                  </a:txBody>
                  <a:tcPr anchor="ctr"/>
                </a:tc>
                <a:extLst>
                  <a:ext uri="{0D108BD9-81ED-4DB2-BD59-A6C34878D82A}">
                    <a16:rowId xmlns:a16="http://schemas.microsoft.com/office/drawing/2014/main" val="10002"/>
                  </a:ext>
                </a:extLst>
              </a:tr>
              <a:tr h="489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Data analysis is required.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first day and first year were plotted to better understand the general behavior.</a:t>
                      </a:r>
                    </a:p>
                  </a:txBody>
                  <a:tcPr anchor="ctr"/>
                </a:tc>
                <a:extLst>
                  <a:ext uri="{0D108BD9-81ED-4DB2-BD59-A6C34878D82A}">
                    <a16:rowId xmlns:a16="http://schemas.microsoft.com/office/drawing/2014/main" val="10003"/>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model must be built, compiled and trained.</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An attempt with the first year of the data was made to train the network.</a:t>
                      </a:r>
                    </a:p>
                  </a:txBody>
                  <a:tcPr anchor="ctr"/>
                </a:tc>
                <a:extLst>
                  <a:ext uri="{0D108BD9-81ED-4DB2-BD59-A6C34878D82A}">
                    <a16:rowId xmlns:a16="http://schemas.microsoft.com/office/drawing/2014/main" val="10004"/>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documentation of the functions must be reviewed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800" b="0" kern="1200" noProof="0" dirty="0">
                          <a:solidFill>
                            <a:schemeClr val="dk1"/>
                          </a:solidFill>
                          <a:effectLst/>
                          <a:latin typeface="+mn-lt"/>
                          <a:ea typeface="+mn-ea"/>
                          <a:cs typeface="+mn-cs"/>
                        </a:rPr>
                        <a:t>The input problem was solved, however bad results were obtained.</a:t>
                      </a:r>
                    </a:p>
                  </a:txBody>
                  <a:tcPr anchor="ctr"/>
                </a:tc>
                <a:extLst>
                  <a:ext uri="{0D108BD9-81ED-4DB2-BD59-A6C34878D82A}">
                    <a16:rowId xmlns:a16="http://schemas.microsoft.com/office/drawing/2014/main" val="10005"/>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Plot diffuse fraction (</a:t>
                      </a:r>
                      <a:r>
                        <a:rPr kumimoji="1" lang="en-US" altLang="ja-JP" i="1" noProof="0" dirty="0" err="1">
                          <a:latin typeface="Arial" panose="020B0604020202020204" pitchFamily="34" charset="0"/>
                          <a:ea typeface="ＭＳ Ｐゴシック" panose="020B0600070205080204" pitchFamily="50" charset="-128"/>
                          <a:cs typeface="Arial" panose="020B0604020202020204" pitchFamily="34" charset="0"/>
                        </a:rPr>
                        <a:t>kd</a:t>
                      </a:r>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 vs GHI to see if </a:t>
                      </a:r>
                      <a:r>
                        <a:rPr kumimoji="1" lang="en-US" altLang="ja-JP" i="1" noProof="0" dirty="0" err="1">
                          <a:latin typeface="Arial" panose="020B0604020202020204" pitchFamily="34" charset="0"/>
                          <a:ea typeface="ＭＳ Ｐゴシック" panose="020B0600070205080204" pitchFamily="50" charset="-128"/>
                          <a:cs typeface="Arial" panose="020B0604020202020204" pitchFamily="34" charset="0"/>
                        </a:rPr>
                        <a:t>kd</a:t>
                      </a:r>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 depends only in GHI.</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It was visualized that a linear regression is not an option to do the predictions</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0682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8</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a:t>
            </a:r>
            <a:endParaRPr lang="ja-JP" altLang="en-US" dirty="0">
              <a:latin typeface="ＭＳ Ｐゴシック" panose="020B0600070205080204" pitchFamily="50" charset="-128"/>
              <a:ea typeface="ＭＳ Ｐゴシック" panose="020B0600070205080204" pitchFamily="50" charset="-128"/>
            </a:endParaRPr>
          </a:p>
        </p:txBody>
      </p:sp>
      <p:pic>
        <p:nvPicPr>
          <p:cNvPr id="5" name="Imagen 4">
            <a:extLst>
              <a:ext uri="{FF2B5EF4-FFF2-40B4-BE49-F238E27FC236}">
                <a16:creationId xmlns:a16="http://schemas.microsoft.com/office/drawing/2014/main" id="{24CDDD14-7A13-4F83-9003-EC04ACBE7423}"/>
              </a:ext>
            </a:extLst>
          </p:cNvPr>
          <p:cNvPicPr>
            <a:picLocks noChangeAspect="1"/>
          </p:cNvPicPr>
          <p:nvPr/>
        </p:nvPicPr>
        <p:blipFill>
          <a:blip r:embed="rId2"/>
          <a:stretch>
            <a:fillRect/>
          </a:stretch>
        </p:blipFill>
        <p:spPr>
          <a:xfrm>
            <a:off x="184052" y="1335295"/>
            <a:ext cx="9537895" cy="5090136"/>
          </a:xfrm>
          <a:prstGeom prst="rect">
            <a:avLst/>
          </a:prstGeom>
        </p:spPr>
      </p:pic>
      <p:sp>
        <p:nvSpPr>
          <p:cNvPr id="6" name="タイトル 3">
            <a:extLst>
              <a:ext uri="{FF2B5EF4-FFF2-40B4-BE49-F238E27FC236}">
                <a16:creationId xmlns:a16="http://schemas.microsoft.com/office/drawing/2014/main" id="{B9A8BDA3-66AB-4B32-9882-E8D0BF7A92DD}"/>
              </a:ext>
            </a:extLst>
          </p:cNvPr>
          <p:cNvSpPr txBox="1">
            <a:spLocks/>
          </p:cNvSpPr>
          <p:nvPr/>
        </p:nvSpPr>
        <p:spPr>
          <a:xfrm>
            <a:off x="272481" y="724287"/>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Nagaoka’s database</a:t>
            </a:r>
            <a:endParaRPr lang="ja-JP" altLang="en-US" dirty="0">
              <a:latin typeface="ＭＳ Ｐゴシック" panose="020B0600070205080204" pitchFamily="50" charset="-128"/>
              <a:ea typeface="ＭＳ Ｐゴシック" panose="020B0600070205080204" pitchFamily="50" charset="-128"/>
            </a:endParaRPr>
          </a:p>
        </p:txBody>
      </p:sp>
      <p:sp>
        <p:nvSpPr>
          <p:cNvPr id="7" name="Rectángulo 6">
            <a:extLst>
              <a:ext uri="{FF2B5EF4-FFF2-40B4-BE49-F238E27FC236}">
                <a16:creationId xmlns:a16="http://schemas.microsoft.com/office/drawing/2014/main" id="{B7091DCD-0AF1-4A7D-BCD3-3A53751FA393}"/>
              </a:ext>
            </a:extLst>
          </p:cNvPr>
          <p:cNvSpPr/>
          <p:nvPr/>
        </p:nvSpPr>
        <p:spPr>
          <a:xfrm>
            <a:off x="1266825" y="2926081"/>
            <a:ext cx="885825" cy="3130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950DB003-DB84-4492-8298-C6A352A2D751}"/>
              </a:ext>
            </a:extLst>
          </p:cNvPr>
          <p:cNvSpPr/>
          <p:nvPr/>
        </p:nvSpPr>
        <p:spPr>
          <a:xfrm>
            <a:off x="3495675" y="2926082"/>
            <a:ext cx="885825" cy="31301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8">
            <a:extLst>
              <a:ext uri="{FF2B5EF4-FFF2-40B4-BE49-F238E27FC236}">
                <a16:creationId xmlns:a16="http://schemas.microsoft.com/office/drawing/2014/main" id="{33E84AF5-3CBE-4933-A430-E4B0FC0673F4}"/>
              </a:ext>
            </a:extLst>
          </p:cNvPr>
          <p:cNvSpPr/>
          <p:nvPr/>
        </p:nvSpPr>
        <p:spPr>
          <a:xfrm>
            <a:off x="6867526" y="2926081"/>
            <a:ext cx="1638300" cy="31301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8740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9</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a:t>
            </a:r>
            <a:endParaRPr lang="ja-JP" altLang="en-US" dirty="0">
              <a:latin typeface="ＭＳ Ｐゴシック" panose="020B0600070205080204" pitchFamily="50" charset="-128"/>
              <a:ea typeface="ＭＳ Ｐゴシック" panose="020B0600070205080204" pitchFamily="50" charset="-128"/>
            </a:endParaRPr>
          </a:p>
        </p:txBody>
      </p:sp>
      <p:pic>
        <p:nvPicPr>
          <p:cNvPr id="5" name="Imagen 4">
            <a:extLst>
              <a:ext uri="{FF2B5EF4-FFF2-40B4-BE49-F238E27FC236}">
                <a16:creationId xmlns:a16="http://schemas.microsoft.com/office/drawing/2014/main" id="{24CDDD14-7A13-4F83-9003-EC04ACBE7423}"/>
              </a:ext>
            </a:extLst>
          </p:cNvPr>
          <p:cNvPicPr>
            <a:picLocks noChangeAspect="1"/>
          </p:cNvPicPr>
          <p:nvPr/>
        </p:nvPicPr>
        <p:blipFill>
          <a:blip r:embed="rId2"/>
          <a:stretch>
            <a:fillRect/>
          </a:stretch>
        </p:blipFill>
        <p:spPr>
          <a:xfrm>
            <a:off x="184052" y="1335295"/>
            <a:ext cx="9537895" cy="5090136"/>
          </a:xfrm>
          <a:prstGeom prst="rect">
            <a:avLst/>
          </a:prstGeom>
        </p:spPr>
      </p:pic>
      <p:sp>
        <p:nvSpPr>
          <p:cNvPr id="6" name="タイトル 3">
            <a:extLst>
              <a:ext uri="{FF2B5EF4-FFF2-40B4-BE49-F238E27FC236}">
                <a16:creationId xmlns:a16="http://schemas.microsoft.com/office/drawing/2014/main" id="{B9A8BDA3-66AB-4B32-9882-E8D0BF7A92DD}"/>
              </a:ext>
            </a:extLst>
          </p:cNvPr>
          <p:cNvSpPr txBox="1">
            <a:spLocks/>
          </p:cNvSpPr>
          <p:nvPr/>
        </p:nvSpPr>
        <p:spPr>
          <a:xfrm>
            <a:off x="272481" y="724287"/>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Nagaoka’s database</a:t>
            </a:r>
            <a:endParaRPr lang="ja-JP" altLang="en-US" dirty="0">
              <a:latin typeface="ＭＳ Ｐゴシック" panose="020B0600070205080204" pitchFamily="50" charset="-128"/>
              <a:ea typeface="ＭＳ Ｐゴシック" panose="020B0600070205080204" pitchFamily="50" charset="-128"/>
            </a:endParaRPr>
          </a:p>
        </p:txBody>
      </p:sp>
      <p:sp>
        <p:nvSpPr>
          <p:cNvPr id="7" name="Rectángulo 6">
            <a:extLst>
              <a:ext uri="{FF2B5EF4-FFF2-40B4-BE49-F238E27FC236}">
                <a16:creationId xmlns:a16="http://schemas.microsoft.com/office/drawing/2014/main" id="{B7091DCD-0AF1-4A7D-BCD3-3A53751FA393}"/>
              </a:ext>
            </a:extLst>
          </p:cNvPr>
          <p:cNvSpPr/>
          <p:nvPr/>
        </p:nvSpPr>
        <p:spPr>
          <a:xfrm>
            <a:off x="1266825" y="2926081"/>
            <a:ext cx="885825" cy="3130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8">
            <a:extLst>
              <a:ext uri="{FF2B5EF4-FFF2-40B4-BE49-F238E27FC236}">
                <a16:creationId xmlns:a16="http://schemas.microsoft.com/office/drawing/2014/main" id="{33E84AF5-3CBE-4933-A430-E4B0FC0673F4}"/>
              </a:ext>
            </a:extLst>
          </p:cNvPr>
          <p:cNvSpPr/>
          <p:nvPr/>
        </p:nvSpPr>
        <p:spPr>
          <a:xfrm>
            <a:off x="6867526" y="2926081"/>
            <a:ext cx="756018" cy="31301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899665616"/>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Helvetica"/>
        <a:ea typeface="メイリオ"/>
        <a:cs typeface=""/>
      </a:majorFont>
      <a:minorFont>
        <a:latin typeface="Helvetica"/>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Helvetica"/>
        <a:ea typeface="メイリオ"/>
        <a:cs typeface=""/>
      </a:majorFont>
      <a:minorFont>
        <a:latin typeface="Helvetica"/>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104349</TotalTime>
  <Words>1096</Words>
  <Application>Microsoft Office PowerPoint</Application>
  <PresentationFormat>A4 (210 x 297 mm)</PresentationFormat>
  <Paragraphs>252</Paragraphs>
  <Slides>27</Slides>
  <Notes>5</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27</vt:i4>
      </vt:variant>
    </vt:vector>
  </HeadingPairs>
  <TitlesOfParts>
    <vt:vector size="39" baseType="lpstr">
      <vt:lpstr>メイリオ</vt:lpstr>
      <vt:lpstr>MS PGothic</vt:lpstr>
      <vt:lpstr>MS PGothic</vt:lpstr>
      <vt:lpstr>Arial</vt:lpstr>
      <vt:lpstr>Calibri</vt:lpstr>
      <vt:lpstr>Cambria Math</vt:lpstr>
      <vt:lpstr>GreekC</vt:lpstr>
      <vt:lpstr>Helvetica</vt:lpstr>
      <vt:lpstr>inherit</vt:lpstr>
      <vt:lpstr>Wingdings</vt:lpstr>
      <vt:lpstr>1_Office ​​テーマ</vt:lpstr>
      <vt:lpstr>Office ​​テーマ</vt:lpstr>
      <vt:lpstr> Using neural network to predict diffuse fraction kd (ratio of the diffuse-to-global solar radiation) </vt:lpstr>
      <vt:lpstr>Research theme GOAL and immediate goals</vt:lpstr>
      <vt:lpstr>Presentación de PowerPoint</vt:lpstr>
      <vt:lpstr>Presentación de PowerPoint</vt:lpstr>
      <vt:lpstr>Presentación de PowerPoint</vt:lpstr>
      <vt:lpstr>Presentación de PowerPoint</vt:lpstr>
      <vt:lpstr>Previous studies, tasks and issues pointed out</vt:lpstr>
      <vt:lpstr>Presentación de PowerPoint</vt:lpstr>
      <vt:lpstr>Presentación de PowerPoint</vt:lpstr>
      <vt:lpstr>Presentación de PowerPoint</vt:lpstr>
      <vt:lpstr>Presentación de PowerPoint</vt:lpstr>
      <vt:lpstr>Presentación de PowerPoint</vt:lpstr>
      <vt:lpstr>Contents and results after solving the issues and suggestions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Summary of the seminar this time and arrangement of issues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Nobo</dc:creator>
  <cp:lastModifiedBy> </cp:lastModifiedBy>
  <cp:revision>2239</cp:revision>
  <cp:lastPrinted>2017-07-06T13:35:51Z</cp:lastPrinted>
  <dcterms:created xsi:type="dcterms:W3CDTF">2011-09-29T01:15:47Z</dcterms:created>
  <dcterms:modified xsi:type="dcterms:W3CDTF">2020-01-28T03:39:37Z</dcterms:modified>
</cp:coreProperties>
</file>