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Saxon Laptop" userId="dc7d4454d60fd500" providerId="LiveId" clId="{ED24328B-39C7-4FD6-89FE-D64E2AA476D7}"/>
    <pc:docChg chg="custSel addSld modSld">
      <pc:chgData name="Oscar Saxon Laptop" userId="dc7d4454d60fd500" providerId="LiveId" clId="{ED24328B-39C7-4FD6-89FE-D64E2AA476D7}" dt="2024-12-04T09:41:46.894" v="46" actId="1076"/>
      <pc:docMkLst>
        <pc:docMk/>
      </pc:docMkLst>
      <pc:sldChg chg="addSp delSp modSp new mod">
        <pc:chgData name="Oscar Saxon Laptop" userId="dc7d4454d60fd500" providerId="LiveId" clId="{ED24328B-39C7-4FD6-89FE-D64E2AA476D7}" dt="2024-12-04T09:41:46.894" v="46" actId="1076"/>
        <pc:sldMkLst>
          <pc:docMk/>
          <pc:sldMk cId="1090082976" sldId="262"/>
        </pc:sldMkLst>
        <pc:spChg chg="mod">
          <ac:chgData name="Oscar Saxon Laptop" userId="dc7d4454d60fd500" providerId="LiveId" clId="{ED24328B-39C7-4FD6-89FE-D64E2AA476D7}" dt="2024-12-04T09:41:13.775" v="41" actId="313"/>
          <ac:spMkLst>
            <pc:docMk/>
            <pc:sldMk cId="1090082976" sldId="262"/>
            <ac:spMk id="2" creationId="{EAD9A6ED-3485-77BD-1350-831CA4196002}"/>
          </ac:spMkLst>
        </pc:spChg>
        <pc:spChg chg="del">
          <ac:chgData name="Oscar Saxon Laptop" userId="dc7d4454d60fd500" providerId="LiveId" clId="{ED24328B-39C7-4FD6-89FE-D64E2AA476D7}" dt="2024-12-04T09:41:20.257" v="42" actId="22"/>
          <ac:spMkLst>
            <pc:docMk/>
            <pc:sldMk cId="1090082976" sldId="262"/>
            <ac:spMk id="3" creationId="{417A0B6E-C85D-4C22-6B67-6A21875EA407}"/>
          </ac:spMkLst>
        </pc:spChg>
        <pc:picChg chg="add mod ord">
          <ac:chgData name="Oscar Saxon Laptop" userId="dc7d4454d60fd500" providerId="LiveId" clId="{ED24328B-39C7-4FD6-89FE-D64E2AA476D7}" dt="2024-12-04T09:41:46.894" v="46" actId="1076"/>
          <ac:picMkLst>
            <pc:docMk/>
            <pc:sldMk cId="1090082976" sldId="262"/>
            <ac:picMk id="5" creationId="{75008350-6317-9DDC-E1C8-7213C47BBB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6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73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8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027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7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7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1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3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8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8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8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5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2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AE7-8BB0-47B0-ADEF-50CFD27E75E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8107-3A49-4E0B-B589-884D39A53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467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773A-7B8F-1D0C-350B-35A3FEAB9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Cisco Packet tracer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5F197-00A1-EA3C-E9F0-6E7EFFCF8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Oscar Saxon</a:t>
            </a:r>
          </a:p>
        </p:txBody>
      </p:sp>
    </p:spTree>
    <p:extLst>
      <p:ext uri="{BB962C8B-B14F-4D97-AF65-F5344CB8AC3E}">
        <p14:creationId xmlns:p14="http://schemas.microsoft.com/office/powerpoint/2010/main" val="397310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3325-F31E-7198-0EA3-ED7C9E13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Task and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84CC-5FB1-B67B-0792-B039955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been given the task of creating a network in cisco packet tracer.</a:t>
            </a:r>
          </a:p>
          <a:p>
            <a:r>
              <a:rPr lang="en-GB" dirty="0"/>
              <a:t>I have designed mine for a small company with two different branches meaning in the same building with one focusing on sales and the other focuses on marketing.</a:t>
            </a:r>
          </a:p>
          <a:p>
            <a:r>
              <a:rPr lang="en-GB" dirty="0"/>
              <a:t>This means that both branches will have to each have their own sub-networks as well as both branches being able to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92005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9A46-5D30-02A2-ED60-24D8D823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26BC-310A-6E94-F3E5-A51A9441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complete this idea the network will need:</a:t>
            </a:r>
          </a:p>
          <a:p>
            <a:r>
              <a:rPr lang="en-GB" dirty="0"/>
              <a:t>A switch for each branch allowing each device within each branch to communicate with </a:t>
            </a:r>
            <a:r>
              <a:rPr lang="en-GB" dirty="0" err="1"/>
              <a:t>eachother</a:t>
            </a:r>
            <a:r>
              <a:rPr lang="en-GB" dirty="0"/>
              <a:t>.</a:t>
            </a:r>
          </a:p>
          <a:p>
            <a:r>
              <a:rPr lang="en-GB" dirty="0"/>
              <a:t>A router in each branch allowing devices from each branch to communicate with devices from the other branch</a:t>
            </a:r>
          </a:p>
          <a:p>
            <a:r>
              <a:rPr lang="en-GB" dirty="0"/>
              <a:t>Set security within the network allowing only users who should be able to use the network from being able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62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DBC6-D04B-2700-59B8-9D4D45EA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2751-A588-2A90-414B-D6311F20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new hostnames for both switches = Subnet1Switch, Subnet2Switch </a:t>
            </a:r>
          </a:p>
          <a:p>
            <a:r>
              <a:rPr lang="en-GB" dirty="0"/>
              <a:t>Added </a:t>
            </a:r>
            <a:r>
              <a:rPr lang="en-GB" dirty="0" err="1"/>
              <a:t>ConsolePassword</a:t>
            </a:r>
            <a:r>
              <a:rPr lang="en-GB" dirty="0"/>
              <a:t> = Password1, Added </a:t>
            </a:r>
            <a:r>
              <a:rPr lang="en-GB" dirty="0" err="1"/>
              <a:t>enableSecret</a:t>
            </a:r>
            <a:r>
              <a:rPr lang="en-GB" dirty="0"/>
              <a:t> = Password2 and added Telnet Password = Password 3</a:t>
            </a:r>
          </a:p>
        </p:txBody>
      </p:sp>
    </p:spTree>
    <p:extLst>
      <p:ext uri="{BB962C8B-B14F-4D97-AF65-F5344CB8AC3E}">
        <p14:creationId xmlns:p14="http://schemas.microsoft.com/office/powerpoint/2010/main" val="168771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414-44F5-61A9-C4C0-180F0E88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4A6F3-71EF-8570-65E3-5AC7B3A5E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481" r="2030" b="24034"/>
          <a:stretch/>
        </p:blipFill>
        <p:spPr>
          <a:xfrm>
            <a:off x="838200" y="1953924"/>
            <a:ext cx="10481685" cy="3844203"/>
          </a:xfrm>
        </p:spPr>
      </p:pic>
    </p:spTree>
    <p:extLst>
      <p:ext uri="{BB962C8B-B14F-4D97-AF65-F5344CB8AC3E}">
        <p14:creationId xmlns:p14="http://schemas.microsoft.com/office/powerpoint/2010/main" val="18183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19D7-5F3A-C46E-ACCD-CA476888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CD16-28CD-D07A-4ED7-58710A1B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2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Subnetting 192.168.1.0</a:t>
            </a:r>
          </a:p>
          <a:p>
            <a:r>
              <a:rPr lang="en-GB" dirty="0"/>
              <a:t>Subnet Mask = 255.255.255.192</a:t>
            </a:r>
          </a:p>
          <a:p>
            <a:endParaRPr lang="en-GB" dirty="0"/>
          </a:p>
          <a:p>
            <a:r>
              <a:rPr lang="en-GB" dirty="0"/>
              <a:t>Sn1 </a:t>
            </a:r>
          </a:p>
          <a:p>
            <a:r>
              <a:rPr lang="en-GB" dirty="0"/>
              <a:t>IP = 192.168.1.1 – 192.168.1.64</a:t>
            </a:r>
          </a:p>
          <a:p>
            <a:endParaRPr lang="en-GB" dirty="0"/>
          </a:p>
          <a:p>
            <a:r>
              <a:rPr lang="en-GB" dirty="0"/>
              <a:t>Sn2</a:t>
            </a:r>
          </a:p>
          <a:p>
            <a:r>
              <a:rPr lang="en-GB" dirty="0"/>
              <a:t>IP =192.168.1.65 – 192.168.1.128</a:t>
            </a:r>
          </a:p>
          <a:p>
            <a:endParaRPr lang="en-GB" dirty="0"/>
          </a:p>
          <a:p>
            <a:r>
              <a:rPr lang="en-GB" dirty="0"/>
              <a:t>Sn3</a:t>
            </a:r>
          </a:p>
          <a:p>
            <a:r>
              <a:rPr lang="en-GB" dirty="0"/>
              <a:t>IP =  192.168.1.129 – 192.168.1.192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4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A6ED-3485-77BD-1350-831CA419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 and Telnet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08350-6317-9DDC-E1C8-7213C47B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132" y="1799214"/>
            <a:ext cx="4633736" cy="4670857"/>
          </a:xfrm>
        </p:spPr>
      </p:pic>
    </p:spTree>
    <p:extLst>
      <p:ext uri="{BB962C8B-B14F-4D97-AF65-F5344CB8AC3E}">
        <p14:creationId xmlns:p14="http://schemas.microsoft.com/office/powerpoint/2010/main" val="109008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908</TotalTime>
  <Words>202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Cisco Packet tracer project</vt:lpstr>
      <vt:lpstr>Project Task and idea</vt:lpstr>
      <vt:lpstr>Design</vt:lpstr>
      <vt:lpstr>Configurations</vt:lpstr>
      <vt:lpstr>Network Topology</vt:lpstr>
      <vt:lpstr>Subnetting</vt:lpstr>
      <vt:lpstr>Ping and Telnet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Saxon Laptop</dc:creator>
  <cp:lastModifiedBy>Oscar Saxon Laptop</cp:lastModifiedBy>
  <cp:revision>1</cp:revision>
  <dcterms:created xsi:type="dcterms:W3CDTF">2024-12-03T18:33:17Z</dcterms:created>
  <dcterms:modified xsi:type="dcterms:W3CDTF">2024-12-04T09:41:51Z</dcterms:modified>
</cp:coreProperties>
</file>