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notesMasterIdLst>
    <p:notesMasterId r:id="rId22"/>
  </p:notesMasterIdLst>
  <p:sldIdLst>
    <p:sldId id="790" r:id="rId2"/>
    <p:sldId id="791" r:id="rId3"/>
    <p:sldId id="793" r:id="rId4"/>
    <p:sldId id="798" r:id="rId5"/>
    <p:sldId id="799" r:id="rId6"/>
    <p:sldId id="800" r:id="rId7"/>
    <p:sldId id="801" r:id="rId8"/>
    <p:sldId id="803" r:id="rId9"/>
    <p:sldId id="805" r:id="rId10"/>
    <p:sldId id="806" r:id="rId11"/>
    <p:sldId id="792" r:id="rId12"/>
    <p:sldId id="807" r:id="rId13"/>
    <p:sldId id="818" r:id="rId14"/>
    <p:sldId id="819" r:id="rId15"/>
    <p:sldId id="808" r:id="rId16"/>
    <p:sldId id="809" r:id="rId17"/>
    <p:sldId id="816" r:id="rId18"/>
    <p:sldId id="817" r:id="rId19"/>
    <p:sldId id="813" r:id="rId20"/>
    <p:sldId id="788" r:id="rId21"/>
  </p:sldIdLst>
  <p:sldSz cx="9902825" cy="6858000"/>
  <p:notesSz cx="6858000" cy="9144000"/>
  <p:embeddedFontLst>
    <p:embeddedFont>
      <p:font typeface="맑은 고딕" panose="020B0503020000020004" pitchFamily="34" charset="-127"/>
      <p:regular r:id="rId23"/>
      <p:bold r:id="rId24"/>
    </p:embeddedFont>
    <p:embeddedFont>
      <p:font typeface="SamsungOne 700" panose="020B0803030303020204" charset="0"/>
      <p:bold r:id="rId25"/>
    </p:embeddedFont>
    <p:embeddedFont>
      <p:font typeface="Samsung Sharp Sans" panose="020B0604020202020204" charset="0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SamsungOne 400" panose="020B0503030303020204" charset="0"/>
      <p:regular r:id="rId31"/>
    </p:embeddedFont>
    <p:embeddedFont>
      <p:font typeface="SamsungOne 400C" panose="020B0506030303020204" charset="0"/>
      <p:regular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4337"/>
    <a:srgbClr val="1429A0"/>
    <a:srgbClr val="193EB0"/>
    <a:srgbClr val="FFB546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3" autoAdjust="0"/>
    <p:restoredTop sz="72205" autoAdjust="0"/>
  </p:normalViewPr>
  <p:slideViewPr>
    <p:cSldViewPr snapToGrid="0">
      <p:cViewPr varScale="1">
        <p:scale>
          <a:sx n="120" d="100"/>
          <a:sy n="120" d="100"/>
        </p:scale>
        <p:origin x="1062" y="108"/>
      </p:cViewPr>
      <p:guideLst>
        <p:guide pos="3119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2024-10-28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‹Nº›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5" name="슬라이드 번호 개체 틀 15">
            <a:extLst>
              <a:ext uri="{FF2B5EF4-FFF2-40B4-BE49-F238E27FC236}">
                <a16:creationId xmlns:a16="http://schemas.microsoft.com/office/drawing/2014/main" id="{CCEC8F59-794B-4743-A6D7-1BC9720006CB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56667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baseline="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Coding and Programming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2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직사각형 133">
            <a:extLst>
              <a:ext uri="{FF2B5EF4-FFF2-40B4-BE49-F238E27FC236}">
                <a16:creationId xmlns:a16="http://schemas.microsoft.com/office/drawing/2014/main" id="{7A4BCBFF-5289-45FE-BA09-DFF42AF8A347}"/>
              </a:ext>
            </a:extLst>
          </p:cNvPr>
          <p:cNvSpPr/>
          <p:nvPr userDrawn="1"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baseline="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C&amp;P </a:t>
            </a:r>
            <a:r>
              <a:rPr lang="en-US" altLang="ko-KR" sz="21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A6CFBD-D9B3-4245-A68B-1D7EC1CB6F07}"/>
              </a:ext>
            </a:extLst>
          </p:cNvPr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EB59A-603F-4715-ABA1-D9DF69D44512}"/>
              </a:ext>
            </a:extLst>
          </p:cNvPr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6BC111-C555-4B09-8375-33C4F4C2FB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CBEAE583-0BAA-455B-9555-B00A4FE8B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31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443" userDrawn="1">
          <p15:clr>
            <a:srgbClr val="FBAE40"/>
          </p15:clr>
        </p15:guide>
        <p15:guide id="3" pos="5955">
          <p15:clr>
            <a:srgbClr val="FBAE40"/>
          </p15:clr>
        </p15:guide>
        <p15:guide id="4" pos="6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102046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 userDrawn="1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434159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177962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슬라이드 번호 개체 틀 15">
            <a:extLst>
              <a:ext uri="{FF2B5EF4-FFF2-40B4-BE49-F238E27FC236}">
                <a16:creationId xmlns:a16="http://schemas.microsoft.com/office/drawing/2014/main" id="{E75758B0-2429-4331-898E-5EEED60D4280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4250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>
            <a:extLst>
              <a:ext uri="{FF2B5EF4-FFF2-40B4-BE49-F238E27FC236}">
                <a16:creationId xmlns:a16="http://schemas.microsoft.com/office/drawing/2014/main" id="{C5960DC7-D671-485D-92B0-FEED6CE658A3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34395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2023 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122783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9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1" r:id="rId2"/>
    <p:sldLayoutId id="2147483685" r:id="rId3"/>
    <p:sldLayoutId id="2147483687" r:id="rId4"/>
    <p:sldLayoutId id="2147483694" r:id="rId5"/>
    <p:sldLayoutId id="2147483693" r:id="rId6"/>
    <p:sldLayoutId id="2147483686" r:id="rId7"/>
    <p:sldLayoutId id="2147483688" r:id="rId8"/>
    <p:sldLayoutId id="2147483689" r:id="rId9"/>
    <p:sldLayoutId id="2147483690" r:id="rId10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python.org/3/library/abc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A57D5-7920-4C59-8990-1FDF22441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000" y="3429000"/>
            <a:ext cx="6837808" cy="553998"/>
          </a:xfrm>
        </p:spPr>
        <p:txBody>
          <a:bodyPr/>
          <a:lstStyle/>
          <a:p>
            <a:r>
              <a:rPr lang="en-US" altLang="ko-KR" dirty="0" smtClean="0"/>
              <a:t>Oscar S. </a:t>
            </a:r>
            <a:r>
              <a:rPr lang="en-US" altLang="ko-KR" dirty="0" err="1" smtClean="0"/>
              <a:t>Collado</a:t>
            </a:r>
            <a:endParaRPr lang="en-US" altLang="ko-KR" dirty="0" smtClean="0"/>
          </a:p>
          <a:p>
            <a:r>
              <a:rPr lang="en-US" altLang="ko-KR" dirty="0" smtClean="0"/>
              <a:t>Pablo Garcia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10000"/>
            <a:ext cx="7261950" cy="1477328"/>
          </a:xfrm>
        </p:spPr>
        <p:txBody>
          <a:bodyPr/>
          <a:lstStyle/>
          <a:p>
            <a:r>
              <a:rPr lang="en-US" altLang="ko-KR" dirty="0" err="1" smtClean="0"/>
              <a:t>Simulador</a:t>
            </a:r>
            <a:r>
              <a:rPr lang="en-US" altLang="ko-KR" dirty="0" smtClean="0"/>
              <a:t> de Ciudad</a:t>
            </a:r>
            <a:br>
              <a:rPr lang="en-US" altLang="ko-KR" dirty="0" smtClean="0"/>
            </a:br>
            <a:r>
              <a:rPr lang="en-US" altLang="ko-KR" dirty="0" err="1" smtClean="0"/>
              <a:t>Estadios</a:t>
            </a:r>
            <a:r>
              <a:rPr lang="en-US" altLang="ko-KR" dirty="0" smtClean="0"/>
              <a:t> y </a:t>
            </a:r>
            <a:r>
              <a:rPr lang="en-US" altLang="ko-KR" dirty="0" err="1" smtClean="0"/>
              <a:t>clientes</a:t>
            </a:r>
            <a:endParaRPr lang="ko-KR" altLang="en-US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DB7DEF84-1B3A-8843-98A9-028127A200B2}"/>
              </a:ext>
            </a:extLst>
          </p:cNvPr>
          <p:cNvSpPr txBox="1">
            <a:spLocks/>
          </p:cNvSpPr>
          <p:nvPr/>
        </p:nvSpPr>
        <p:spPr>
          <a:xfrm>
            <a:off x="4263300" y="5148000"/>
            <a:ext cx="3475412" cy="27699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 algn="l" defTabSz="91412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 marL="68559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ko-KR" dirty="0"/>
              <a:t>Lunes 28 de octubre de 2024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1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>
            <a:extLst>
              <a:ext uri="{FF2B5EF4-FFF2-40B4-BE49-F238E27FC236}">
                <a16:creationId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801232" y="1912904"/>
            <a:ext cx="8417924" cy="2941818"/>
            <a:chOff x="4181254" y="3224809"/>
            <a:chExt cx="4379915" cy="2941818"/>
          </a:xfrm>
        </p:grpSpPr>
        <p:sp>
          <p:nvSpPr>
            <p:cNvPr id="13" name="직사각형 37">
              <a:extLst>
                <a:ext uri="{FF2B5EF4-FFF2-40B4-BE49-F238E27FC236}">
                  <a16:creationId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Metodos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4181254" y="3612082"/>
              <a:ext cx="4379915" cy="25545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estadio_valido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4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nombre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str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4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silencioso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bool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= </a:t>
              </a:r>
              <a:r>
                <a:rPr lang="en-US" altLang="ko-KR" sz="1400" dirty="0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False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):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bool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comprueba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que 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estadio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existe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cliente_valido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4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nombre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1400" dirty="0" err="1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str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silencioso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1400" dirty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bool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= 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False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):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bool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=&gt;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comprueba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que 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cliente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existe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evento_valido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4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nombre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1400" dirty="0" err="1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str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silencioso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1400" dirty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bool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= 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False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):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bool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=&gt;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comprueba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que 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evento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existe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mostrar_error_invalido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4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agente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str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4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accion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str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)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muestra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el error de “commando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invalido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”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mostrar_error_desconocido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()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=&gt;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muestra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el error de “commando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desconocido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”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mostrar_comandos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() 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imprime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todos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los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comandos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bucle_comando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()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maneja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bucle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principal del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programa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Clases</a:t>
            </a:r>
            <a:r>
              <a:rPr lang="en-US" altLang="ko-KR" sz="2400" dirty="0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: </a:t>
            </a:r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Simulacion</a:t>
            </a:r>
            <a:r>
              <a:rPr lang="en-US" altLang="ko-KR" sz="2400" dirty="0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 2</a:t>
            </a:r>
            <a:endParaRPr lang="en-US" altLang="ko-KR" sz="2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Comandos</a:t>
            </a:r>
            <a:r>
              <a:rPr lang="en-US" altLang="ko-KR" dirty="0" smtClean="0"/>
              <a:t> de </a:t>
            </a:r>
            <a:r>
              <a:rPr lang="en-US" altLang="ko-KR" dirty="0" err="1" smtClean="0"/>
              <a:t>estadio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468" y="450001"/>
            <a:ext cx="7178340" cy="276999"/>
          </a:xfrm>
        </p:spPr>
        <p:txBody>
          <a:bodyPr/>
          <a:lstStyle/>
          <a:p>
            <a:r>
              <a:rPr lang="es-ES" altLang="ko-KR" dirty="0" smtClean="0"/>
              <a:t>Comandos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2221661"/>
            <a:ext cx="8589907" cy="914400"/>
          </a:xfrm>
        </p:spPr>
        <p:txBody>
          <a:bodyPr/>
          <a:lstStyle/>
          <a:p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&gt;: </a:t>
            </a:r>
            <a:r>
              <a:rPr lang="es-ES" altLang="ko-KR" dirty="0">
                <a:cs typeface="Arial" panose="020B0604020202020204" pitchFamily="34" charset="0"/>
              </a:rPr>
              <a:t>Agregar un nuevo estadio al </a:t>
            </a:r>
            <a:r>
              <a:rPr lang="es-ES" altLang="ko-KR" dirty="0" smtClean="0">
                <a:cs typeface="Arial" panose="020B0604020202020204" pitchFamily="34" charset="0"/>
              </a:rPr>
              <a:t>sistema</a:t>
            </a:r>
            <a:endParaRPr lang="en-US" altLang="ko-KR" dirty="0" smtClean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Ejemplo</a:t>
            </a:r>
            <a:r>
              <a:rPr lang="en-US" altLang="ko-KR" dirty="0" smtClean="0">
                <a:latin typeface="+mn-lt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stadium add </a:t>
            </a:r>
            <a:r>
              <a:rPr lang="en-US" altLang="ko-KR" dirty="0" err="1">
                <a:latin typeface="Consolas" panose="020B0609020204030204" pitchFamily="49" charset="0"/>
              </a:rPr>
              <a:t>Bernabeu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stadium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add_event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event_name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: Agregar un nuevo evento al estadio</a:t>
            </a:r>
            <a:endParaRPr lang="en-US" altLang="ko-KR" dirty="0" smtClean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Ejemplo</a:t>
            </a:r>
            <a:r>
              <a:rPr lang="en-US" altLang="ko-KR" dirty="0" smtClean="0">
                <a:latin typeface="+mn-lt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stadium </a:t>
            </a:r>
            <a:r>
              <a:rPr lang="en-US" altLang="ko-KR" dirty="0" err="1">
                <a:latin typeface="Consolas" panose="020B0609020204030204" pitchFamily="49" charset="0"/>
              </a:rPr>
              <a:t>add_event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Bernabeu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Futbol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remove_event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event_name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&gt;: </a:t>
            </a:r>
            <a:r>
              <a:rPr lang="es-ES" altLang="ko-KR" dirty="0">
                <a:latin typeface="+mn-lt"/>
                <a:cs typeface="Arial" panose="020B0604020202020204" pitchFamily="34" charset="0"/>
              </a:rPr>
              <a:t>Eliminar un evento del estadio, siempre que no haya clientes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dentro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Ejemplo</a:t>
            </a:r>
            <a:r>
              <a:rPr lang="en-US" altLang="ko-KR" dirty="0">
                <a:latin typeface="+mn-lt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stadium </a:t>
            </a:r>
            <a:r>
              <a:rPr lang="en-US" altLang="ko-KR" dirty="0" err="1">
                <a:latin typeface="Consolas" panose="020B0609020204030204" pitchFamily="49" charset="0"/>
              </a:rPr>
              <a:t>remove_event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Bernabeu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Futbol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show_attendance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event_name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&gt;:</a:t>
            </a:r>
            <a:r>
              <a:rPr lang="es-ES" altLang="ko-KR" dirty="0">
                <a:latin typeface="+mn-lt"/>
                <a:cs typeface="Arial" panose="020B0604020202020204" pitchFamily="34" charset="0"/>
              </a:rPr>
              <a:t> Mostrar la lista de clientes que asisten a un evento específico en el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estadio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Ejemplo</a:t>
            </a:r>
            <a:r>
              <a:rPr lang="en-US" altLang="ko-KR" dirty="0" smtClean="0">
                <a:latin typeface="+mn-lt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stadium </a:t>
            </a:r>
            <a:r>
              <a:rPr lang="en-US" altLang="ko-KR" dirty="0" err="1">
                <a:latin typeface="Consolas" panose="020B0609020204030204" pitchFamily="49" charset="0"/>
              </a:rPr>
              <a:t>show_attendance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Bernabeu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Futbol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show_clients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&gt;:</a:t>
            </a:r>
            <a:r>
              <a:rPr lang="es-ES" altLang="ko-KR" dirty="0">
                <a:latin typeface="+mn-lt"/>
                <a:cs typeface="Arial" panose="020B0604020202020204" pitchFamily="34" charset="0"/>
              </a:rPr>
              <a:t> Mostrar la lista de clientes que están actualmente en el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estadio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Ejemplo</a:t>
            </a:r>
            <a:r>
              <a:rPr lang="en-US" altLang="ko-KR" dirty="0">
                <a:latin typeface="+mn-lt"/>
              </a:rPr>
              <a:t>: </a:t>
            </a:r>
            <a:r>
              <a:rPr lang="en-US" altLang="ko-KR" dirty="0" smtClean="0">
                <a:latin typeface="Consolas" panose="020B0609020204030204" pitchFamily="49" charset="0"/>
              </a:rPr>
              <a:t>stadium </a:t>
            </a:r>
            <a:r>
              <a:rPr lang="en-US" altLang="ko-KR" dirty="0" err="1" smtClean="0">
                <a:latin typeface="Consolas" panose="020B0609020204030204" pitchFamily="49" charset="0"/>
              </a:rPr>
              <a:t>show_clients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Bernabeu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452237" y="6472362"/>
            <a:ext cx="75628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4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Comandos</a:t>
            </a:r>
            <a:r>
              <a:rPr lang="en-US" altLang="ko-KR" dirty="0" smtClean="0"/>
              <a:t> de </a:t>
            </a:r>
            <a:r>
              <a:rPr lang="en-US" altLang="ko-KR" dirty="0" err="1" smtClean="0"/>
              <a:t>estadio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468" y="450001"/>
            <a:ext cx="7178340" cy="276999"/>
          </a:xfrm>
        </p:spPr>
        <p:txBody>
          <a:bodyPr/>
          <a:lstStyle/>
          <a:p>
            <a:r>
              <a:rPr lang="es-ES" altLang="ko-KR" dirty="0" smtClean="0"/>
              <a:t>Comandos 2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7" y="2221661"/>
            <a:ext cx="7516481" cy="914400"/>
          </a:xfrm>
        </p:spPr>
        <p:txBody>
          <a:bodyPr/>
          <a:lstStyle/>
          <a:p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show_current_events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&gt;: </a:t>
            </a:r>
            <a:r>
              <a:rPr lang="es-ES" altLang="ko-KR" dirty="0">
                <a:latin typeface="+mn-lt"/>
                <a:cs typeface="Arial" panose="020B0604020202020204" pitchFamily="34" charset="0"/>
              </a:rPr>
              <a:t>Mostrar los eventos actuales que se llevan a cabo en el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estadio</a:t>
            </a:r>
            <a:endParaRPr lang="en-US" altLang="ko-KR" dirty="0" smtClean="0">
              <a:latin typeface="+mn-lt"/>
            </a:endParaRPr>
          </a:p>
          <a:p>
            <a:pPr lvl="1"/>
            <a:r>
              <a:rPr lang="en-US" altLang="ko-KR" dirty="0" err="1">
                <a:latin typeface="+mn-lt"/>
              </a:rPr>
              <a:t>Ejemplo</a:t>
            </a:r>
            <a:r>
              <a:rPr lang="en-US" altLang="ko-KR" dirty="0" smtClean="0">
                <a:latin typeface="+mn-lt"/>
              </a:rPr>
              <a:t>: </a:t>
            </a:r>
            <a:r>
              <a:rPr lang="en-US" altLang="ko-KR" dirty="0" smtClean="0">
                <a:latin typeface="Consolas" panose="020B0609020204030204" pitchFamily="49" charset="0"/>
              </a:rPr>
              <a:t>stadium </a:t>
            </a:r>
            <a:r>
              <a:rPr lang="en-US" altLang="ko-KR" dirty="0" err="1">
                <a:latin typeface="Consolas" panose="020B0609020204030204" pitchFamily="49" charset="0"/>
              </a:rPr>
              <a:t>show_current_events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Bernabeu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show_events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&gt;: </a:t>
            </a:r>
            <a:r>
              <a:rPr lang="es-ES" altLang="ko-KR" dirty="0">
                <a:latin typeface="+mn-lt"/>
                <a:cs typeface="Arial" panose="020B0604020202020204" pitchFamily="34" charset="0"/>
              </a:rPr>
              <a:t>Mostrar la lista de eventos próximos en el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estadio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Ejemplo</a:t>
            </a:r>
            <a:r>
              <a:rPr lang="en-US" altLang="ko-KR" dirty="0" smtClean="0">
                <a:latin typeface="+mn-lt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stadium </a:t>
            </a:r>
            <a:r>
              <a:rPr lang="en-US" altLang="ko-KR" dirty="0" err="1">
                <a:latin typeface="Consolas" panose="020B0609020204030204" pitchFamily="49" charset="0"/>
              </a:rPr>
              <a:t>show_events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Bernabeu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show_info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&gt;: </a:t>
            </a:r>
            <a:r>
              <a:rPr lang="es-ES" altLang="ko-KR" dirty="0">
                <a:latin typeface="+mn-lt"/>
                <a:cs typeface="Arial" panose="020B0604020202020204" pitchFamily="34" charset="0"/>
              </a:rPr>
              <a:t>Mostrar información sobre el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estadio</a:t>
            </a:r>
            <a:endParaRPr lang="en-US" altLang="ko-KR" dirty="0" smtClean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Ejemplo</a:t>
            </a:r>
            <a:r>
              <a:rPr lang="en-US" altLang="ko-KR" dirty="0">
                <a:latin typeface="+mn-lt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stadium </a:t>
            </a:r>
            <a:r>
              <a:rPr lang="en-US" altLang="ko-KR" dirty="0" err="1">
                <a:latin typeface="Consolas" panose="020B0609020204030204" pitchFamily="49" charset="0"/>
              </a:rPr>
              <a:t>show_info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Bernabeu</a:t>
            </a:r>
            <a:endParaRPr lang="ko-KR" altLang="en-US" dirty="0" smtClean="0">
              <a:latin typeface="Consolas" panose="020B0609020204030204" pitchFamily="49" charset="0"/>
            </a:endParaRPr>
          </a:p>
          <a:p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client_name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&gt;: </a:t>
            </a:r>
            <a:r>
              <a:rPr lang="es-ES" altLang="ko-KR" dirty="0">
                <a:latin typeface="+mn-lt"/>
              </a:rPr>
              <a:t>Permitir que un cliente entre al estadio, siempre que tenga un </a:t>
            </a:r>
            <a:r>
              <a:rPr lang="es-ES" altLang="ko-KR" dirty="0" smtClean="0">
                <a:latin typeface="+mn-lt"/>
              </a:rPr>
              <a:t>ticket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Ejemplo</a:t>
            </a:r>
            <a:r>
              <a:rPr lang="en-US" altLang="ko-KR" dirty="0" smtClean="0">
                <a:latin typeface="+mn-lt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client enter Billy </a:t>
            </a:r>
            <a:r>
              <a:rPr lang="en-US" altLang="ko-KR" dirty="0" err="1">
                <a:latin typeface="Consolas" panose="020B0609020204030204" pitchFamily="49" charset="0"/>
              </a:rPr>
              <a:t>Bernabeu</a:t>
            </a:r>
            <a:endParaRPr lang="ko-KR" altLang="en-US" dirty="0" smtClean="0">
              <a:latin typeface="Consolas" panose="020B0609020204030204" pitchFamily="49" charset="0"/>
            </a:endParaRPr>
          </a:p>
          <a:p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client_name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&gt;:</a:t>
            </a:r>
            <a:r>
              <a:rPr lang="es-ES" altLang="ko-KR" dirty="0">
                <a:latin typeface="+mn-lt"/>
                <a:cs typeface="Arial" panose="020B0604020202020204" pitchFamily="34" charset="0"/>
              </a:rPr>
              <a:t> </a:t>
            </a:r>
            <a:r>
              <a:rPr lang="es-ES" altLang="ko-KR" dirty="0">
                <a:latin typeface="+mn-lt"/>
              </a:rPr>
              <a:t>Permitir que un cliente salga del </a:t>
            </a:r>
            <a:r>
              <a:rPr lang="es-ES" altLang="ko-KR" dirty="0" smtClean="0">
                <a:latin typeface="+mn-lt"/>
              </a:rPr>
              <a:t>estadio</a:t>
            </a:r>
            <a:endParaRPr lang="en-US" altLang="ko-KR" dirty="0" smtClean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Ejemplo</a:t>
            </a:r>
            <a:r>
              <a:rPr lang="en-US" altLang="ko-KR" dirty="0" smtClean="0">
                <a:latin typeface="+mn-lt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client </a:t>
            </a:r>
            <a:r>
              <a:rPr lang="en-US" altLang="ko-KR" dirty="0" smtClean="0">
                <a:latin typeface="Consolas" panose="020B0609020204030204" pitchFamily="49" charset="0"/>
              </a:rPr>
              <a:t>leave </a:t>
            </a:r>
            <a:r>
              <a:rPr lang="en-US" altLang="ko-KR" dirty="0">
                <a:latin typeface="Consolas" panose="020B0609020204030204" pitchFamily="49" charset="0"/>
              </a:rPr>
              <a:t>Billy </a:t>
            </a:r>
            <a:r>
              <a:rPr lang="en-US" altLang="ko-KR" dirty="0" err="1">
                <a:latin typeface="Consolas" panose="020B0609020204030204" pitchFamily="49" charset="0"/>
              </a:rPr>
              <a:t>Bernabeu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452237" y="6472362"/>
            <a:ext cx="75628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9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Comandos</a:t>
            </a:r>
            <a:r>
              <a:rPr lang="en-US" altLang="ko-KR" dirty="0" smtClean="0"/>
              <a:t> de </a:t>
            </a:r>
            <a:r>
              <a:rPr lang="en-US" altLang="ko-KR" dirty="0" err="1" smtClean="0"/>
              <a:t>cliente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468" y="450001"/>
            <a:ext cx="7178340" cy="276999"/>
          </a:xfrm>
        </p:spPr>
        <p:txBody>
          <a:bodyPr/>
          <a:lstStyle/>
          <a:p>
            <a:r>
              <a:rPr lang="es-ES" altLang="ko-KR" dirty="0" smtClean="0"/>
              <a:t>Comandos </a:t>
            </a:r>
            <a:r>
              <a:rPr lang="es-ES" altLang="ko-KR" dirty="0" smtClean="0"/>
              <a:t>3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2221661"/>
            <a:ext cx="7471092" cy="914400"/>
          </a:xfrm>
        </p:spPr>
        <p:txBody>
          <a:bodyPr/>
          <a:lstStyle/>
          <a:p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client_name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&gt;: </a:t>
            </a:r>
            <a:r>
              <a:rPr lang="es-ES" altLang="ko-KR" dirty="0">
                <a:latin typeface="+mn-lt"/>
                <a:cs typeface="Arial" panose="020B0604020202020204" pitchFamily="34" charset="0"/>
              </a:rPr>
              <a:t>Agregar un cliente al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sistema</a:t>
            </a:r>
            <a:endParaRPr lang="en-US" altLang="ko-KR" dirty="0" smtClean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Ejemplo</a:t>
            </a:r>
            <a:r>
              <a:rPr lang="en-US" altLang="ko-KR" dirty="0">
                <a:latin typeface="+mn-lt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client add Billy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buy_ticket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client_name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event_name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&gt;: </a:t>
            </a:r>
            <a:r>
              <a:rPr lang="es-ES" altLang="ko-KR" dirty="0">
                <a:latin typeface="+mn-lt"/>
                <a:cs typeface="Arial" panose="020B0604020202020204" pitchFamily="34" charset="0"/>
              </a:rPr>
              <a:t>Comprar un ticket para un evento en el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estadio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Ejemplo</a:t>
            </a:r>
            <a:r>
              <a:rPr lang="en-US" altLang="ko-KR" dirty="0" smtClean="0">
                <a:latin typeface="+mn-lt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client </a:t>
            </a:r>
            <a:r>
              <a:rPr lang="en-US" altLang="ko-KR" dirty="0" err="1">
                <a:latin typeface="Consolas" panose="020B0609020204030204" pitchFamily="49" charset="0"/>
              </a:rPr>
              <a:t>buy_ticket</a:t>
            </a:r>
            <a:r>
              <a:rPr lang="en-US" altLang="ko-KR" dirty="0">
                <a:latin typeface="Consolas" panose="020B0609020204030204" pitchFamily="49" charset="0"/>
              </a:rPr>
              <a:t> Billy </a:t>
            </a:r>
            <a:r>
              <a:rPr lang="en-US" altLang="ko-KR" dirty="0" err="1">
                <a:latin typeface="Consolas" panose="020B0609020204030204" pitchFamily="49" charset="0"/>
              </a:rPr>
              <a:t>Bernabeu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Futbol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cancel_ticket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client_name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event_name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&gt;: </a:t>
            </a:r>
            <a:r>
              <a:rPr lang="es-ES" altLang="ko-KR" dirty="0">
                <a:latin typeface="+mn-lt"/>
                <a:cs typeface="Arial" panose="020B0604020202020204" pitchFamily="34" charset="0"/>
              </a:rPr>
              <a:t>Cancelar un ticket para un evento en el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estadio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 err="1">
                <a:latin typeface="+mn-lt"/>
              </a:rPr>
              <a:t>Ejemplo</a:t>
            </a:r>
            <a:r>
              <a:rPr lang="en-US" altLang="ko-KR" dirty="0" smtClean="0">
                <a:latin typeface="+mn-lt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client </a:t>
            </a:r>
            <a:r>
              <a:rPr lang="en-US" altLang="ko-KR" dirty="0" err="1">
                <a:latin typeface="Consolas" panose="020B0609020204030204" pitchFamily="49" charset="0"/>
              </a:rPr>
              <a:t>cancel_ticket</a:t>
            </a:r>
            <a:r>
              <a:rPr lang="en-US" altLang="ko-KR" dirty="0">
                <a:latin typeface="Consolas" panose="020B0609020204030204" pitchFamily="49" charset="0"/>
              </a:rPr>
              <a:t> Billy </a:t>
            </a:r>
            <a:r>
              <a:rPr lang="en-US" altLang="ko-KR" dirty="0" err="1">
                <a:latin typeface="Consolas" panose="020B0609020204030204" pitchFamily="49" charset="0"/>
              </a:rPr>
              <a:t>Bernabeu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Futbol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check_event_schedule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client_name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&gt;: </a:t>
            </a:r>
            <a:r>
              <a:rPr lang="es-ES" altLang="ko-KR" dirty="0">
                <a:latin typeface="+mn-lt"/>
                <a:cs typeface="Arial" panose="020B0604020202020204" pitchFamily="34" charset="0"/>
              </a:rPr>
              <a:t>Consultar el calendario de eventos en el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estadio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Ejemplo</a:t>
            </a:r>
            <a:r>
              <a:rPr lang="en-US" altLang="ko-KR" dirty="0" smtClean="0">
                <a:latin typeface="+mn-lt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client </a:t>
            </a:r>
            <a:r>
              <a:rPr lang="en-US" altLang="ko-KR" dirty="0" err="1">
                <a:latin typeface="Consolas" panose="020B0609020204030204" pitchFamily="49" charset="0"/>
              </a:rPr>
              <a:t>check_event_schedule</a:t>
            </a:r>
            <a:r>
              <a:rPr lang="en-US" altLang="ko-KR" dirty="0">
                <a:latin typeface="Consolas" panose="020B0609020204030204" pitchFamily="49" charset="0"/>
              </a:rPr>
              <a:t> Billy </a:t>
            </a:r>
            <a:r>
              <a:rPr lang="en-US" altLang="ko-KR" dirty="0" err="1">
                <a:latin typeface="Consolas" panose="020B0609020204030204" pitchFamily="49" charset="0"/>
              </a:rPr>
              <a:t>Bernabeu</a:t>
            </a:r>
            <a:endParaRPr lang="ko-KR" altLang="en-US" dirty="0" smtClean="0">
              <a:latin typeface="Consolas" panose="020B0609020204030204" pitchFamily="49" charset="0"/>
            </a:endParaRPr>
          </a:p>
          <a:p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check_wait_time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client_name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&gt;: </a:t>
            </a:r>
            <a:r>
              <a:rPr lang="es-ES" altLang="ko-KR" dirty="0">
                <a:latin typeface="+mn-lt"/>
                <a:cs typeface="Arial" panose="020B0604020202020204" pitchFamily="34" charset="0"/>
              </a:rPr>
              <a:t>Consultar el tiempo de espera para entrar al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estadio</a:t>
            </a:r>
            <a:endParaRPr lang="en-US" altLang="ko-KR" dirty="0" smtClean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Ejemplo</a:t>
            </a:r>
            <a:r>
              <a:rPr lang="en-US" altLang="ko-KR" dirty="0" smtClean="0">
                <a:latin typeface="+mn-lt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client </a:t>
            </a:r>
            <a:r>
              <a:rPr lang="en-US" altLang="ko-KR" dirty="0" err="1">
                <a:latin typeface="Consolas" panose="020B0609020204030204" pitchFamily="49" charset="0"/>
              </a:rPr>
              <a:t>check_wait_time</a:t>
            </a:r>
            <a:r>
              <a:rPr lang="en-US" altLang="ko-KR" dirty="0">
                <a:latin typeface="Consolas" panose="020B0609020204030204" pitchFamily="49" charset="0"/>
              </a:rPr>
              <a:t> Billy </a:t>
            </a:r>
            <a:r>
              <a:rPr lang="en-US" altLang="ko-KR" dirty="0" err="1">
                <a:latin typeface="Consolas" panose="020B0609020204030204" pitchFamily="49" charset="0"/>
              </a:rPr>
              <a:t>Bernabeu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452237" y="6472362"/>
            <a:ext cx="75628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8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Comandos</a:t>
            </a:r>
            <a:r>
              <a:rPr lang="en-US" altLang="ko-KR" dirty="0" smtClean="0"/>
              <a:t> de </a:t>
            </a:r>
            <a:r>
              <a:rPr lang="en-US" altLang="ko-KR" dirty="0" err="1" smtClean="0"/>
              <a:t>estadio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cliente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468" y="450001"/>
            <a:ext cx="7178340" cy="276999"/>
          </a:xfrm>
        </p:spPr>
        <p:txBody>
          <a:bodyPr/>
          <a:lstStyle/>
          <a:p>
            <a:r>
              <a:rPr lang="es-ES" altLang="ko-KR" dirty="0" smtClean="0"/>
              <a:t>Comandos </a:t>
            </a:r>
            <a:r>
              <a:rPr lang="es-ES" altLang="ko-KR" dirty="0" smtClean="0"/>
              <a:t>4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2221661"/>
            <a:ext cx="7778874" cy="914400"/>
          </a:xfrm>
        </p:spPr>
        <p:txBody>
          <a:bodyPr/>
          <a:lstStyle/>
          <a:p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cheer_for_team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client_name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team_name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&gt;: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Indicar </a:t>
            </a:r>
            <a:r>
              <a:rPr lang="es-ES" altLang="ko-KR" dirty="0">
                <a:latin typeface="+mn-lt"/>
                <a:cs typeface="Arial" panose="020B0604020202020204" pitchFamily="34" charset="0"/>
              </a:rPr>
              <a:t>que un cliente anima a un equipo específico durante un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partido</a:t>
            </a:r>
            <a:endParaRPr lang="en-US" altLang="ko-KR" dirty="0" smtClean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Ejemplo</a:t>
            </a:r>
            <a:r>
              <a:rPr lang="en-US" altLang="ko-KR" dirty="0" smtClean="0">
                <a:latin typeface="Consolas" panose="020B0609020204030204" pitchFamily="49" charset="0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client </a:t>
            </a:r>
            <a:r>
              <a:rPr lang="en-US" altLang="ko-KR" dirty="0" err="1">
                <a:latin typeface="Consolas" panose="020B0609020204030204" pitchFamily="49" charset="0"/>
              </a:rPr>
              <a:t>cheer_for_team</a:t>
            </a:r>
            <a:r>
              <a:rPr lang="en-US" altLang="ko-KR" dirty="0">
                <a:latin typeface="Consolas" panose="020B0609020204030204" pitchFamily="49" charset="0"/>
              </a:rPr>
              <a:t> Billy </a:t>
            </a:r>
            <a:r>
              <a:rPr lang="en-US" altLang="ko-KR" dirty="0" err="1">
                <a:latin typeface="Consolas" panose="020B0609020204030204" pitchFamily="49" charset="0"/>
              </a:rPr>
              <a:t>Bernabeu</a:t>
            </a:r>
            <a:r>
              <a:rPr lang="en-US" altLang="ko-KR" dirty="0">
                <a:latin typeface="Consolas" panose="020B0609020204030204" pitchFamily="49" charset="0"/>
              </a:rPr>
              <a:t> Raven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report_issue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client_name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s-E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issue_description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&gt;: </a:t>
            </a:r>
            <a:r>
              <a:rPr lang="es-ES" altLang="ko-KR" dirty="0">
                <a:latin typeface="+mn-lt"/>
                <a:cs typeface="Arial" panose="020B0604020202020204" pitchFamily="34" charset="0"/>
              </a:rPr>
              <a:t>Reportar un problema o inquietud mientras se encuentra en el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estadio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Ejemplo</a:t>
            </a:r>
            <a:r>
              <a:rPr lang="en-US" altLang="ko-KR" dirty="0" smtClean="0">
                <a:latin typeface="+mn-lt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client </a:t>
            </a:r>
            <a:r>
              <a:rPr lang="en-US" altLang="ko-KR" dirty="0" err="1">
                <a:latin typeface="Consolas" panose="020B0609020204030204" pitchFamily="49" charset="0"/>
              </a:rPr>
              <a:t>report_issue</a:t>
            </a:r>
            <a:r>
              <a:rPr lang="en-US" altLang="ko-KR" dirty="0">
                <a:latin typeface="Consolas" panose="020B0609020204030204" pitchFamily="49" charset="0"/>
              </a:rPr>
              <a:t> Billy </a:t>
            </a:r>
            <a:r>
              <a:rPr lang="en-US" altLang="ko-KR" dirty="0" err="1">
                <a:latin typeface="Consolas" panose="020B0609020204030204" pitchFamily="49" charset="0"/>
              </a:rPr>
              <a:t>Bernabeu</a:t>
            </a:r>
            <a:r>
              <a:rPr lang="en-US" altLang="ko-KR" dirty="0">
                <a:latin typeface="Consolas" panose="020B0609020204030204" pitchFamily="49" charset="0"/>
              </a:rPr>
              <a:t> Unamused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request_refund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client_name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event_name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&gt;: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Solicitar </a:t>
            </a:r>
            <a:r>
              <a:rPr lang="es-ES" altLang="ko-KR" dirty="0">
                <a:latin typeface="+mn-lt"/>
                <a:cs typeface="Arial" panose="020B0604020202020204" pitchFamily="34" charset="0"/>
              </a:rPr>
              <a:t>un reembolso por un ticket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comprado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 err="1">
                <a:latin typeface="+mn-lt"/>
              </a:rPr>
              <a:t>Ejemplo</a:t>
            </a:r>
            <a:r>
              <a:rPr lang="en-US" altLang="ko-KR" dirty="0" smtClean="0">
                <a:latin typeface="+mn-lt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client </a:t>
            </a:r>
            <a:r>
              <a:rPr lang="en-US" altLang="ko-KR" dirty="0" err="1">
                <a:latin typeface="Consolas" panose="020B0609020204030204" pitchFamily="49" charset="0"/>
              </a:rPr>
              <a:t>request_refund</a:t>
            </a:r>
            <a:r>
              <a:rPr lang="en-US" altLang="ko-KR" dirty="0">
                <a:latin typeface="Consolas" panose="020B0609020204030204" pitchFamily="49" charset="0"/>
              </a:rPr>
              <a:t> Billy </a:t>
            </a:r>
            <a:r>
              <a:rPr lang="en-US" altLang="ko-KR" dirty="0" err="1">
                <a:latin typeface="Consolas" panose="020B0609020204030204" pitchFamily="49" charset="0"/>
              </a:rPr>
              <a:t>Bernabeu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Futbol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show_all_clients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Mostrar </a:t>
            </a:r>
            <a:r>
              <a:rPr lang="es-ES" altLang="ko-KR" dirty="0">
                <a:latin typeface="+mn-lt"/>
                <a:cs typeface="Arial" panose="020B0604020202020204" pitchFamily="34" charset="0"/>
              </a:rPr>
              <a:t>la lista de todos los clientes en el </a:t>
            </a:r>
            <a:r>
              <a:rPr lang="es-ES" altLang="ko-KR" dirty="0" smtClean="0">
                <a:latin typeface="+mn-lt"/>
                <a:cs typeface="Arial" panose="020B0604020202020204" pitchFamily="34" charset="0"/>
              </a:rPr>
              <a:t>sistema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Ejemplo</a:t>
            </a:r>
            <a:r>
              <a:rPr lang="en-US" altLang="ko-KR" dirty="0" smtClean="0">
                <a:latin typeface="+mn-lt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client </a:t>
            </a:r>
            <a:r>
              <a:rPr lang="en-US" altLang="ko-KR" dirty="0" err="1">
                <a:latin typeface="Consolas" panose="020B0609020204030204" pitchFamily="49" charset="0"/>
              </a:rPr>
              <a:t>show_all_clients</a:t>
            </a:r>
            <a:endParaRPr lang="ko-KR" altLang="en-US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view_ticket_status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client_name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stadium_name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event_name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&gt;: </a:t>
            </a:r>
            <a:r>
              <a:rPr lang="en-US" altLang="ko-KR" dirty="0" err="1">
                <a:latin typeface="+mn-lt"/>
                <a:cs typeface="Arial" panose="020B0604020202020204" pitchFamily="34" charset="0"/>
              </a:rPr>
              <a:t>Consultar</a:t>
            </a:r>
            <a:r>
              <a:rPr lang="en-US" altLang="ko-KR" dirty="0">
                <a:latin typeface="+mn-lt"/>
                <a:cs typeface="Arial" panose="020B0604020202020204" pitchFamily="34" charset="0"/>
              </a:rPr>
              <a:t> el </a:t>
            </a:r>
            <a:r>
              <a:rPr lang="en-US" altLang="ko-KR" dirty="0" err="1">
                <a:latin typeface="+mn-lt"/>
                <a:cs typeface="Arial" panose="020B0604020202020204" pitchFamily="34" charset="0"/>
              </a:rPr>
              <a:t>estado</a:t>
            </a:r>
            <a:r>
              <a:rPr lang="en-US" altLang="ko-KR" dirty="0">
                <a:latin typeface="+mn-lt"/>
                <a:cs typeface="Arial" panose="020B0604020202020204" pitchFamily="34" charset="0"/>
              </a:rPr>
              <a:t> de un ticket para un </a:t>
            </a:r>
            <a:r>
              <a:rPr lang="en-US" altLang="ko-KR" dirty="0" err="1" smtClean="0">
                <a:latin typeface="+mn-lt"/>
                <a:cs typeface="Arial" panose="020B0604020202020204" pitchFamily="34" charset="0"/>
              </a:rPr>
              <a:t>evento</a:t>
            </a:r>
            <a:endParaRPr lang="en-US" altLang="ko-KR" dirty="0" smtClean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Ejemplo</a:t>
            </a:r>
            <a:r>
              <a:rPr lang="en-US" altLang="ko-KR" dirty="0" smtClean="0">
                <a:latin typeface="+mn-lt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client </a:t>
            </a:r>
            <a:r>
              <a:rPr lang="en-US" altLang="ko-KR" dirty="0" err="1">
                <a:latin typeface="Consolas" panose="020B0609020204030204" pitchFamily="49" charset="0"/>
              </a:rPr>
              <a:t>view_ticket_status</a:t>
            </a:r>
            <a:r>
              <a:rPr lang="en-US" altLang="ko-KR" dirty="0">
                <a:latin typeface="Consolas" panose="020B0609020204030204" pitchFamily="49" charset="0"/>
              </a:rPr>
              <a:t> Billy </a:t>
            </a:r>
            <a:r>
              <a:rPr lang="en-US" altLang="ko-KR" dirty="0" err="1">
                <a:latin typeface="Consolas" panose="020B0609020204030204" pitchFamily="49" charset="0"/>
              </a:rPr>
              <a:t>Bernabeu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Futbol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452237" y="6472362"/>
            <a:ext cx="75628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3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Comandos</a:t>
            </a:r>
            <a:r>
              <a:rPr lang="en-US" altLang="ko-KR" dirty="0" smtClean="0"/>
              <a:t> de </a:t>
            </a:r>
            <a:r>
              <a:rPr lang="en-US" altLang="ko-KR" dirty="0" err="1" smtClean="0"/>
              <a:t>ejemplo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468" y="450001"/>
            <a:ext cx="7178340" cy="276999"/>
          </a:xfrm>
        </p:spPr>
        <p:txBody>
          <a:bodyPr/>
          <a:lstStyle/>
          <a:p>
            <a:r>
              <a:rPr lang="es-ES" altLang="ko-KR" dirty="0" smtClean="0"/>
              <a:t>Ejemplo de uso 1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3193" y="2221661"/>
            <a:ext cx="7471092" cy="914400"/>
          </a:xfrm>
        </p:spPr>
        <p:txBody>
          <a:bodyPr/>
          <a:lstStyle/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stadium add </a:t>
            </a:r>
            <a:r>
              <a:rPr lang="en-US" altLang="ko-KR" sz="1600" dirty="0" err="1">
                <a:latin typeface="Consolas" panose="020B0609020204030204" pitchFamily="49" charset="0"/>
              </a:rPr>
              <a:t>Bernabeu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client add Billy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stadium </a:t>
            </a:r>
            <a:r>
              <a:rPr lang="en-US" altLang="ko-KR" sz="1600" dirty="0" err="1">
                <a:latin typeface="Consolas" panose="020B0609020204030204" pitchFamily="49" charset="0"/>
              </a:rPr>
              <a:t>add_event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Bernabeu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Futbol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client </a:t>
            </a:r>
            <a:r>
              <a:rPr lang="en-US" altLang="ko-KR" sz="1600" dirty="0" err="1">
                <a:latin typeface="Consolas" panose="020B0609020204030204" pitchFamily="49" charset="0"/>
              </a:rPr>
              <a:t>buy_ticket</a:t>
            </a:r>
            <a:r>
              <a:rPr lang="en-US" altLang="ko-KR" sz="1600" dirty="0">
                <a:latin typeface="Consolas" panose="020B0609020204030204" pitchFamily="49" charset="0"/>
              </a:rPr>
              <a:t> Billy </a:t>
            </a:r>
            <a:r>
              <a:rPr lang="en-US" altLang="ko-KR" sz="1600" dirty="0" err="1">
                <a:latin typeface="Consolas" panose="020B0609020204030204" pitchFamily="49" charset="0"/>
              </a:rPr>
              <a:t>Bernabeu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Futbol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client enter Billy </a:t>
            </a:r>
            <a:r>
              <a:rPr lang="en-US" altLang="ko-KR" sz="1600" dirty="0" err="1">
                <a:latin typeface="Consolas" panose="020B0609020204030204" pitchFamily="49" charset="0"/>
              </a:rPr>
              <a:t>Bernabeu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stadium </a:t>
            </a:r>
            <a:r>
              <a:rPr lang="en-US" altLang="ko-KR" sz="1600" dirty="0" err="1">
                <a:latin typeface="Consolas" panose="020B0609020204030204" pitchFamily="49" charset="0"/>
              </a:rPr>
              <a:t>show_events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Bernabeu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452237" y="6472362"/>
            <a:ext cx="75628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5695644" y="3366893"/>
            <a:ext cx="364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 smtClean="0"/>
              <a:t>Salida esperada</a:t>
            </a:r>
            <a:endParaRPr lang="es-ES" sz="2400" b="1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645" y="3872994"/>
            <a:ext cx="36480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Comandos</a:t>
            </a:r>
            <a:r>
              <a:rPr lang="en-US" altLang="ko-KR" dirty="0" smtClean="0"/>
              <a:t> de </a:t>
            </a:r>
            <a:r>
              <a:rPr lang="en-US" altLang="ko-KR" dirty="0" err="1" smtClean="0"/>
              <a:t>ejemplo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468" y="450001"/>
            <a:ext cx="7178340" cy="276999"/>
          </a:xfrm>
        </p:spPr>
        <p:txBody>
          <a:bodyPr/>
          <a:lstStyle/>
          <a:p>
            <a:r>
              <a:rPr lang="es-ES" altLang="ko-KR" dirty="0" smtClean="0"/>
              <a:t>Ejemplo de uso 2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2221661"/>
            <a:ext cx="7471092" cy="914400"/>
          </a:xfrm>
        </p:spPr>
        <p:txBody>
          <a:bodyPr/>
          <a:lstStyle/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client </a:t>
            </a:r>
            <a:r>
              <a:rPr lang="en-US" altLang="ko-KR" sz="1600" dirty="0" err="1">
                <a:latin typeface="Consolas" panose="020B0609020204030204" pitchFamily="49" charset="0"/>
              </a:rPr>
              <a:t>show_all_clients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client </a:t>
            </a:r>
            <a:r>
              <a:rPr lang="en-US" altLang="ko-KR" sz="1600" dirty="0" err="1">
                <a:latin typeface="Consolas" panose="020B0609020204030204" pitchFamily="49" charset="0"/>
              </a:rPr>
              <a:t>view_ticket_status</a:t>
            </a:r>
            <a:r>
              <a:rPr lang="en-US" altLang="ko-KR" sz="1600" dirty="0">
                <a:latin typeface="Consolas" panose="020B0609020204030204" pitchFamily="49" charset="0"/>
              </a:rPr>
              <a:t> Billy </a:t>
            </a:r>
            <a:r>
              <a:rPr lang="en-US" altLang="ko-KR" sz="1600" dirty="0" err="1">
                <a:latin typeface="Consolas" panose="020B0609020204030204" pitchFamily="49" charset="0"/>
              </a:rPr>
              <a:t>Bernabeu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Futbol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stadium </a:t>
            </a:r>
            <a:r>
              <a:rPr lang="en-US" altLang="ko-KR" sz="1600" dirty="0" err="1">
                <a:latin typeface="Consolas" panose="020B0609020204030204" pitchFamily="49" charset="0"/>
              </a:rPr>
              <a:t>show_attendance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Bernabeu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Futbol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stadium </a:t>
            </a:r>
            <a:r>
              <a:rPr lang="en-US" altLang="ko-KR" sz="1600" dirty="0" err="1">
                <a:latin typeface="Consolas" panose="020B0609020204030204" pitchFamily="49" charset="0"/>
              </a:rPr>
              <a:t>show_clients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Bernabeu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stadium </a:t>
            </a:r>
            <a:r>
              <a:rPr lang="en-US" altLang="ko-KR" sz="1600" dirty="0" err="1">
                <a:latin typeface="Consolas" panose="020B0609020204030204" pitchFamily="49" charset="0"/>
              </a:rPr>
              <a:t>show_current_events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Bernabeu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client </a:t>
            </a:r>
            <a:r>
              <a:rPr lang="en-US" altLang="ko-KR" sz="1600" dirty="0" err="1">
                <a:latin typeface="Consolas" panose="020B0609020204030204" pitchFamily="49" charset="0"/>
              </a:rPr>
              <a:t>check_event_schedule</a:t>
            </a:r>
            <a:r>
              <a:rPr lang="en-US" altLang="ko-KR" sz="1600" dirty="0">
                <a:latin typeface="Consolas" panose="020B0609020204030204" pitchFamily="49" charset="0"/>
              </a:rPr>
              <a:t> Billy </a:t>
            </a:r>
            <a:r>
              <a:rPr lang="en-US" altLang="ko-KR" sz="1600" dirty="0" err="1">
                <a:latin typeface="Consolas" panose="020B0609020204030204" pitchFamily="49" charset="0"/>
              </a:rPr>
              <a:t>Bernabeu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452237" y="6472362"/>
            <a:ext cx="75628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5698995" y="2990540"/>
            <a:ext cx="38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 smtClean="0"/>
              <a:t>Salida esperada</a:t>
            </a:r>
            <a:endParaRPr lang="es-ES" sz="2400" b="1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995" y="3482340"/>
            <a:ext cx="38576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Comandos</a:t>
            </a:r>
            <a:r>
              <a:rPr lang="en-US" altLang="ko-KR" dirty="0" smtClean="0"/>
              <a:t> de </a:t>
            </a:r>
            <a:r>
              <a:rPr lang="en-US" altLang="ko-KR" dirty="0" err="1" smtClean="0"/>
              <a:t>ejemplo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468" y="450001"/>
            <a:ext cx="7178340" cy="276999"/>
          </a:xfrm>
        </p:spPr>
        <p:txBody>
          <a:bodyPr/>
          <a:lstStyle/>
          <a:p>
            <a:r>
              <a:rPr lang="es-ES" altLang="ko-KR" dirty="0" smtClean="0"/>
              <a:t>Ejemplo de uso </a:t>
            </a:r>
            <a:r>
              <a:rPr lang="es-ES" altLang="ko-KR" dirty="0"/>
              <a:t>3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2221661"/>
            <a:ext cx="7471092" cy="914400"/>
          </a:xfrm>
        </p:spPr>
        <p:txBody>
          <a:bodyPr/>
          <a:lstStyle/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client </a:t>
            </a:r>
            <a:r>
              <a:rPr lang="en-US" altLang="ko-KR" sz="1600" dirty="0" err="1">
                <a:latin typeface="Consolas" panose="020B0609020204030204" pitchFamily="49" charset="0"/>
              </a:rPr>
              <a:t>check_wait_time</a:t>
            </a:r>
            <a:r>
              <a:rPr lang="en-US" altLang="ko-KR" sz="1600" dirty="0">
                <a:latin typeface="Consolas" panose="020B0609020204030204" pitchFamily="49" charset="0"/>
              </a:rPr>
              <a:t> Billy </a:t>
            </a:r>
            <a:r>
              <a:rPr lang="en-US" altLang="ko-KR" sz="1600" dirty="0" err="1">
                <a:latin typeface="Consolas" panose="020B0609020204030204" pitchFamily="49" charset="0"/>
              </a:rPr>
              <a:t>Bernabeu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client </a:t>
            </a:r>
            <a:r>
              <a:rPr lang="en-US" altLang="ko-KR" sz="1600" dirty="0" err="1">
                <a:latin typeface="Consolas" panose="020B0609020204030204" pitchFamily="49" charset="0"/>
              </a:rPr>
              <a:t>cheer_for_team</a:t>
            </a:r>
            <a:r>
              <a:rPr lang="en-US" altLang="ko-KR" sz="1600" dirty="0">
                <a:latin typeface="Consolas" panose="020B0609020204030204" pitchFamily="49" charset="0"/>
              </a:rPr>
              <a:t> Billy </a:t>
            </a:r>
            <a:r>
              <a:rPr lang="en-US" altLang="ko-KR" sz="1600" dirty="0" err="1">
                <a:latin typeface="Consolas" panose="020B0609020204030204" pitchFamily="49" charset="0"/>
              </a:rPr>
              <a:t>Bernabeu</a:t>
            </a:r>
            <a:r>
              <a:rPr lang="en-US" altLang="ko-KR" sz="1600" dirty="0">
                <a:latin typeface="Consolas" panose="020B0609020204030204" pitchFamily="49" charset="0"/>
              </a:rPr>
              <a:t> Raven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client </a:t>
            </a:r>
            <a:r>
              <a:rPr lang="en-US" altLang="ko-KR" sz="1600" dirty="0" err="1">
                <a:latin typeface="Consolas" panose="020B0609020204030204" pitchFamily="49" charset="0"/>
              </a:rPr>
              <a:t>report_issue</a:t>
            </a:r>
            <a:r>
              <a:rPr lang="en-US" altLang="ko-KR" sz="1600" dirty="0">
                <a:latin typeface="Consolas" panose="020B0609020204030204" pitchFamily="49" charset="0"/>
              </a:rPr>
              <a:t> Billy </a:t>
            </a:r>
            <a:r>
              <a:rPr lang="en-US" altLang="ko-KR" sz="1600" dirty="0" err="1">
                <a:latin typeface="Consolas" panose="020B0609020204030204" pitchFamily="49" charset="0"/>
              </a:rPr>
              <a:t>Bernabeu</a:t>
            </a:r>
            <a:r>
              <a:rPr lang="en-US" altLang="ko-KR" sz="1600" dirty="0">
                <a:latin typeface="Consolas" panose="020B0609020204030204" pitchFamily="49" charset="0"/>
              </a:rPr>
              <a:t> Unamused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client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request_refund</a:t>
            </a:r>
            <a:r>
              <a:rPr lang="en-US" altLang="ko-KR" sz="1600" dirty="0">
                <a:latin typeface="Consolas" panose="020B0609020204030204" pitchFamily="49" charset="0"/>
              </a:rPr>
              <a:t> Billy </a:t>
            </a:r>
            <a:r>
              <a:rPr lang="en-US" altLang="ko-KR" sz="1600" dirty="0" err="1">
                <a:latin typeface="Consolas" panose="020B0609020204030204" pitchFamily="49" charset="0"/>
              </a:rPr>
              <a:t>Bernabeu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Futbol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452237" y="6472362"/>
            <a:ext cx="75628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834" y="4271556"/>
            <a:ext cx="5324475" cy="19907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57835" y="3704850"/>
            <a:ext cx="5324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 smtClean="0"/>
              <a:t>Salida esperada</a:t>
            </a:r>
            <a:endParaRPr lang="es-ES" sz="2400" b="1" u="sng" dirty="0"/>
          </a:p>
        </p:txBody>
      </p:sp>
    </p:spTree>
    <p:extLst>
      <p:ext uri="{BB962C8B-B14F-4D97-AF65-F5344CB8AC3E}">
        <p14:creationId xmlns:p14="http://schemas.microsoft.com/office/powerpoint/2010/main" val="15794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Comandos</a:t>
            </a:r>
            <a:r>
              <a:rPr lang="en-US" altLang="ko-KR" dirty="0" smtClean="0"/>
              <a:t> de </a:t>
            </a:r>
            <a:r>
              <a:rPr lang="en-US" altLang="ko-KR" dirty="0" err="1" smtClean="0"/>
              <a:t>ejemplo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468" y="450001"/>
            <a:ext cx="7178340" cy="276999"/>
          </a:xfrm>
        </p:spPr>
        <p:txBody>
          <a:bodyPr/>
          <a:lstStyle/>
          <a:p>
            <a:r>
              <a:rPr lang="es-ES" altLang="ko-KR" dirty="0" smtClean="0"/>
              <a:t>Ejemplo de uso 4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2221661"/>
            <a:ext cx="7471092" cy="914400"/>
          </a:xfrm>
        </p:spPr>
        <p:txBody>
          <a:bodyPr/>
          <a:lstStyle/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client </a:t>
            </a:r>
            <a:r>
              <a:rPr lang="en-US" altLang="ko-KR" sz="1600" dirty="0" err="1">
                <a:latin typeface="Consolas" panose="020B0609020204030204" pitchFamily="49" charset="0"/>
              </a:rPr>
              <a:t>cancel_ticket</a:t>
            </a:r>
            <a:r>
              <a:rPr lang="en-US" altLang="ko-KR" sz="1600" dirty="0">
                <a:latin typeface="Consolas" panose="020B0609020204030204" pitchFamily="49" charset="0"/>
              </a:rPr>
              <a:t> Billy </a:t>
            </a:r>
            <a:r>
              <a:rPr lang="en-US" altLang="ko-KR" sz="1600" dirty="0" err="1">
                <a:latin typeface="Consolas" panose="020B0609020204030204" pitchFamily="49" charset="0"/>
              </a:rPr>
              <a:t>Bernabeu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Futbol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client leave Billy </a:t>
            </a:r>
            <a:r>
              <a:rPr lang="en-US" altLang="ko-KR" sz="1600" dirty="0" err="1">
                <a:latin typeface="Consolas" panose="020B0609020204030204" pitchFamily="49" charset="0"/>
              </a:rPr>
              <a:t>Bernabeu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stadium </a:t>
            </a:r>
            <a:r>
              <a:rPr lang="en-US" altLang="ko-KR" sz="1600" dirty="0" err="1">
                <a:latin typeface="Consolas" panose="020B0609020204030204" pitchFamily="49" charset="0"/>
              </a:rPr>
              <a:t>remove_event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Bernabeu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Futbol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stadium </a:t>
            </a:r>
            <a:r>
              <a:rPr lang="en-US" altLang="ko-KR" sz="1600" dirty="0" err="1">
                <a:latin typeface="Consolas" panose="020B0609020204030204" pitchFamily="49" charset="0"/>
              </a:rPr>
              <a:t>show_info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Bernabeu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q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452237" y="6472362"/>
            <a:ext cx="75628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107" y="4157538"/>
            <a:ext cx="3905250" cy="20574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559107" y="3567161"/>
            <a:ext cx="390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 smtClean="0"/>
              <a:t>Salida esperada</a:t>
            </a:r>
            <a:endParaRPr lang="es-ES" sz="2400" b="1" u="sng" dirty="0"/>
          </a:p>
        </p:txBody>
      </p:sp>
    </p:spTree>
    <p:extLst>
      <p:ext uri="{BB962C8B-B14F-4D97-AF65-F5344CB8AC3E}">
        <p14:creationId xmlns:p14="http://schemas.microsoft.com/office/powerpoint/2010/main" val="19347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710835" y="1892040"/>
            <a:ext cx="6278361" cy="924594"/>
            <a:chOff x="4181256" y="3224809"/>
            <a:chExt cx="4839174" cy="92459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65629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Experiencia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4364136" y="3641572"/>
              <a:ext cx="4197033" cy="507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Me lo he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pasado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muy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bien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haciendo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este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p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royecto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Ha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sido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muy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interesante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poder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haber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adquirido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tanto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conocimiento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.</a:t>
              </a:r>
              <a:endParaRPr lang="en-US" altLang="ko-KR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730BB671-9743-4819-9105-2FF86D4E0E36}"/>
              </a:ext>
            </a:extLst>
          </p:cNvPr>
          <p:cNvGrpSpPr/>
          <p:nvPr/>
        </p:nvGrpSpPr>
        <p:grpSpPr>
          <a:xfrm>
            <a:off x="710835" y="3266753"/>
            <a:ext cx="6866758" cy="1231959"/>
            <a:chOff x="4181256" y="3224809"/>
            <a:chExt cx="4379913" cy="1231959"/>
          </a:xfrm>
        </p:grpSpPr>
        <p:sp>
          <p:nvSpPr>
            <p:cNvPr id="9" name="직사각형 37">
              <a:extLst>
                <a:ext uri="{FF2B5EF4-FFF2-40B4-BE49-F238E27FC236}">
                  <a16:creationId xmlns:a16="http://schemas.microsoft.com/office/drawing/2014/main" id="{44B7DD30-17C5-4D7E-8AC2-EA4E01FBA36D}"/>
                </a:ext>
              </a:extLst>
            </p:cNvPr>
            <p:cNvSpPr/>
            <p:nvPr/>
          </p:nvSpPr>
          <p:spPr>
            <a:xfrm>
              <a:off x="4297905" y="3225982"/>
              <a:ext cx="426326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Aprendizajes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:a16="http://schemas.microsoft.com/office/drawing/2014/main" id="{0544C2E7-AEB2-4C9F-BC7B-16A176B1A6CD}"/>
                </a:ext>
              </a:extLst>
            </p:cNvPr>
            <p:cNvSpPr/>
            <p:nvPr/>
          </p:nvSpPr>
          <p:spPr>
            <a:xfrm>
              <a:off x="4181256" y="3224809"/>
              <a:ext cx="29162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8FF9FD52-A1FA-45F7-80A2-FC3AF69D82B2}"/>
                </a:ext>
              </a:extLst>
            </p:cNvPr>
            <p:cNvSpPr/>
            <p:nvPr/>
          </p:nvSpPr>
          <p:spPr>
            <a:xfrm>
              <a:off x="4297905" y="3656549"/>
              <a:ext cx="4263264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He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aprendido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mucho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haciendo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este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p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royecto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Y no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puedo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esperar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ir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mucho, mucho mas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alla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.</a:t>
              </a:r>
              <a:endParaRPr lang="en-US" altLang="ko-KR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altLang="ko-KR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710836" y="4783475"/>
            <a:ext cx="8128363" cy="965743"/>
            <a:chOff x="4181256" y="3526838"/>
            <a:chExt cx="4379913" cy="965743"/>
          </a:xfrm>
        </p:grpSpPr>
        <p:sp>
          <p:nvSpPr>
            <p:cNvPr id="13" name="직사각형 37">
              <a:extLst>
                <a:ext uri="{FF2B5EF4-FFF2-40B4-BE49-F238E27FC236}">
                  <a16:creationId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3528011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Futuras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mejoras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526838"/>
              <a:ext cx="24635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4279799" y="3984750"/>
              <a:ext cx="4108919" cy="507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Por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supuesto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que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este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proyecto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ha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podido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tener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muchas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mas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mejoras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,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pero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creo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que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como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base,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todo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el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codigo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ha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quedado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ideal y simple.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Conclusiones</a:t>
            </a:r>
            <a:endParaRPr lang="en-US" altLang="ko-KR" sz="2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863236" y="3768548"/>
            <a:ext cx="5823811" cy="1493981"/>
            <a:chOff x="4181256" y="3224809"/>
            <a:chExt cx="4379913" cy="149398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Funcionalidad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5160752" y="3641572"/>
              <a:ext cx="3400417" cy="1077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s-ES" altLang="ko-KR" sz="1400" dirty="0">
                  <a:solidFill>
                    <a:schemeClr val="bg1">
                      <a:lumMod val="50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Permite agregar estadios y eventos, comprar y cancelar tickets, y gestionar la entrada y salida de los clientes. También incluye funcionalidades para verificar la asistencia a eventos, consultar tiempos de espera, y reportar problemas durante el </a:t>
              </a:r>
              <a:r>
                <a:rPr lang="es-E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evento. 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Estadios</a:t>
            </a:r>
            <a:r>
              <a:rPr lang="en-US" altLang="ko-KR" sz="2400" dirty="0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 y </a:t>
            </a:r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clientes</a:t>
            </a:r>
            <a:endParaRPr lang="en-US" altLang="ko-KR" sz="2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grpSp>
        <p:nvGrpSpPr>
          <p:cNvPr id="17" name="Group 1">
            <a:extLst>
              <a:ext uri="{FF2B5EF4-FFF2-40B4-BE49-F238E27FC236}">
                <a16:creationId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863236" y="2044440"/>
            <a:ext cx="5823811" cy="1063094"/>
            <a:chOff x="4181256" y="3224809"/>
            <a:chExt cx="4379913" cy="1063094"/>
          </a:xfrm>
        </p:grpSpPr>
        <p:sp>
          <p:nvSpPr>
            <p:cNvPr id="18" name="직사각형 4">
              <a:extLst>
                <a:ext uri="{FF2B5EF4-FFF2-40B4-BE49-F238E27FC236}">
                  <a16:creationId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Objetivo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9" name="직사각형 5">
              <a:extLst>
                <a:ext uri="{FF2B5EF4-FFF2-40B4-BE49-F238E27FC236}">
                  <a16:creationId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20" name="직사각형 6">
              <a:extLst>
                <a:ext uri="{FF2B5EF4-FFF2-40B4-BE49-F238E27FC236}">
                  <a16:creationId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5160752" y="3641572"/>
              <a:ext cx="3400417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s-E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Desarrollar un simulador interactivo de una ciudad que permita gestionar estadios </a:t>
              </a:r>
              <a:r>
                <a:rPr lang="es-ES" altLang="ko-KR" sz="1400" dirty="0">
                  <a:solidFill>
                    <a:schemeClr val="bg1">
                      <a:lumMod val="50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de fútbol y la experiencia de los clientes en eventos </a:t>
              </a:r>
              <a:r>
                <a:rPr lang="es-E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deportivos, mediante </a:t>
              </a:r>
              <a:r>
                <a:rPr lang="es-E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comandos.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4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20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710836" y="1892040"/>
            <a:ext cx="4379913" cy="1216982"/>
            <a:chOff x="4181256" y="3224809"/>
            <a:chExt cx="4379913" cy="12169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Clase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base para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todos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los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agentes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Es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la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clase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mas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sencilla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de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todo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el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proyecto</a:t>
              </a:r>
              <a:endParaRPr lang="en-US" altLang="ko-KR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  <a:hlinkClick r:id="rId2"/>
                </a:rPr>
                <a:t>Sirve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  <a:hlinkClick r:id="rId2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  <a:hlinkClick r:id="rId2"/>
                </a:rPr>
                <a:t>basicamente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  <a:hlinkClick r:id="rId2"/>
                </a:rPr>
                <a:t> de ABC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clase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basica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abstracta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)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730BB671-9743-4819-9105-2FF86D4E0E36}"/>
              </a:ext>
            </a:extLst>
          </p:cNvPr>
          <p:cNvGrpSpPr/>
          <p:nvPr/>
        </p:nvGrpSpPr>
        <p:grpSpPr>
          <a:xfrm>
            <a:off x="710836" y="3266753"/>
            <a:ext cx="4379913" cy="647184"/>
            <a:chOff x="4181256" y="3224809"/>
            <a:chExt cx="4379913" cy="647184"/>
          </a:xfrm>
        </p:grpSpPr>
        <p:sp>
          <p:nvSpPr>
            <p:cNvPr id="9" name="직사각형 37">
              <a:extLst>
                <a:ext uri="{FF2B5EF4-FFF2-40B4-BE49-F238E27FC236}">
                  <a16:creationId xmlns:a16="http://schemas.microsoft.com/office/drawing/2014/main" id="{44B7DD30-17C5-4D7E-8AC2-EA4E01FBA36D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Atributos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:a16="http://schemas.microsoft.com/office/drawing/2014/main" id="{0544C2E7-AEB2-4C9F-BC7B-16A176B1A6C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8FF9FD52-A1FA-45F7-80A2-FC3AF69D82B2}"/>
                </a:ext>
              </a:extLst>
            </p:cNvPr>
            <p:cNvSpPr/>
            <p:nvPr/>
          </p:nvSpPr>
          <p:spPr>
            <a:xfrm>
              <a:off x="4181256" y="3656549"/>
              <a:ext cx="355636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nombre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nombre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del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agente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710835" y="4641466"/>
            <a:ext cx="4379914" cy="673356"/>
            <a:chOff x="4181255" y="3224809"/>
            <a:chExt cx="4379914" cy="673356"/>
          </a:xfrm>
        </p:grpSpPr>
        <p:sp>
          <p:nvSpPr>
            <p:cNvPr id="13" name="직사각형 37">
              <a:extLst>
                <a:ext uri="{FF2B5EF4-FFF2-40B4-BE49-F238E27FC236}">
                  <a16:creationId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Metodos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4181255" y="3682721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ninguno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None</a:t>
              </a: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Clases</a:t>
            </a:r>
            <a:r>
              <a:rPr lang="en-US" altLang="ko-KR" sz="2400" dirty="0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: </a:t>
            </a:r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Agente</a:t>
            </a:r>
            <a:endParaRPr lang="en-US" altLang="ko-KR" sz="2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097" y="3163863"/>
            <a:ext cx="5167546" cy="1119086"/>
          </a:xfrm>
          <a:prstGeom prst="rect">
            <a:avLst/>
          </a:prstGeom>
        </p:spPr>
      </p:pic>
      <p:sp>
        <p:nvSpPr>
          <p:cNvPr id="19" name="Forma libre 18"/>
          <p:cNvSpPr/>
          <p:nvPr/>
        </p:nvSpPr>
        <p:spPr>
          <a:xfrm>
            <a:off x="3760965" y="2311958"/>
            <a:ext cx="3673505" cy="713314"/>
          </a:xfrm>
          <a:custGeom>
            <a:avLst/>
            <a:gdLst>
              <a:gd name="connsiteX0" fmla="*/ 0 w 2671638"/>
              <a:gd name="connsiteY0" fmla="*/ 550165 h 1393003"/>
              <a:gd name="connsiteX1" fmla="*/ 1526650 w 2671638"/>
              <a:gd name="connsiteY1" fmla="*/ 33330 h 1393003"/>
              <a:gd name="connsiteX2" fmla="*/ 2671638 w 2671638"/>
              <a:gd name="connsiteY2" fmla="*/ 1393003 h 1393003"/>
              <a:gd name="connsiteX0" fmla="*/ 0 w 2671638"/>
              <a:gd name="connsiteY0" fmla="*/ 188490 h 1031328"/>
              <a:gd name="connsiteX1" fmla="*/ 1439186 w 2671638"/>
              <a:gd name="connsiteY1" fmla="*/ 172587 h 1031328"/>
              <a:gd name="connsiteX2" fmla="*/ 2671638 w 2671638"/>
              <a:gd name="connsiteY2" fmla="*/ 1031328 h 1031328"/>
              <a:gd name="connsiteX0" fmla="*/ 0 w 2671638"/>
              <a:gd name="connsiteY0" fmla="*/ 232685 h 1075523"/>
              <a:gd name="connsiteX1" fmla="*/ 1439186 w 2671638"/>
              <a:gd name="connsiteY1" fmla="*/ 216782 h 1075523"/>
              <a:gd name="connsiteX2" fmla="*/ 2671638 w 2671638"/>
              <a:gd name="connsiteY2" fmla="*/ 1075523 h 1075523"/>
              <a:gd name="connsiteX0" fmla="*/ 0 w 2671638"/>
              <a:gd name="connsiteY0" fmla="*/ 297573 h 1140411"/>
              <a:gd name="connsiteX1" fmla="*/ 1439186 w 2671638"/>
              <a:gd name="connsiteY1" fmla="*/ 281670 h 1140411"/>
              <a:gd name="connsiteX2" fmla="*/ 2671638 w 2671638"/>
              <a:gd name="connsiteY2" fmla="*/ 1140411 h 1140411"/>
              <a:gd name="connsiteX0" fmla="*/ 0 w 1971923"/>
              <a:gd name="connsiteY0" fmla="*/ 188901 h 1039690"/>
              <a:gd name="connsiteX1" fmla="*/ 1439186 w 1971923"/>
              <a:gd name="connsiteY1" fmla="*/ 172998 h 1039690"/>
              <a:gd name="connsiteX2" fmla="*/ 1971923 w 1971923"/>
              <a:gd name="connsiteY2" fmla="*/ 1039690 h 1039690"/>
              <a:gd name="connsiteX0" fmla="*/ 0 w 1977740"/>
              <a:gd name="connsiteY0" fmla="*/ 188901 h 1039690"/>
              <a:gd name="connsiteX1" fmla="*/ 1439186 w 1977740"/>
              <a:gd name="connsiteY1" fmla="*/ 172998 h 1039690"/>
              <a:gd name="connsiteX2" fmla="*/ 1971923 w 1977740"/>
              <a:gd name="connsiteY2" fmla="*/ 1039690 h 1039690"/>
              <a:gd name="connsiteX0" fmla="*/ 0 w 2025600"/>
              <a:gd name="connsiteY0" fmla="*/ 359327 h 900016"/>
              <a:gd name="connsiteX1" fmla="*/ 1486894 w 2025600"/>
              <a:gd name="connsiteY1" fmla="*/ 33324 h 900016"/>
              <a:gd name="connsiteX2" fmla="*/ 2019631 w 2025600"/>
              <a:gd name="connsiteY2" fmla="*/ 900016 h 900016"/>
              <a:gd name="connsiteX0" fmla="*/ 0 w 2025600"/>
              <a:gd name="connsiteY0" fmla="*/ 337318 h 878007"/>
              <a:gd name="connsiteX1" fmla="*/ 1486894 w 2025600"/>
              <a:gd name="connsiteY1" fmla="*/ 11315 h 878007"/>
              <a:gd name="connsiteX2" fmla="*/ 2019631 w 2025600"/>
              <a:gd name="connsiteY2" fmla="*/ 878007 h 878007"/>
              <a:gd name="connsiteX0" fmla="*/ 0 w 2025600"/>
              <a:gd name="connsiteY0" fmla="*/ 303689 h 844378"/>
              <a:gd name="connsiteX1" fmla="*/ 1486894 w 2025600"/>
              <a:gd name="connsiteY1" fmla="*/ 12090 h 844378"/>
              <a:gd name="connsiteX2" fmla="*/ 2019631 w 2025600"/>
              <a:gd name="connsiteY2" fmla="*/ 844378 h 844378"/>
              <a:gd name="connsiteX0" fmla="*/ 0 w 2029037"/>
              <a:gd name="connsiteY0" fmla="*/ 293666 h 834355"/>
              <a:gd name="connsiteX1" fmla="*/ 1486894 w 2029037"/>
              <a:gd name="connsiteY1" fmla="*/ 2067 h 834355"/>
              <a:gd name="connsiteX2" fmla="*/ 2019631 w 2029037"/>
              <a:gd name="connsiteY2" fmla="*/ 834355 h 834355"/>
              <a:gd name="connsiteX0" fmla="*/ 0 w 2025636"/>
              <a:gd name="connsiteY0" fmla="*/ 52845 h 593534"/>
              <a:gd name="connsiteX1" fmla="*/ 1375575 w 2025636"/>
              <a:gd name="connsiteY1" fmla="*/ 5136 h 593534"/>
              <a:gd name="connsiteX2" fmla="*/ 2019631 w 2025636"/>
              <a:gd name="connsiteY2" fmla="*/ 593534 h 593534"/>
              <a:gd name="connsiteX0" fmla="*/ 0 w 2356133"/>
              <a:gd name="connsiteY0" fmla="*/ 71318 h 612004"/>
              <a:gd name="connsiteX1" fmla="*/ 1375575 w 2356133"/>
              <a:gd name="connsiteY1" fmla="*/ 23609 h 612004"/>
              <a:gd name="connsiteX2" fmla="*/ 2353586 w 2356133"/>
              <a:gd name="connsiteY2" fmla="*/ 612004 h 612004"/>
              <a:gd name="connsiteX0" fmla="*/ 0 w 2355667"/>
              <a:gd name="connsiteY0" fmla="*/ 306226 h 846912"/>
              <a:gd name="connsiteX1" fmla="*/ 1224501 w 2355667"/>
              <a:gd name="connsiteY1" fmla="*/ 12026 h 846912"/>
              <a:gd name="connsiteX2" fmla="*/ 2353586 w 2355667"/>
              <a:gd name="connsiteY2" fmla="*/ 846912 h 846912"/>
              <a:gd name="connsiteX0" fmla="*/ 0 w 2356004"/>
              <a:gd name="connsiteY0" fmla="*/ 329428 h 870114"/>
              <a:gd name="connsiteX1" fmla="*/ 1224501 w 2356004"/>
              <a:gd name="connsiteY1" fmla="*/ 35228 h 870114"/>
              <a:gd name="connsiteX2" fmla="*/ 2353586 w 2356004"/>
              <a:gd name="connsiteY2" fmla="*/ 870114 h 870114"/>
              <a:gd name="connsiteX0" fmla="*/ 0 w 3843435"/>
              <a:gd name="connsiteY0" fmla="*/ 543321 h 837518"/>
              <a:gd name="connsiteX1" fmla="*/ 2711396 w 3843435"/>
              <a:gd name="connsiteY1" fmla="*/ 2632 h 837518"/>
              <a:gd name="connsiteX2" fmla="*/ 3840481 w 3843435"/>
              <a:gd name="connsiteY2" fmla="*/ 837518 h 837518"/>
              <a:gd name="connsiteX0" fmla="*/ 0 w 3843179"/>
              <a:gd name="connsiteY0" fmla="*/ 188400 h 482597"/>
              <a:gd name="connsiteX1" fmla="*/ 2655737 w 3843179"/>
              <a:gd name="connsiteY1" fmla="*/ 5520 h 482597"/>
              <a:gd name="connsiteX2" fmla="*/ 3840481 w 3843179"/>
              <a:gd name="connsiteY2" fmla="*/ 482597 h 482597"/>
              <a:gd name="connsiteX0" fmla="*/ 0 w 3842210"/>
              <a:gd name="connsiteY0" fmla="*/ 274694 h 568891"/>
              <a:gd name="connsiteX1" fmla="*/ 2297928 w 3842210"/>
              <a:gd name="connsiteY1" fmla="*/ 4350 h 568891"/>
              <a:gd name="connsiteX2" fmla="*/ 3840481 w 3842210"/>
              <a:gd name="connsiteY2" fmla="*/ 568891 h 568891"/>
              <a:gd name="connsiteX0" fmla="*/ 0 w 3842342"/>
              <a:gd name="connsiteY0" fmla="*/ 334785 h 628982"/>
              <a:gd name="connsiteX1" fmla="*/ 2297928 w 3842342"/>
              <a:gd name="connsiteY1" fmla="*/ 64441 h 628982"/>
              <a:gd name="connsiteX2" fmla="*/ 3840481 w 3842342"/>
              <a:gd name="connsiteY2" fmla="*/ 628982 h 628982"/>
              <a:gd name="connsiteX0" fmla="*/ 0 w 3842342"/>
              <a:gd name="connsiteY0" fmla="*/ 392278 h 686475"/>
              <a:gd name="connsiteX1" fmla="*/ 2297928 w 3842342"/>
              <a:gd name="connsiteY1" fmla="*/ 58324 h 686475"/>
              <a:gd name="connsiteX2" fmla="*/ 3840481 w 3842342"/>
              <a:gd name="connsiteY2" fmla="*/ 686475 h 686475"/>
              <a:gd name="connsiteX0" fmla="*/ 0 w 3802512"/>
              <a:gd name="connsiteY0" fmla="*/ 335149 h 494174"/>
              <a:gd name="connsiteX1" fmla="*/ 2297928 w 3802512"/>
              <a:gd name="connsiteY1" fmla="*/ 1195 h 494174"/>
              <a:gd name="connsiteX2" fmla="*/ 3800724 w 3802512"/>
              <a:gd name="connsiteY2" fmla="*/ 494174 h 494174"/>
              <a:gd name="connsiteX0" fmla="*/ 0 w 3802352"/>
              <a:gd name="connsiteY0" fmla="*/ 452605 h 611630"/>
              <a:gd name="connsiteX1" fmla="*/ 2297928 w 3802352"/>
              <a:gd name="connsiteY1" fmla="*/ 118651 h 611630"/>
              <a:gd name="connsiteX2" fmla="*/ 3800724 w 3802352"/>
              <a:gd name="connsiteY2" fmla="*/ 611630 h 611630"/>
              <a:gd name="connsiteX0" fmla="*/ 0 w 3802485"/>
              <a:gd name="connsiteY0" fmla="*/ 330463 h 489488"/>
              <a:gd name="connsiteX1" fmla="*/ 2377441 w 3802485"/>
              <a:gd name="connsiteY1" fmla="*/ 147584 h 489488"/>
              <a:gd name="connsiteX2" fmla="*/ 3800724 w 3802485"/>
              <a:gd name="connsiteY2" fmla="*/ 489488 h 489488"/>
              <a:gd name="connsiteX0" fmla="*/ 0 w 3802037"/>
              <a:gd name="connsiteY0" fmla="*/ 415086 h 574111"/>
              <a:gd name="connsiteX1" fmla="*/ 2377441 w 3802037"/>
              <a:gd name="connsiteY1" fmla="*/ 232207 h 574111"/>
              <a:gd name="connsiteX2" fmla="*/ 3800724 w 3802037"/>
              <a:gd name="connsiteY2" fmla="*/ 574111 h 574111"/>
              <a:gd name="connsiteX0" fmla="*/ 0 w 3556777"/>
              <a:gd name="connsiteY0" fmla="*/ 190497 h 460840"/>
              <a:gd name="connsiteX1" fmla="*/ 2377441 w 3556777"/>
              <a:gd name="connsiteY1" fmla="*/ 7618 h 460840"/>
              <a:gd name="connsiteX2" fmla="*/ 3554234 w 3556777"/>
              <a:gd name="connsiteY2" fmla="*/ 460840 h 460840"/>
              <a:gd name="connsiteX0" fmla="*/ 0 w 3556152"/>
              <a:gd name="connsiteY0" fmla="*/ 324096 h 594439"/>
              <a:gd name="connsiteX1" fmla="*/ 2377441 w 3556152"/>
              <a:gd name="connsiteY1" fmla="*/ 141217 h 594439"/>
              <a:gd name="connsiteX2" fmla="*/ 3554234 w 3556152"/>
              <a:gd name="connsiteY2" fmla="*/ 594439 h 594439"/>
              <a:gd name="connsiteX0" fmla="*/ 0 w 3556169"/>
              <a:gd name="connsiteY0" fmla="*/ 452100 h 722443"/>
              <a:gd name="connsiteX1" fmla="*/ 2385392 w 3556169"/>
              <a:gd name="connsiteY1" fmla="*/ 118146 h 722443"/>
              <a:gd name="connsiteX2" fmla="*/ 3554234 w 3556169"/>
              <a:gd name="connsiteY2" fmla="*/ 722443 h 722443"/>
              <a:gd name="connsiteX0" fmla="*/ 0 w 3524982"/>
              <a:gd name="connsiteY0" fmla="*/ 270541 h 612446"/>
              <a:gd name="connsiteX1" fmla="*/ 2353587 w 3524982"/>
              <a:gd name="connsiteY1" fmla="*/ 8149 h 612446"/>
              <a:gd name="connsiteX2" fmla="*/ 3522429 w 3524982"/>
              <a:gd name="connsiteY2" fmla="*/ 612446 h 612446"/>
              <a:gd name="connsiteX0" fmla="*/ 0 w 3524982"/>
              <a:gd name="connsiteY0" fmla="*/ 266599 h 608504"/>
              <a:gd name="connsiteX1" fmla="*/ 2353587 w 3524982"/>
              <a:gd name="connsiteY1" fmla="*/ 4207 h 608504"/>
              <a:gd name="connsiteX2" fmla="*/ 3522429 w 3524982"/>
              <a:gd name="connsiteY2" fmla="*/ 608504 h 608504"/>
              <a:gd name="connsiteX0" fmla="*/ 0 w 3524580"/>
              <a:gd name="connsiteY0" fmla="*/ 328854 h 670759"/>
              <a:gd name="connsiteX1" fmla="*/ 2353587 w 3524580"/>
              <a:gd name="connsiteY1" fmla="*/ 66462 h 670759"/>
              <a:gd name="connsiteX2" fmla="*/ 3522429 w 3524580"/>
              <a:gd name="connsiteY2" fmla="*/ 670759 h 670759"/>
              <a:gd name="connsiteX0" fmla="*/ 0 w 3660242"/>
              <a:gd name="connsiteY0" fmla="*/ 313037 h 607234"/>
              <a:gd name="connsiteX1" fmla="*/ 2488760 w 3660242"/>
              <a:gd name="connsiteY1" fmla="*/ 2937 h 607234"/>
              <a:gd name="connsiteX2" fmla="*/ 3657602 w 3660242"/>
              <a:gd name="connsiteY2" fmla="*/ 607234 h 607234"/>
              <a:gd name="connsiteX0" fmla="*/ 0 w 3659909"/>
              <a:gd name="connsiteY0" fmla="*/ 410644 h 704841"/>
              <a:gd name="connsiteX1" fmla="*/ 2488760 w 3659909"/>
              <a:gd name="connsiteY1" fmla="*/ 100544 h 704841"/>
              <a:gd name="connsiteX2" fmla="*/ 3657602 w 3659909"/>
              <a:gd name="connsiteY2" fmla="*/ 704841 h 70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909" h="704841">
                <a:moveTo>
                  <a:pt x="0" y="410644"/>
                </a:moveTo>
                <a:cubicBezTo>
                  <a:pt x="800432" y="635931"/>
                  <a:pt x="1974576" y="425222"/>
                  <a:pt x="2488760" y="100544"/>
                </a:cubicBezTo>
                <a:cubicBezTo>
                  <a:pt x="3002944" y="-224134"/>
                  <a:pt x="3705311" y="307275"/>
                  <a:pt x="3657602" y="704841"/>
                </a:cubicBezTo>
              </a:path>
            </a:pathLst>
          </a:custGeom>
          <a:noFill/>
          <a:ln w="63500">
            <a:solidFill>
              <a:srgbClr val="1429A0"/>
            </a:solidFill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811" y="5165951"/>
            <a:ext cx="2124075" cy="1143000"/>
          </a:xfrm>
          <a:prstGeom prst="rect">
            <a:avLst/>
          </a:prstGeom>
        </p:spPr>
      </p:pic>
      <p:sp>
        <p:nvSpPr>
          <p:cNvPr id="23" name="직사각형 37">
            <a:extLst>
              <a:ext uri="{FF2B5EF4-FFF2-40B4-BE49-F238E27FC236}">
                <a16:creationId xmlns:a16="http://schemas.microsoft.com/office/drawing/2014/main" id="{B347DB6E-48AB-4ECB-AF93-4C89FBDF1471}"/>
              </a:ext>
            </a:extLst>
          </p:cNvPr>
          <p:cNvSpPr/>
          <p:nvPr/>
        </p:nvSpPr>
        <p:spPr>
          <a:xfrm>
            <a:off x="6975811" y="4781230"/>
            <a:ext cx="212407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>
              <a:spcAft>
                <a:spcPts val="600"/>
              </a:spcAft>
            </a:pPr>
            <a:r>
              <a:rPr lang="en-US" altLang="ko-KR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Implementacion</a:t>
            </a:r>
            <a:endParaRPr lang="en-US" altLang="ko-KR" u="sng" dirty="0">
              <a:solidFill>
                <a:schemeClr val="tx1">
                  <a:lumMod val="75000"/>
                  <a:lumOff val="25000"/>
                </a:schemeClr>
              </a:solidFill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710836" y="1892040"/>
            <a:ext cx="4839174" cy="1216982"/>
            <a:chOff x="4181256" y="3224809"/>
            <a:chExt cx="4839174" cy="12169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65629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agente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capaz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de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interactuar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con el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estadio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4364136" y="3641572"/>
              <a:ext cx="4197033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Es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la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segunda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clase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mas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sencilla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de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todo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el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proyecto</a:t>
              </a:r>
              <a:endParaRPr lang="en-US" altLang="ko-KR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Representa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a un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cliente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Un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cliente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hace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cosas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con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estadios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y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eventos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730BB671-9743-4819-9105-2FF86D4E0E36}"/>
              </a:ext>
            </a:extLst>
          </p:cNvPr>
          <p:cNvGrpSpPr/>
          <p:nvPr/>
        </p:nvGrpSpPr>
        <p:grpSpPr>
          <a:xfrm>
            <a:off x="710836" y="3266753"/>
            <a:ext cx="6866757" cy="1524347"/>
            <a:chOff x="4181256" y="3224809"/>
            <a:chExt cx="4379913" cy="1524347"/>
          </a:xfrm>
        </p:grpSpPr>
        <p:sp>
          <p:nvSpPr>
            <p:cNvPr id="9" name="직사각형 37">
              <a:extLst>
                <a:ext uri="{FF2B5EF4-FFF2-40B4-BE49-F238E27FC236}">
                  <a16:creationId xmlns:a16="http://schemas.microsoft.com/office/drawing/2014/main" id="{44B7DD30-17C5-4D7E-8AC2-EA4E01FBA36D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Atributos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:a16="http://schemas.microsoft.com/office/drawing/2014/main" id="{0544C2E7-AEB2-4C9F-BC7B-16A176B1A6C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8FF9FD52-A1FA-45F7-80A2-FC3AF69D82B2}"/>
                </a:ext>
              </a:extLst>
            </p:cNvPr>
            <p:cNvSpPr/>
            <p:nvPr/>
          </p:nvSpPr>
          <p:spPr>
            <a:xfrm>
              <a:off x="4181256" y="3656549"/>
              <a:ext cx="4379913" cy="1092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estadio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Estadio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| None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=&gt; 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estadio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en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el que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esta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cliente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; None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si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no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está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tickets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list[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Evento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]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eventos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a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que 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cliente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se ha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apuntado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Agente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nombre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nombre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del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cliente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altLang="ko-KR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710835" y="4943495"/>
            <a:ext cx="4379914" cy="965743"/>
            <a:chOff x="4181255" y="3526838"/>
            <a:chExt cx="4379914" cy="965743"/>
          </a:xfrm>
        </p:grpSpPr>
        <p:sp>
          <p:nvSpPr>
            <p:cNvPr id="13" name="직사각형 37">
              <a:extLst>
                <a:ext uri="{FF2B5EF4-FFF2-40B4-BE49-F238E27FC236}">
                  <a16:creationId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3528011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Metodos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526838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4181255" y="3984750"/>
              <a:ext cx="3400417" cy="507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ninguno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None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=&gt; (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otra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vez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)</a:t>
              </a: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Clases</a:t>
            </a:r>
            <a:r>
              <a:rPr lang="en-US" altLang="ko-KR" sz="2400" dirty="0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: </a:t>
            </a:r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Cliente</a:t>
            </a:r>
            <a:endParaRPr lang="en-US" altLang="ko-KR" sz="2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23" name="직사각형 37">
            <a:extLst>
              <a:ext uri="{FF2B5EF4-FFF2-40B4-BE49-F238E27FC236}">
                <a16:creationId xmlns:a16="http://schemas.microsoft.com/office/drawing/2014/main" id="{B347DB6E-48AB-4ECB-AF93-4C89FBDF1471}"/>
              </a:ext>
            </a:extLst>
          </p:cNvPr>
          <p:cNvSpPr/>
          <p:nvPr/>
        </p:nvSpPr>
        <p:spPr>
          <a:xfrm>
            <a:off x="7007616" y="4350968"/>
            <a:ext cx="212407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>
              <a:spcAft>
                <a:spcPts val="600"/>
              </a:spcAft>
            </a:pPr>
            <a:r>
              <a:rPr lang="en-US" altLang="ko-KR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Implementacion</a:t>
            </a:r>
            <a:endParaRPr lang="en-US" altLang="ko-KR" u="sng" dirty="0">
              <a:solidFill>
                <a:schemeClr val="tx1">
                  <a:lumMod val="75000"/>
                  <a:lumOff val="25000"/>
                </a:schemeClr>
              </a:solidFill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753" y="4681721"/>
            <a:ext cx="22098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710836" y="1892040"/>
            <a:ext cx="6296780" cy="1432426"/>
            <a:chOff x="4181256" y="3224809"/>
            <a:chExt cx="4839174" cy="143242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65629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Manejador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del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estado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de un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evento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4364136" y="3641572"/>
              <a:ext cx="4197033" cy="1015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evento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es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mas que un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nombre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…</a:t>
              </a:r>
              <a:endParaRPr lang="en-US" altLang="ko-KR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Representa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a un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evento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Abstrae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información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que no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necesita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almacenar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instancias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de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Cliente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730BB671-9743-4819-9105-2FF86D4E0E36}"/>
              </a:ext>
            </a:extLst>
          </p:cNvPr>
          <p:cNvGrpSpPr/>
          <p:nvPr/>
        </p:nvGrpSpPr>
        <p:grpSpPr>
          <a:xfrm>
            <a:off x="710836" y="3266753"/>
            <a:ext cx="6866757" cy="2986285"/>
            <a:chOff x="4181256" y="3224809"/>
            <a:chExt cx="4379913" cy="2986285"/>
          </a:xfrm>
        </p:grpSpPr>
        <p:sp>
          <p:nvSpPr>
            <p:cNvPr id="9" name="직사각형 37">
              <a:extLst>
                <a:ext uri="{FF2B5EF4-FFF2-40B4-BE49-F238E27FC236}">
                  <a16:creationId xmlns:a16="http://schemas.microsoft.com/office/drawing/2014/main" id="{44B7DD30-17C5-4D7E-8AC2-EA4E01FBA36D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Atributos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:a16="http://schemas.microsoft.com/office/drawing/2014/main" id="{0544C2E7-AEB2-4C9F-BC7B-16A176B1A6C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8FF9FD52-A1FA-45F7-80A2-FC3AF69D82B2}"/>
                </a:ext>
              </a:extLst>
            </p:cNvPr>
            <p:cNvSpPr/>
            <p:nvPr/>
          </p:nvSpPr>
          <p:spPr>
            <a:xfrm>
              <a:off x="4181256" y="3656549"/>
              <a:ext cx="4379913" cy="25545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dias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int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representa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un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incremento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de 0, 10, 20, 30, 40 o 50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dias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minutos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int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representa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un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incremento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de 0, 30, 60, 90, 120, 180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minutos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nombre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nombre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del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evento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ahora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datetime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instante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presente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fecha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datetime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fecha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de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iniciación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del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evento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empieza_ahora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bool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si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evento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empieza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en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presente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altLang="ko-KR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710835" y="5595142"/>
            <a:ext cx="4379915" cy="602717"/>
            <a:chOff x="4181254" y="3224809"/>
            <a:chExt cx="4379915" cy="602717"/>
          </a:xfrm>
        </p:grpSpPr>
        <p:sp>
          <p:nvSpPr>
            <p:cNvPr id="13" name="직사각형 37">
              <a:extLst>
                <a:ext uri="{FF2B5EF4-FFF2-40B4-BE49-F238E27FC236}">
                  <a16:creationId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Metodos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4181254" y="361208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Implementacion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str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()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personalizada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Clases</a:t>
            </a:r>
            <a:r>
              <a:rPr lang="en-US" altLang="ko-KR" sz="2400" dirty="0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: </a:t>
            </a:r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Evento</a:t>
            </a:r>
            <a:endParaRPr lang="en-US" altLang="ko-KR" sz="2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710835" y="1426431"/>
            <a:ext cx="6296780" cy="1216982"/>
            <a:chOff x="4181256" y="3224809"/>
            <a:chExt cx="4839174" cy="12169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65629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agente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capaz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de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tener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eventos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4964300" y="3641572"/>
              <a:ext cx="3596868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Aqui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es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donde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empieza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lo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grande</a:t>
              </a:r>
              <a:endParaRPr lang="en-US" altLang="ko-KR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Representa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a un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estadio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Maneja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gestiones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con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eventos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730BB671-9743-4819-9105-2FF86D4E0E36}"/>
              </a:ext>
            </a:extLst>
          </p:cNvPr>
          <p:cNvGrpSpPr/>
          <p:nvPr/>
        </p:nvGrpSpPr>
        <p:grpSpPr>
          <a:xfrm>
            <a:off x="710835" y="2760339"/>
            <a:ext cx="6866757" cy="3571061"/>
            <a:chOff x="4181256" y="3224809"/>
            <a:chExt cx="4379913" cy="3571061"/>
          </a:xfrm>
        </p:grpSpPr>
        <p:sp>
          <p:nvSpPr>
            <p:cNvPr id="9" name="직사각형 37">
              <a:extLst>
                <a:ext uri="{FF2B5EF4-FFF2-40B4-BE49-F238E27FC236}">
                  <a16:creationId xmlns:a16="http://schemas.microsoft.com/office/drawing/2014/main" id="{44B7DD30-17C5-4D7E-8AC2-EA4E01FBA36D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Atributos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:a16="http://schemas.microsoft.com/office/drawing/2014/main" id="{0544C2E7-AEB2-4C9F-BC7B-16A176B1A6C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8FF9FD52-A1FA-45F7-80A2-FC3AF69D82B2}"/>
                </a:ext>
              </a:extLst>
            </p:cNvPr>
            <p:cNvSpPr/>
            <p:nvPr/>
          </p:nvSpPr>
          <p:spPr>
            <a:xfrm>
              <a:off x="4181256" y="3656549"/>
              <a:ext cx="4379913" cy="31393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eventos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dict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[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str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,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Evento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]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eventos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que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tiene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estadio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ahora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datetime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instante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presente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localidad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=&gt;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lugar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donde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estadio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esta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tamaño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list[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int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]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=&gt;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tamaño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del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estadio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color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list[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int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]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colores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del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estadio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problemas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list[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str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]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problemas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reportados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en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estadio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animaciones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list[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str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]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lista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de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equipos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que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han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sido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animados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Agente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nombre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nombre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del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estadio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altLang="ko-KR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710835" y="5595142"/>
            <a:ext cx="4379915" cy="895104"/>
            <a:chOff x="4181254" y="3224809"/>
            <a:chExt cx="4379915" cy="895104"/>
          </a:xfrm>
        </p:grpSpPr>
        <p:sp>
          <p:nvSpPr>
            <p:cNvPr id="13" name="직사각형 37">
              <a:extLst>
                <a:ext uri="{FF2B5EF4-FFF2-40B4-BE49-F238E27FC236}">
                  <a16:creationId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Metodos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4181254" y="3612082"/>
              <a:ext cx="3400417" cy="507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continuación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…</a:t>
              </a: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Clases</a:t>
            </a:r>
            <a:r>
              <a:rPr lang="en-US" altLang="ko-KR" sz="2400" dirty="0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: </a:t>
            </a:r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Estadio</a:t>
            </a:r>
            <a:endParaRPr lang="en-US" altLang="ko-KR" sz="2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>
            <a:extLst>
              <a:ext uri="{FF2B5EF4-FFF2-40B4-BE49-F238E27FC236}">
                <a16:creationId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710834" y="1868962"/>
            <a:ext cx="7686406" cy="1772268"/>
            <a:chOff x="4181253" y="-501371"/>
            <a:chExt cx="4379916" cy="1772268"/>
          </a:xfrm>
        </p:grpSpPr>
        <p:sp>
          <p:nvSpPr>
            <p:cNvPr id="13" name="직사각형 37">
              <a:extLst>
                <a:ext uri="{FF2B5EF4-FFF2-40B4-BE49-F238E27FC236}">
                  <a16:creationId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-500198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Metodos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-501371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4181253" y="-114098"/>
              <a:ext cx="4125073" cy="13849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añadir_evento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</a:t>
              </a:r>
              <a:r>
                <a:rPr lang="en-US" altLang="ko-KR" sz="14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nombre_evento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) 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añade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un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evento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al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estadio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quitar_evento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</a:t>
              </a:r>
              <a:r>
                <a:rPr lang="en-US" altLang="ko-KR" sz="14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nombre_evento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str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) 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quita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un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evento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del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estadio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filtrar_evento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</a:t>
              </a:r>
              <a:r>
                <a:rPr lang="en-US" altLang="ko-KR" sz="1400" dirty="0" err="1" smtClean="0">
                  <a:solidFill>
                    <a:schemeClr val="accent1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cual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str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|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Cliente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):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filter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devuelve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una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sublista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filtrada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de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eventos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mostrar_eventos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</a:t>
              </a:r>
              <a:r>
                <a:rPr lang="en-US" altLang="ko-KR" sz="1400" dirty="0" err="1" smtClean="0">
                  <a:solidFill>
                    <a:schemeClr val="accent1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cuales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str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|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Cliente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)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imprime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la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lista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de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eventos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seleccionada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Implementacion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()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personalizada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Clases</a:t>
            </a:r>
            <a:r>
              <a:rPr lang="en-US" altLang="ko-KR" sz="2400" dirty="0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: </a:t>
            </a:r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Estadio</a:t>
            </a:r>
            <a:r>
              <a:rPr lang="en-US" altLang="ko-KR" sz="2400" dirty="0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 2</a:t>
            </a:r>
            <a:endParaRPr lang="en-US" altLang="ko-KR" sz="2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710836" y="1892040"/>
            <a:ext cx="7183484" cy="1216982"/>
            <a:chOff x="4181256" y="3224809"/>
            <a:chExt cx="4839174" cy="12169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65629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Clase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de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utilidad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para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gestionar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los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agentes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4466532" y="3641572"/>
              <a:ext cx="4094635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Util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abstraccion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para no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sobrecargar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la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clase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Simulacion</a:t>
              </a:r>
              <a:endParaRPr lang="en-US" altLang="ko-KR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Candidata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para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ser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un Singleton: solo se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utiliza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una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vez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Tiene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diccionario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de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agentes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y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herramientas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relacionadas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a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agentes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730BB671-9743-4819-9105-2FF86D4E0E36}"/>
              </a:ext>
            </a:extLst>
          </p:cNvPr>
          <p:cNvGrpSpPr/>
          <p:nvPr/>
        </p:nvGrpSpPr>
        <p:grpSpPr>
          <a:xfrm>
            <a:off x="710836" y="3266753"/>
            <a:ext cx="6866757" cy="1524347"/>
            <a:chOff x="4181256" y="3224809"/>
            <a:chExt cx="4379913" cy="1524347"/>
          </a:xfrm>
        </p:grpSpPr>
        <p:sp>
          <p:nvSpPr>
            <p:cNvPr id="9" name="직사각형 37">
              <a:extLst>
                <a:ext uri="{FF2B5EF4-FFF2-40B4-BE49-F238E27FC236}">
                  <a16:creationId xmlns:a16="http://schemas.microsoft.com/office/drawing/2014/main" id="{44B7DD30-17C5-4D7E-8AC2-EA4E01FBA36D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Atributos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:a16="http://schemas.microsoft.com/office/drawing/2014/main" id="{0544C2E7-AEB2-4C9F-BC7B-16A176B1A6C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8FF9FD52-A1FA-45F7-80A2-FC3AF69D82B2}"/>
                </a:ext>
              </a:extLst>
            </p:cNvPr>
            <p:cNvSpPr/>
            <p:nvPr/>
          </p:nvSpPr>
          <p:spPr>
            <a:xfrm>
              <a:off x="4181256" y="3656549"/>
              <a:ext cx="4379913" cy="1092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(class)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agentes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dict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[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str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,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Estadio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|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Cliente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]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almacena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todos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agentes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(class)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ahora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datetime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instante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presente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, a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reutilizar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por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agentes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altLang="ko-KR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710836" y="4523288"/>
            <a:ext cx="8417924" cy="1479880"/>
            <a:chOff x="4181254" y="3224809"/>
            <a:chExt cx="4379915" cy="1479880"/>
          </a:xfrm>
        </p:grpSpPr>
        <p:sp>
          <p:nvSpPr>
            <p:cNvPr id="13" name="직사각형 37">
              <a:extLst>
                <a:ext uri="{FF2B5EF4-FFF2-40B4-BE49-F238E27FC236}">
                  <a16:creationId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Metodos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4181254" y="3612082"/>
              <a:ext cx="4379915" cy="1092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añadir_agente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4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tipo_agente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str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4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nombre_agente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str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):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bool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Añade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un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nuevo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agente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al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sistema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obtener_todos_los_agentes_de_tipo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4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tipo_agente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str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):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list[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Stadio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|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Cliente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]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devuelve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  <a:p>
              <a:pPr lvl="1">
                <a:spcAft>
                  <a:spcPts val="600"/>
                </a:spcAft>
              </a:pP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una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lista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de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todos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los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agentes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del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tipo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de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agente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seleccionado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Clases</a:t>
            </a:r>
            <a:r>
              <a:rPr lang="en-US" altLang="ko-KR" sz="2400" dirty="0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: </a:t>
            </a:r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ManejadorAgente</a:t>
            </a:r>
            <a:endParaRPr lang="en-US" altLang="ko-KR" sz="2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710836" y="1892040"/>
            <a:ext cx="7183484" cy="1216982"/>
            <a:chOff x="4181256" y="3224809"/>
            <a:chExt cx="4839174" cy="12169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65629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La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clase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principal.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Gestiona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toda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la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simulacion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4466532" y="3641572"/>
              <a:ext cx="4094635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Es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la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clase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mas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grande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de la </a:t>
              </a:r>
              <a:r>
                <a:rPr lang="en-US" altLang="ko-KR" sz="1400" dirty="0" err="1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simulacion</a:t>
              </a:r>
              <a:endParaRPr lang="en-US" altLang="ko-KR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Gestiona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la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interaccion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con el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usuario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la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clase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que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es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llamada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por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main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730BB671-9743-4819-9105-2FF86D4E0E36}"/>
              </a:ext>
            </a:extLst>
          </p:cNvPr>
          <p:cNvGrpSpPr/>
          <p:nvPr/>
        </p:nvGrpSpPr>
        <p:grpSpPr>
          <a:xfrm>
            <a:off x="710836" y="3521774"/>
            <a:ext cx="7960724" cy="1524347"/>
            <a:chOff x="4181256" y="3224809"/>
            <a:chExt cx="4379913" cy="1524347"/>
          </a:xfrm>
        </p:grpSpPr>
        <p:sp>
          <p:nvSpPr>
            <p:cNvPr id="9" name="직사각형 37">
              <a:extLst>
                <a:ext uri="{FF2B5EF4-FFF2-40B4-BE49-F238E27FC236}">
                  <a16:creationId xmlns:a16="http://schemas.microsoft.com/office/drawing/2014/main" id="{44B7DD30-17C5-4D7E-8AC2-EA4E01FBA36D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Atributos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:a16="http://schemas.microsoft.com/office/drawing/2014/main" id="{0544C2E7-AEB2-4C9F-BC7B-16A176B1A6C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8FF9FD52-A1FA-45F7-80A2-FC3AF69D82B2}"/>
                </a:ext>
              </a:extLst>
            </p:cNvPr>
            <p:cNvSpPr/>
            <p:nvPr/>
          </p:nvSpPr>
          <p:spPr>
            <a:xfrm>
              <a:off x="4181256" y="3656549"/>
              <a:ext cx="4379913" cy="1092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(class)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args_comandos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dict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[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str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dict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[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str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, tuple[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str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]]]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los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parámetros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que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tiene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cada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comando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(self) 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manejador_agente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ManejadorAgente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=&gt;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instancia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de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ManejadorAgente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altLang="ko-KR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710836" y="4892324"/>
            <a:ext cx="8417924" cy="602717"/>
            <a:chOff x="4181254" y="3224809"/>
            <a:chExt cx="4379915" cy="602717"/>
          </a:xfrm>
        </p:grpSpPr>
        <p:sp>
          <p:nvSpPr>
            <p:cNvPr id="13" name="직사각형 37">
              <a:extLst>
                <a:ext uri="{FF2B5EF4-FFF2-40B4-BE49-F238E27FC236}">
                  <a16:creationId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Metodos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4181254" y="3612082"/>
              <a:ext cx="4379915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continuacion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…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Clases</a:t>
            </a:r>
            <a:r>
              <a:rPr lang="en-US" altLang="ko-KR" sz="2400" dirty="0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: </a:t>
            </a:r>
            <a:r>
              <a:rPr lang="en-US" altLang="ko-KR" sz="2400" dirty="0" err="1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Simulacion</a:t>
            </a:r>
            <a:endParaRPr lang="en-US" altLang="ko-KR" sz="2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4791</TotalTime>
  <Words>1525</Words>
  <Application>Microsoft Office PowerPoint</Application>
  <PresentationFormat>Personalizado</PresentationFormat>
  <Paragraphs>192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3" baseType="lpstr">
      <vt:lpstr>맑은 고딕</vt:lpstr>
      <vt:lpstr>Arial Unicode MS</vt:lpstr>
      <vt:lpstr>SamsungOne 700</vt:lpstr>
      <vt:lpstr>Samsung Sharp Sans</vt:lpstr>
      <vt:lpstr>Samsung Sharp Sans Medium</vt:lpstr>
      <vt:lpstr>Samsung Sharp Sans Bold</vt:lpstr>
      <vt:lpstr>Arial</vt:lpstr>
      <vt:lpstr>SamsungOneKorean 400</vt:lpstr>
      <vt:lpstr>Calibri</vt:lpstr>
      <vt:lpstr>SamsungOne 400</vt:lpstr>
      <vt:lpstr>SamsungOne 400C</vt:lpstr>
      <vt:lpstr>Consolas</vt:lpstr>
      <vt:lpstr>Office Theme</vt:lpstr>
      <vt:lpstr>Simulador de Ciudad Estadios y clientes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Comandos de estadio</vt:lpstr>
      <vt:lpstr>Comandos de estadio</vt:lpstr>
      <vt:lpstr>Comandos de cliente</vt:lpstr>
      <vt:lpstr>Comandos de estadio cliente</vt:lpstr>
      <vt:lpstr>Comandos de ejemplo;</vt:lpstr>
      <vt:lpstr>Comandos de ejemplo;</vt:lpstr>
      <vt:lpstr>Comandos de ejemplo;</vt:lpstr>
      <vt:lpstr>Comandos de ejemplo;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Adminpc</cp:lastModifiedBy>
  <cp:revision>2108</cp:revision>
  <dcterms:created xsi:type="dcterms:W3CDTF">2019-07-06T14:12:49Z</dcterms:created>
  <dcterms:modified xsi:type="dcterms:W3CDTF">2024-10-28T17:51:51Z</dcterms:modified>
</cp:coreProperties>
</file>