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5"/>
  </p:notesMasterIdLst>
  <p:sldIdLst>
    <p:sldId id="256" r:id="rId2"/>
    <p:sldId id="259" r:id="rId3"/>
    <p:sldId id="260" r:id="rId4"/>
    <p:sldId id="265" r:id="rId5"/>
    <p:sldId id="262" r:id="rId6"/>
    <p:sldId id="261" r:id="rId7"/>
    <p:sldId id="263" r:id="rId8"/>
    <p:sldId id="266" r:id="rId9"/>
    <p:sldId id="267" r:id="rId10"/>
    <p:sldId id="269" r:id="rId11"/>
    <p:sldId id="272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3BB5B-89FE-4146-B4B5-AC9351EE7F5C}" type="datetimeFigureOut">
              <a:rPr lang="fr-CH" smtClean="0"/>
              <a:t>05.01.2014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D253-495A-493B-97BB-B92F1FA596B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5343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15973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7228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14321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7747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36630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932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5983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7715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02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60320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63928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5977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67713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16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8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68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6074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76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222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10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04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54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4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8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5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6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5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94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/>
            </a:r>
            <a:br>
              <a:rPr lang="fr-CH" dirty="0" smtClean="0"/>
            </a:br>
            <a:r>
              <a:rPr lang="fr-CH" b="1" dirty="0"/>
              <a:t>Play Framework &amp; </a:t>
            </a:r>
            <a:r>
              <a:rPr lang="fr-CH" b="1" dirty="0" err="1"/>
              <a:t>Distributed</a:t>
            </a:r>
            <a:r>
              <a:rPr lang="fr-CH" b="1" dirty="0"/>
              <a:t> </a:t>
            </a:r>
            <a:r>
              <a:rPr lang="fr-CH" b="1" dirty="0" err="1"/>
              <a:t>Caching</a:t>
            </a:r>
            <a:r>
              <a:rPr lang="fr-CH" b="1" dirty="0"/>
              <a:t/>
            </a:r>
            <a:br>
              <a:rPr lang="fr-CH" b="1" dirty="0"/>
            </a:br>
            <a:r>
              <a:rPr lang="fr-CH" dirty="0" smtClean="0"/>
              <a:t>Team 1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H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Aurélien </a:t>
            </a:r>
            <a:r>
              <a:rPr lang="fr-CH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Thévoz</a:t>
            </a:r>
            <a:r>
              <a:rPr lang="fr-CH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endParaRPr lang="fr-CH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fr-CH" dirty="0">
                <a:solidFill>
                  <a:schemeClr val="bg2">
                    <a:lumMod val="20000"/>
                    <a:lumOff val="80000"/>
                  </a:schemeClr>
                </a:solidFill>
              </a:rPr>
              <a:t>Khaled Basbous</a:t>
            </a:r>
          </a:p>
          <a:p>
            <a:r>
              <a:rPr lang="fr-CH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Komanda</a:t>
            </a:r>
            <a:r>
              <a:rPr lang="fr-CH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fr-CH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Phanzu</a:t>
            </a:r>
            <a:r>
              <a:rPr lang="fr-CH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endParaRPr lang="fr-CH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endParaRPr lang="fr-CH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fr-CH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6 </a:t>
            </a:r>
            <a:r>
              <a:rPr lang="fr-CH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Janiver</a:t>
            </a:r>
            <a:r>
              <a:rPr lang="fr-CH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2014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7" name="Picture 3" descr="http://www.playframework.com/assets/images/logos/norm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970" y="4469081"/>
            <a:ext cx="4026569" cy="137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98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1993900"/>
          </a:xfrm>
        </p:spPr>
        <p:txBody>
          <a:bodyPr>
            <a:noAutofit/>
          </a:bodyPr>
          <a:lstStyle/>
          <a:p>
            <a:r>
              <a:rPr lang="fr-CH" sz="2800" dirty="0" smtClean="0">
                <a:solidFill>
                  <a:schemeClr val="tx1"/>
                </a:solidFill>
              </a:rPr>
              <a:t>Résultat </a:t>
            </a:r>
            <a:r>
              <a:rPr lang="fr-CH" sz="2800" dirty="0" err="1" smtClean="0">
                <a:solidFill>
                  <a:schemeClr val="tx1"/>
                </a:solidFill>
              </a:rPr>
              <a:t>benchmarking</a:t>
            </a:r>
            <a:endParaRPr lang="fr-CH" sz="2800" dirty="0" smtClean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9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1993900"/>
          </a:xfrm>
        </p:spPr>
        <p:txBody>
          <a:bodyPr>
            <a:noAutofit/>
          </a:bodyPr>
          <a:lstStyle/>
          <a:p>
            <a:r>
              <a:rPr lang="fr-CH" sz="2800" dirty="0" smtClean="0">
                <a:solidFill>
                  <a:schemeClr val="tx1"/>
                </a:solidFill>
              </a:rPr>
              <a:t>Résultat </a:t>
            </a:r>
            <a:r>
              <a:rPr lang="fr-CH" sz="2800" dirty="0" err="1" smtClean="0">
                <a:solidFill>
                  <a:schemeClr val="tx1"/>
                </a:solidFill>
              </a:rPr>
              <a:t>benchmarking</a:t>
            </a:r>
            <a:endParaRPr lang="fr-CH" sz="2800" dirty="0" smtClean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4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1993900"/>
          </a:xfrm>
        </p:spPr>
        <p:txBody>
          <a:bodyPr>
            <a:noAutofit/>
          </a:bodyPr>
          <a:lstStyle/>
          <a:p>
            <a:r>
              <a:rPr lang="fr-CH" sz="2800" dirty="0" smtClean="0">
                <a:solidFill>
                  <a:schemeClr val="tx1"/>
                </a:solidFill>
              </a:rPr>
              <a:t>Conclusion</a:t>
            </a:r>
            <a:endParaRPr lang="fr-CH" sz="2800" dirty="0" smtClean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2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1993900"/>
          </a:xfrm>
        </p:spPr>
        <p:txBody>
          <a:bodyPr>
            <a:noAutofit/>
          </a:bodyPr>
          <a:lstStyle/>
          <a:p>
            <a:r>
              <a:rPr lang="fr-CH" sz="2800" dirty="0" smtClean="0">
                <a:solidFill>
                  <a:schemeClr val="tx1"/>
                </a:solidFill>
              </a:rPr>
              <a:t>Question ?</a:t>
            </a:r>
            <a:endParaRPr lang="fr-CH" sz="2800" dirty="0" smtClean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53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101389"/>
          </a:xfrm>
        </p:spPr>
        <p:txBody>
          <a:bodyPr>
            <a:noAutofit/>
          </a:bodyPr>
          <a:lstStyle/>
          <a:p>
            <a:r>
              <a:rPr lang="fr-CH" sz="2800" dirty="0" smtClean="0">
                <a:solidFill>
                  <a:schemeClr val="tx1"/>
                </a:solidFill>
              </a:rPr>
              <a:t>But du projet:</a:t>
            </a:r>
          </a:p>
          <a:p>
            <a:pPr lvl="1"/>
            <a:r>
              <a:rPr lang="fr-CH" sz="2400" dirty="0" smtClean="0">
                <a:solidFill>
                  <a:schemeClr val="tx1"/>
                </a:solidFill>
              </a:rPr>
              <a:t>Tester </a:t>
            </a:r>
            <a:r>
              <a:rPr lang="fr-CH" sz="2400" dirty="0">
                <a:solidFill>
                  <a:schemeClr val="tx1"/>
                </a:solidFill>
              </a:rPr>
              <a:t>le </a:t>
            </a:r>
            <a:r>
              <a:rPr lang="fr-CH" sz="2400" dirty="0" err="1" smtClean="0">
                <a:solidFill>
                  <a:schemeClr val="tx1"/>
                </a:solidFill>
              </a:rPr>
              <a:t>framework</a:t>
            </a:r>
            <a:r>
              <a:rPr lang="fr-CH" sz="2400" dirty="0" smtClean="0">
                <a:solidFill>
                  <a:schemeClr val="tx1"/>
                </a:solidFill>
              </a:rPr>
              <a:t> </a:t>
            </a:r>
            <a:r>
              <a:rPr lang="fr-CH" sz="2400" dirty="0">
                <a:solidFill>
                  <a:schemeClr val="tx1"/>
                </a:solidFill>
              </a:rPr>
              <a:t>Play dans un </a:t>
            </a:r>
            <a:r>
              <a:rPr lang="fr-CH" sz="2400" dirty="0" smtClean="0">
                <a:solidFill>
                  <a:schemeClr val="tx1"/>
                </a:solidFill>
              </a:rPr>
              <a:t>cluster</a:t>
            </a:r>
          </a:p>
          <a:p>
            <a:pPr lvl="1"/>
            <a:r>
              <a:rPr lang="fr-CH" sz="2400" dirty="0" smtClean="0">
                <a:solidFill>
                  <a:schemeClr val="tx1"/>
                </a:solidFill>
              </a:rPr>
              <a:t>Mesure </a:t>
            </a:r>
            <a:r>
              <a:rPr lang="fr-CH" sz="2400" dirty="0">
                <a:solidFill>
                  <a:schemeClr val="tx1"/>
                </a:solidFill>
              </a:rPr>
              <a:t>des gains de performances </a:t>
            </a:r>
            <a:r>
              <a:rPr lang="fr-CH" sz="2400" dirty="0" smtClean="0">
                <a:solidFill>
                  <a:schemeClr val="tx1"/>
                </a:solidFill>
              </a:rPr>
              <a:t>avec une couche </a:t>
            </a:r>
            <a:r>
              <a:rPr lang="fr-CH" sz="2400" dirty="0">
                <a:solidFill>
                  <a:schemeClr val="tx1"/>
                </a:solidFill>
              </a:rPr>
              <a:t>de cache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3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2345499"/>
          </a:xfrm>
        </p:spPr>
        <p:txBody>
          <a:bodyPr>
            <a:noAutofit/>
          </a:bodyPr>
          <a:lstStyle/>
          <a:p>
            <a:r>
              <a:rPr lang="fr-CH" dirty="0" smtClean="0">
                <a:solidFill>
                  <a:schemeClr val="tx1"/>
                </a:solidFill>
              </a:rPr>
              <a:t>Architecture de base</a:t>
            </a: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1 serveurs </a:t>
            </a:r>
            <a:r>
              <a:rPr lang="fr-CH" sz="2000" dirty="0">
                <a:solidFill>
                  <a:schemeClr val="tx1"/>
                </a:solidFill>
              </a:rPr>
              <a:t>Play </a:t>
            </a:r>
            <a:endParaRPr lang="fr-CH" sz="2000" dirty="0" smtClean="0">
              <a:solidFill>
                <a:schemeClr val="tx1"/>
              </a:solidFill>
            </a:endParaRP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1 base </a:t>
            </a:r>
            <a:r>
              <a:rPr lang="fr-CH" sz="2000" dirty="0">
                <a:solidFill>
                  <a:schemeClr val="tx1"/>
                </a:solidFill>
              </a:rPr>
              <a:t>de </a:t>
            </a:r>
            <a:r>
              <a:rPr lang="fr-CH" sz="2000" dirty="0" smtClean="0">
                <a:solidFill>
                  <a:schemeClr val="tx1"/>
                </a:solidFill>
              </a:rPr>
              <a:t>données</a:t>
            </a:r>
            <a:endParaRPr lang="fr-CH" sz="2000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826" y="2636030"/>
            <a:ext cx="7977348" cy="327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3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101389"/>
          </a:xfrm>
        </p:spPr>
        <p:txBody>
          <a:bodyPr>
            <a:noAutofit/>
          </a:bodyPr>
          <a:lstStyle/>
          <a:p>
            <a:r>
              <a:rPr lang="fr-CH" sz="2800" dirty="0" smtClean="0">
                <a:solidFill>
                  <a:schemeClr val="tx1"/>
                </a:solidFill>
              </a:rPr>
              <a:t>Développement d’une API REST</a:t>
            </a:r>
            <a:endParaRPr lang="fr-CH" sz="2800" dirty="0" smtClean="0">
              <a:solidFill>
                <a:schemeClr val="tx1"/>
              </a:solidFill>
            </a:endParaRPr>
          </a:p>
          <a:p>
            <a:pPr lvl="1"/>
            <a:r>
              <a:rPr lang="fr-CH" sz="2400" dirty="0" smtClean="0">
                <a:solidFill>
                  <a:schemeClr val="tx1"/>
                </a:solidFill>
              </a:rPr>
              <a:t>Utilisation du </a:t>
            </a:r>
            <a:r>
              <a:rPr lang="fr-CH" sz="2400" dirty="0" err="1" smtClean="0">
                <a:solidFill>
                  <a:schemeClr val="tx1"/>
                </a:solidFill>
              </a:rPr>
              <a:t>framework</a:t>
            </a:r>
            <a:r>
              <a:rPr lang="fr-CH" sz="2400" dirty="0" smtClean="0">
                <a:solidFill>
                  <a:schemeClr val="tx1"/>
                </a:solidFill>
              </a:rPr>
              <a:t> Play</a:t>
            </a:r>
            <a:endParaRPr lang="fr-CH" sz="2400" dirty="0" smtClean="0">
              <a:solidFill>
                <a:schemeClr val="tx1"/>
              </a:solidFill>
            </a:endParaRPr>
          </a:p>
          <a:p>
            <a:pPr lvl="1"/>
            <a:r>
              <a:rPr lang="fr-CH" sz="2400" dirty="0" smtClean="0">
                <a:solidFill>
                  <a:schemeClr val="tx1"/>
                </a:solidFill>
              </a:rPr>
              <a:t>Gestion des transactions pour éviter levée exception lor</a:t>
            </a:r>
            <a:r>
              <a:rPr lang="fr-CH" sz="2400" dirty="0" smtClean="0">
                <a:solidFill>
                  <a:schemeClr val="tx1"/>
                </a:solidFill>
              </a:rPr>
              <a:t>s du </a:t>
            </a:r>
            <a:r>
              <a:rPr lang="fr-CH" sz="2400" dirty="0" err="1" smtClean="0">
                <a:solidFill>
                  <a:schemeClr val="tx1"/>
                </a:solidFill>
              </a:rPr>
              <a:t>benchmarking</a:t>
            </a:r>
            <a:endParaRPr lang="fr-CH" sz="2400" dirty="0" smtClean="0">
              <a:solidFill>
                <a:schemeClr val="tx1"/>
              </a:solidFill>
            </a:endParaRPr>
          </a:p>
          <a:p>
            <a:pPr lvl="2"/>
            <a:r>
              <a:rPr lang="fr-CH" sz="2200" dirty="0" err="1" smtClean="0">
                <a:solidFill>
                  <a:schemeClr val="tx1"/>
                </a:solidFill>
              </a:rPr>
              <a:t>Hibernate</a:t>
            </a:r>
            <a:r>
              <a:rPr lang="fr-CH" sz="2200" dirty="0" smtClean="0">
                <a:solidFill>
                  <a:schemeClr val="tx1"/>
                </a:solidFill>
              </a:rPr>
              <a:t> </a:t>
            </a:r>
            <a:r>
              <a:rPr lang="fr-CH" sz="22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fr-CH" sz="2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Ebean</a:t>
            </a:r>
            <a:endParaRPr lang="fr-CH" sz="2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r>
              <a:rPr lang="fr-CH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API avec 2 types de ressources :</a:t>
            </a:r>
          </a:p>
          <a:p>
            <a:pPr lvl="2"/>
            <a:r>
              <a:rPr lang="fr-CH" sz="2200" dirty="0" smtClean="0">
                <a:solidFill>
                  <a:schemeClr val="tx1"/>
                </a:solidFill>
                <a:sym typeface="Wingdings" panose="05000000000000000000" pitchFamily="2" charset="2"/>
              </a:rPr>
              <a:t>Élèves</a:t>
            </a:r>
          </a:p>
          <a:p>
            <a:pPr lvl="2"/>
            <a:r>
              <a:rPr lang="fr-CH" sz="2200" dirty="0" smtClean="0">
                <a:solidFill>
                  <a:schemeClr val="tx1"/>
                </a:solidFill>
                <a:sym typeface="Wingdings" panose="05000000000000000000" pitchFamily="2" charset="2"/>
              </a:rPr>
              <a:t>Cours</a:t>
            </a:r>
            <a:endParaRPr lang="fr-CH" sz="2200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1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2345499"/>
          </a:xfrm>
        </p:spPr>
        <p:txBody>
          <a:bodyPr>
            <a:noAutofit/>
          </a:bodyPr>
          <a:lstStyle/>
          <a:p>
            <a:r>
              <a:rPr lang="fr-CH" dirty="0" smtClean="0">
                <a:solidFill>
                  <a:schemeClr val="tx1"/>
                </a:solidFill>
              </a:rPr>
              <a:t>Architecture avec </a:t>
            </a:r>
            <a:r>
              <a:rPr lang="fr-CH" dirty="0" err="1" smtClean="0">
                <a:solidFill>
                  <a:schemeClr val="tx1"/>
                </a:solidFill>
              </a:rPr>
              <a:t>load</a:t>
            </a:r>
            <a:r>
              <a:rPr lang="fr-CH" dirty="0" smtClean="0">
                <a:solidFill>
                  <a:schemeClr val="tx1"/>
                </a:solidFill>
              </a:rPr>
              <a:t> balancer</a:t>
            </a:r>
            <a:endParaRPr lang="fr-CH" dirty="0" smtClean="0">
              <a:solidFill>
                <a:schemeClr val="tx1"/>
              </a:solidFill>
            </a:endParaRP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1 </a:t>
            </a:r>
            <a:r>
              <a:rPr lang="fr-CH" sz="2000" dirty="0" err="1" smtClean="0">
                <a:solidFill>
                  <a:schemeClr val="tx1"/>
                </a:solidFill>
              </a:rPr>
              <a:t>load</a:t>
            </a:r>
            <a:r>
              <a:rPr lang="fr-CH" sz="2000" dirty="0" smtClean="0">
                <a:solidFill>
                  <a:schemeClr val="tx1"/>
                </a:solidFill>
              </a:rPr>
              <a:t> balancer</a:t>
            </a: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2</a:t>
            </a:r>
            <a:r>
              <a:rPr lang="fr-CH" sz="2000" dirty="0" smtClean="0">
                <a:solidFill>
                  <a:schemeClr val="tx1"/>
                </a:solidFill>
              </a:rPr>
              <a:t> </a:t>
            </a:r>
            <a:r>
              <a:rPr lang="fr-CH" sz="2000" dirty="0" smtClean="0">
                <a:solidFill>
                  <a:schemeClr val="tx1"/>
                </a:solidFill>
              </a:rPr>
              <a:t>serveurs </a:t>
            </a:r>
            <a:r>
              <a:rPr lang="fr-CH" sz="2000" dirty="0">
                <a:solidFill>
                  <a:schemeClr val="tx1"/>
                </a:solidFill>
              </a:rPr>
              <a:t>Play </a:t>
            </a:r>
            <a:endParaRPr lang="fr-CH" sz="2000" dirty="0" smtClean="0">
              <a:solidFill>
                <a:schemeClr val="tx1"/>
              </a:solidFill>
            </a:endParaRP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1 base </a:t>
            </a:r>
            <a:r>
              <a:rPr lang="fr-CH" sz="2000" dirty="0">
                <a:solidFill>
                  <a:schemeClr val="tx1"/>
                </a:solidFill>
              </a:rPr>
              <a:t>de </a:t>
            </a:r>
            <a:r>
              <a:rPr lang="fr-CH" sz="2000" dirty="0" smtClean="0">
                <a:solidFill>
                  <a:schemeClr val="tx1"/>
                </a:solidFill>
              </a:rPr>
              <a:t>données</a:t>
            </a:r>
            <a:endParaRPr lang="fr-CH" sz="2000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612" y="2717341"/>
            <a:ext cx="8610904" cy="319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7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2345499"/>
          </a:xfrm>
        </p:spPr>
        <p:txBody>
          <a:bodyPr>
            <a:noAutofit/>
          </a:bodyPr>
          <a:lstStyle/>
          <a:p>
            <a:r>
              <a:rPr lang="fr-CH" dirty="0" smtClean="0">
                <a:solidFill>
                  <a:schemeClr val="tx1"/>
                </a:solidFill>
              </a:rPr>
              <a:t>Architecture </a:t>
            </a:r>
            <a:r>
              <a:rPr lang="fr-CH" dirty="0" smtClean="0">
                <a:solidFill>
                  <a:schemeClr val="tx1"/>
                </a:solidFill>
              </a:rPr>
              <a:t>avec cache</a:t>
            </a:r>
            <a:endParaRPr lang="fr-CH" dirty="0" smtClean="0">
              <a:solidFill>
                <a:schemeClr val="tx1"/>
              </a:solidFill>
            </a:endParaRP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1 </a:t>
            </a:r>
            <a:r>
              <a:rPr lang="fr-CH" sz="2000" dirty="0" err="1">
                <a:solidFill>
                  <a:schemeClr val="tx1"/>
                </a:solidFill>
              </a:rPr>
              <a:t>load</a:t>
            </a:r>
            <a:r>
              <a:rPr lang="fr-CH" sz="2000" dirty="0">
                <a:solidFill>
                  <a:schemeClr val="tx1"/>
                </a:solidFill>
              </a:rPr>
              <a:t> </a:t>
            </a:r>
            <a:r>
              <a:rPr lang="fr-CH" sz="2000" dirty="0" smtClean="0">
                <a:solidFill>
                  <a:schemeClr val="tx1"/>
                </a:solidFill>
              </a:rPr>
              <a:t>balancer</a:t>
            </a: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2 </a:t>
            </a:r>
            <a:r>
              <a:rPr lang="fr-CH" sz="2000" dirty="0">
                <a:solidFill>
                  <a:schemeClr val="tx1"/>
                </a:solidFill>
              </a:rPr>
              <a:t>serveurs Play (avec la couche de </a:t>
            </a:r>
            <a:r>
              <a:rPr lang="fr-CH" sz="2000" dirty="0" smtClean="0">
                <a:solidFill>
                  <a:schemeClr val="tx1"/>
                </a:solidFill>
              </a:rPr>
              <a:t>cache)</a:t>
            </a: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1 </a:t>
            </a:r>
            <a:r>
              <a:rPr lang="fr-CH" sz="2000" dirty="0" smtClean="0">
                <a:solidFill>
                  <a:schemeClr val="tx1"/>
                </a:solidFill>
              </a:rPr>
              <a:t>base </a:t>
            </a:r>
            <a:r>
              <a:rPr lang="fr-CH" sz="2000" dirty="0">
                <a:solidFill>
                  <a:schemeClr val="tx1"/>
                </a:solidFill>
              </a:rPr>
              <a:t>de </a:t>
            </a:r>
            <a:r>
              <a:rPr lang="fr-CH" sz="2000" dirty="0" smtClean="0">
                <a:solidFill>
                  <a:schemeClr val="tx1"/>
                </a:solidFill>
              </a:rPr>
              <a:t>données</a:t>
            </a:r>
            <a:endParaRPr lang="fr-CH" sz="2000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234" y="2730500"/>
            <a:ext cx="8777323" cy="325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2345499"/>
          </a:xfrm>
        </p:spPr>
        <p:txBody>
          <a:bodyPr>
            <a:noAutofit/>
          </a:bodyPr>
          <a:lstStyle/>
          <a:p>
            <a:r>
              <a:rPr lang="fr-CH" dirty="0" smtClean="0">
                <a:solidFill>
                  <a:schemeClr val="tx1"/>
                </a:solidFill>
              </a:rPr>
              <a:t>Architecture complète</a:t>
            </a: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1 </a:t>
            </a:r>
            <a:r>
              <a:rPr lang="fr-CH" sz="2000" dirty="0" err="1">
                <a:solidFill>
                  <a:schemeClr val="tx1"/>
                </a:solidFill>
              </a:rPr>
              <a:t>load</a:t>
            </a:r>
            <a:r>
              <a:rPr lang="fr-CH" sz="2000" dirty="0">
                <a:solidFill>
                  <a:schemeClr val="tx1"/>
                </a:solidFill>
              </a:rPr>
              <a:t> </a:t>
            </a:r>
            <a:r>
              <a:rPr lang="fr-CH" sz="2000" dirty="0" smtClean="0">
                <a:solidFill>
                  <a:schemeClr val="tx1"/>
                </a:solidFill>
              </a:rPr>
              <a:t>balancer</a:t>
            </a: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2 </a:t>
            </a:r>
            <a:r>
              <a:rPr lang="fr-CH" sz="2000" dirty="0">
                <a:solidFill>
                  <a:schemeClr val="tx1"/>
                </a:solidFill>
              </a:rPr>
              <a:t>serveurs Play (avec la couche de </a:t>
            </a:r>
            <a:r>
              <a:rPr lang="fr-CH" sz="2000" dirty="0" smtClean="0">
                <a:solidFill>
                  <a:schemeClr val="tx1"/>
                </a:solidFill>
              </a:rPr>
              <a:t>cache synchronisée)</a:t>
            </a:r>
            <a:endParaRPr lang="fr-CH" sz="2000" dirty="0" smtClean="0">
              <a:solidFill>
                <a:schemeClr val="tx1"/>
              </a:solidFill>
            </a:endParaRP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1 </a:t>
            </a:r>
            <a:r>
              <a:rPr lang="fr-CH" sz="2000" dirty="0" smtClean="0">
                <a:solidFill>
                  <a:schemeClr val="tx1"/>
                </a:solidFill>
              </a:rPr>
              <a:t>base </a:t>
            </a:r>
            <a:r>
              <a:rPr lang="fr-CH" sz="2000" dirty="0">
                <a:solidFill>
                  <a:schemeClr val="tx1"/>
                </a:solidFill>
              </a:rPr>
              <a:t>de </a:t>
            </a:r>
            <a:r>
              <a:rPr lang="fr-CH" sz="2000" dirty="0" smtClean="0">
                <a:solidFill>
                  <a:schemeClr val="tx1"/>
                </a:solidFill>
              </a:rPr>
              <a:t>données</a:t>
            </a:r>
            <a:endParaRPr lang="fr-CH" sz="2000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15" y="2744678"/>
            <a:ext cx="8755383" cy="324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9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1993900"/>
          </a:xfrm>
        </p:spPr>
        <p:txBody>
          <a:bodyPr>
            <a:noAutofit/>
          </a:bodyPr>
          <a:lstStyle/>
          <a:p>
            <a:r>
              <a:rPr lang="fr-CH" sz="2800" dirty="0">
                <a:solidFill>
                  <a:schemeClr val="tx1"/>
                </a:solidFill>
              </a:rPr>
              <a:t>Test de </a:t>
            </a:r>
            <a:r>
              <a:rPr lang="fr-CH" sz="2800" dirty="0" smtClean="0">
                <a:solidFill>
                  <a:schemeClr val="tx1"/>
                </a:solidFill>
              </a:rPr>
              <a:t>performances</a:t>
            </a:r>
            <a:endParaRPr lang="fr-CH" sz="2800" dirty="0" smtClean="0">
              <a:solidFill>
                <a:schemeClr val="tx1"/>
              </a:solidFill>
            </a:endParaRPr>
          </a:p>
          <a:p>
            <a:pPr lvl="1"/>
            <a:r>
              <a:rPr lang="fr-CH" sz="2400" dirty="0" smtClean="0">
                <a:solidFill>
                  <a:schemeClr val="tx1"/>
                </a:solidFill>
              </a:rPr>
              <a:t>Apache </a:t>
            </a:r>
            <a:r>
              <a:rPr lang="fr-CH" sz="2400" dirty="0" err="1" smtClean="0">
                <a:solidFill>
                  <a:schemeClr val="tx1"/>
                </a:solidFill>
              </a:rPr>
              <a:t>Jmeter</a:t>
            </a:r>
            <a:endParaRPr lang="fr-CH" sz="2400" dirty="0" smtClean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289231"/>
              </p:ext>
            </p:extLst>
          </p:nvPr>
        </p:nvGraphicFramePr>
        <p:xfrm>
          <a:off x="1560513" y="2679701"/>
          <a:ext cx="8534400" cy="23774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267200"/>
                <a:gridCol w="4267200"/>
              </a:tblGrid>
              <a:tr h="362109">
                <a:tc>
                  <a:txBody>
                    <a:bodyPr/>
                    <a:lstStyle/>
                    <a:p>
                      <a:r>
                        <a:rPr lang="fr-CH" b="1" dirty="0"/>
                        <a:t>Configuration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H" b="1" dirty="0"/>
                        <a:t>Description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CH" dirty="0"/>
                        <a:t>One Play 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/>
                        <a:t>1 serveur Play sans cache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CH" dirty="0"/>
                        <a:t>Cluster Play Servers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/>
                        <a:t>Cluster de deux serveurs Play (avec le loadbalancer devant) sans cache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One Play Server with Cache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/>
                        <a:t>1 serveur Play avec le cache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Cluster Play Servers with Cache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Cluster de deux serveurs Play avec le cache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47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1993900"/>
          </a:xfrm>
        </p:spPr>
        <p:txBody>
          <a:bodyPr>
            <a:noAutofit/>
          </a:bodyPr>
          <a:lstStyle/>
          <a:p>
            <a:r>
              <a:rPr lang="fr-CH" sz="2800" dirty="0">
                <a:solidFill>
                  <a:schemeClr val="tx1"/>
                </a:solidFill>
              </a:rPr>
              <a:t>Test de </a:t>
            </a:r>
            <a:r>
              <a:rPr lang="fr-CH" sz="2800" dirty="0" smtClean="0">
                <a:solidFill>
                  <a:schemeClr val="tx1"/>
                </a:solidFill>
              </a:rPr>
              <a:t>performances</a:t>
            </a:r>
            <a:endParaRPr lang="fr-CH" sz="2800" dirty="0" smtClean="0">
              <a:solidFill>
                <a:schemeClr val="tx1"/>
              </a:solidFill>
            </a:endParaRPr>
          </a:p>
          <a:p>
            <a:pPr lvl="1"/>
            <a:r>
              <a:rPr lang="fr-CH" sz="2400" dirty="0" smtClean="0">
                <a:solidFill>
                  <a:schemeClr val="tx1"/>
                </a:solidFill>
              </a:rPr>
              <a:t>Apache </a:t>
            </a:r>
            <a:r>
              <a:rPr lang="fr-CH" sz="2400" dirty="0" err="1" smtClean="0">
                <a:solidFill>
                  <a:schemeClr val="tx1"/>
                </a:solidFill>
              </a:rPr>
              <a:t>Jmeter</a:t>
            </a:r>
            <a:endParaRPr lang="fr-CH" sz="2400" dirty="0" smtClean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l="702" t="28110" r="61046" b="18720"/>
          <a:stretch/>
        </p:blipFill>
        <p:spPr>
          <a:xfrm>
            <a:off x="1244599" y="2654302"/>
            <a:ext cx="3543301" cy="24892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412" y="1198325"/>
            <a:ext cx="2833688" cy="394517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636" y="2654302"/>
            <a:ext cx="2938463" cy="248395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894635" y="4038600"/>
            <a:ext cx="2938463" cy="1080605"/>
          </a:xfrm>
          <a:prstGeom prst="rect">
            <a:avLst/>
          </a:prstGeom>
          <a:noFill/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983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161</TotalTime>
  <Words>217</Words>
  <Application>Microsoft Office PowerPoint</Application>
  <PresentationFormat>Grand écran</PresentationFormat>
  <Paragraphs>75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Calibri</vt:lpstr>
      <vt:lpstr>Century Gothic</vt:lpstr>
      <vt:lpstr>Wingdings</vt:lpstr>
      <vt:lpstr>Wingdings 3</vt:lpstr>
      <vt:lpstr>Secteur</vt:lpstr>
      <vt:lpstr> Play Framework &amp; Distributed Caching Team 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 Framework &amp; Distributed Caching Team 1</dc:title>
  <dc:creator>Khaled</dc:creator>
  <cp:lastModifiedBy>Khaled</cp:lastModifiedBy>
  <cp:revision>12</cp:revision>
  <dcterms:created xsi:type="dcterms:W3CDTF">2014-01-04T20:07:05Z</dcterms:created>
  <dcterms:modified xsi:type="dcterms:W3CDTF">2014-01-05T16:12:25Z</dcterms:modified>
</cp:coreProperties>
</file>