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56" r:id="rId2"/>
    <p:sldId id="259" r:id="rId3"/>
    <p:sldId id="260" r:id="rId4"/>
    <p:sldId id="265" r:id="rId5"/>
    <p:sldId id="262" r:id="rId6"/>
    <p:sldId id="261" r:id="rId7"/>
    <p:sldId id="263" r:id="rId8"/>
    <p:sldId id="266" r:id="rId9"/>
    <p:sldId id="267" r:id="rId10"/>
    <p:sldId id="269" r:id="rId11"/>
    <p:sldId id="273" r:id="rId12"/>
    <p:sldId id="274" r:id="rId13"/>
    <p:sldId id="27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0" y="-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BB5B-89FE-4146-B4B5-AC9351EE7F5C}" type="datetimeFigureOut">
              <a:rPr lang="fr-CH" smtClean="0"/>
              <a:t>05.01.14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D253-495A-493B-97BB-B92F1FA596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34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5973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7228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7228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7228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663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3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98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71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0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032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928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597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771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6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074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76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222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10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04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4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4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5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5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94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b="1" dirty="0"/>
              <a:t>Play Framework &amp; </a:t>
            </a:r>
            <a:r>
              <a:rPr lang="fr-CH" b="1" dirty="0" err="1"/>
              <a:t>Distributed</a:t>
            </a:r>
            <a:r>
              <a:rPr lang="fr-CH" b="1" dirty="0"/>
              <a:t> </a:t>
            </a:r>
            <a:r>
              <a:rPr lang="fr-CH" b="1" dirty="0" err="1"/>
              <a:t>Caching</a:t>
            </a:r>
            <a:r>
              <a:rPr lang="fr-CH" b="1" dirty="0"/>
              <a:t/>
            </a:r>
            <a:br>
              <a:rPr lang="fr-CH" b="1" dirty="0"/>
            </a:br>
            <a:r>
              <a:rPr lang="fr-CH" dirty="0" smtClean="0"/>
              <a:t>Team 1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Aurélien </a:t>
            </a:r>
            <a:r>
              <a:rPr lang="fr-CH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Thévoz</a:t>
            </a:r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fr-CH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Khaled Basbous</a:t>
            </a:r>
          </a:p>
          <a:p>
            <a:r>
              <a:rPr lang="fr-CH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Komanda</a:t>
            </a:r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fr-CH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Phanzu</a:t>
            </a:r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fr-CH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fr-CH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6 </a:t>
            </a:r>
            <a:r>
              <a:rPr lang="fr-CH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Janiver</a:t>
            </a:r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2014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7" name="Picture 3" descr="http://www.playframework.com/assets/images/logos/nor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70" y="4469081"/>
            <a:ext cx="4026569" cy="137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8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9914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Résultat benchmarking (10 threads)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23343"/>
              </p:ext>
            </p:extLst>
          </p:nvPr>
        </p:nvGraphicFramePr>
        <p:xfrm>
          <a:off x="597650" y="1511544"/>
          <a:ext cx="10189880" cy="4659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7976"/>
                <a:gridCol w="2037976"/>
                <a:gridCol w="2037976"/>
                <a:gridCol w="2037976"/>
                <a:gridCol w="2037976"/>
              </a:tblGrid>
              <a:tr h="760864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Opération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 server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</a:t>
                      </a:r>
                      <a:r>
                        <a:rPr lang="fr-FR" sz="2000" baseline="0" dirty="0" smtClean="0"/>
                        <a:t> server + cache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r>
                        <a:rPr lang="fr-FR" sz="2000" baseline="0" dirty="0" smtClean="0"/>
                        <a:t> + cache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POST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PUT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12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(ONE)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6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(ALL)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96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60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DELETE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10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TOTAL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44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44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25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28</a:t>
                      </a:r>
                      <a:endParaRPr lang="fr-FR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69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9914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Résultat benchmarking (50 threads)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08502"/>
              </p:ext>
            </p:extLst>
          </p:nvPr>
        </p:nvGraphicFramePr>
        <p:xfrm>
          <a:off x="597650" y="1511544"/>
          <a:ext cx="10189880" cy="4659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7976"/>
                <a:gridCol w="2037976"/>
                <a:gridCol w="2037976"/>
                <a:gridCol w="2037976"/>
                <a:gridCol w="2037976"/>
              </a:tblGrid>
              <a:tr h="760864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Opération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 server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</a:t>
                      </a:r>
                      <a:r>
                        <a:rPr lang="fr-FR" sz="2000" baseline="0" dirty="0" smtClean="0"/>
                        <a:t> server + cache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r>
                        <a:rPr lang="fr-FR" sz="2000" baseline="0" dirty="0" smtClean="0"/>
                        <a:t> + cache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POST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213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152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117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94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PUT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193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151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117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84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(ONE)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208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159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84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(ALL)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274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267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168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160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DELETE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282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159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143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93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TOTAL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237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200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139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114</a:t>
                      </a:r>
                      <a:endParaRPr lang="fr-FR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8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9914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Résultat benchmarking (100 threads)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19958"/>
              </p:ext>
            </p:extLst>
          </p:nvPr>
        </p:nvGraphicFramePr>
        <p:xfrm>
          <a:off x="597650" y="1511544"/>
          <a:ext cx="10189880" cy="4659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7976"/>
                <a:gridCol w="2037976"/>
                <a:gridCol w="2037976"/>
                <a:gridCol w="2037976"/>
                <a:gridCol w="2037976"/>
              </a:tblGrid>
              <a:tr h="760864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Opération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 server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</a:t>
                      </a:r>
                      <a:r>
                        <a:rPr lang="fr-FR" sz="2000" baseline="0" dirty="0" smtClean="0"/>
                        <a:t> server + cache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r>
                        <a:rPr lang="fr-FR" sz="2000" baseline="0" dirty="0" smtClean="0"/>
                        <a:t> + cache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POST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483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440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259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221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PUT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498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433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262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252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(ONE)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522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443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264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240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(ALL)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581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569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300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306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DELETE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563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465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284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272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TOTAL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543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492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278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267</a:t>
                      </a:r>
                      <a:endParaRPr lang="fr-FR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56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GraphiquePerforma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0" y="199614"/>
            <a:ext cx="8499976" cy="6371646"/>
          </a:xfrm>
          <a:prstGeom prst="rect">
            <a:avLst/>
          </a:prstGeom>
        </p:spPr>
      </p:pic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3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99390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Question ?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3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101389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But du projet: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Tester </a:t>
            </a:r>
            <a:r>
              <a:rPr lang="fr-CH" sz="2400" dirty="0">
                <a:solidFill>
                  <a:schemeClr val="tx1"/>
                </a:solidFill>
              </a:rPr>
              <a:t>le </a:t>
            </a:r>
            <a:r>
              <a:rPr lang="fr-CH" sz="2400" dirty="0" err="1" smtClean="0">
                <a:solidFill>
                  <a:schemeClr val="tx1"/>
                </a:solidFill>
              </a:rPr>
              <a:t>framework</a:t>
            </a:r>
            <a:r>
              <a:rPr lang="fr-CH" sz="2400" dirty="0" smtClean="0">
                <a:solidFill>
                  <a:schemeClr val="tx1"/>
                </a:solidFill>
              </a:rPr>
              <a:t> </a:t>
            </a:r>
            <a:r>
              <a:rPr lang="fr-CH" sz="2400" dirty="0">
                <a:solidFill>
                  <a:schemeClr val="tx1"/>
                </a:solidFill>
              </a:rPr>
              <a:t>Play dans un </a:t>
            </a:r>
            <a:r>
              <a:rPr lang="fr-CH" sz="2400" dirty="0" smtClean="0">
                <a:solidFill>
                  <a:schemeClr val="tx1"/>
                </a:solidFill>
              </a:rPr>
              <a:t>cluster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Mesure </a:t>
            </a:r>
            <a:r>
              <a:rPr lang="fr-CH" sz="2400" dirty="0">
                <a:solidFill>
                  <a:schemeClr val="tx1"/>
                </a:solidFill>
              </a:rPr>
              <a:t>des gains de performances </a:t>
            </a:r>
            <a:r>
              <a:rPr lang="fr-CH" sz="2400" dirty="0" smtClean="0">
                <a:solidFill>
                  <a:schemeClr val="tx1"/>
                </a:solidFill>
              </a:rPr>
              <a:t>avec une couche </a:t>
            </a:r>
            <a:r>
              <a:rPr lang="fr-CH" sz="2400" dirty="0">
                <a:solidFill>
                  <a:schemeClr val="tx1"/>
                </a:solidFill>
              </a:rPr>
              <a:t>de cache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3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de base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serveur </a:t>
            </a:r>
            <a:r>
              <a:rPr lang="fr-CH" sz="2000" dirty="0">
                <a:solidFill>
                  <a:schemeClr val="tx1"/>
                </a:solidFill>
              </a:rPr>
              <a:t>Play </a:t>
            </a:r>
            <a:endParaRPr lang="fr-CH" sz="2000" dirty="0" smtClean="0">
              <a:solidFill>
                <a:schemeClr val="tx1"/>
              </a:solidFill>
            </a:endParaRP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26" y="2636030"/>
            <a:ext cx="7977348" cy="32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101389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Développement d’une API REST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Utilisation du </a:t>
            </a:r>
            <a:r>
              <a:rPr lang="fr-CH" sz="2400" dirty="0" err="1" smtClean="0">
                <a:solidFill>
                  <a:schemeClr val="tx1"/>
                </a:solidFill>
              </a:rPr>
              <a:t>framework</a:t>
            </a:r>
            <a:r>
              <a:rPr lang="fr-CH" sz="2400" dirty="0" smtClean="0">
                <a:solidFill>
                  <a:schemeClr val="tx1"/>
                </a:solidFill>
              </a:rPr>
              <a:t> Play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Gestion des transactions pour éviter levée exception lors du </a:t>
            </a:r>
            <a:r>
              <a:rPr lang="fr-CH" sz="2400" dirty="0" err="1" smtClean="0">
                <a:solidFill>
                  <a:schemeClr val="tx1"/>
                </a:solidFill>
              </a:rPr>
              <a:t>benchmarking</a:t>
            </a:r>
            <a:endParaRPr lang="fr-CH" sz="2400" dirty="0" smtClean="0">
              <a:solidFill>
                <a:schemeClr val="tx1"/>
              </a:solidFill>
            </a:endParaRPr>
          </a:p>
          <a:p>
            <a:pPr lvl="2"/>
            <a:r>
              <a:rPr lang="fr-CH" sz="2200" dirty="0" err="1" smtClean="0">
                <a:solidFill>
                  <a:schemeClr val="tx1"/>
                </a:solidFill>
              </a:rPr>
              <a:t>Hibernate</a:t>
            </a:r>
            <a:r>
              <a:rPr lang="fr-CH" sz="2200" dirty="0" smtClean="0">
                <a:solidFill>
                  <a:schemeClr val="tx1"/>
                </a:solidFill>
              </a:rPr>
              <a:t> </a:t>
            </a:r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CH" sz="2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Ebean</a:t>
            </a:r>
            <a:endParaRPr lang="fr-CH" sz="2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API avec 2 types de ressources :</a:t>
            </a:r>
          </a:p>
          <a:p>
            <a:pPr lvl="2"/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Élèves</a:t>
            </a:r>
          </a:p>
          <a:p>
            <a:pPr lvl="2"/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Cours</a:t>
            </a:r>
            <a:endParaRPr lang="fr-CH" sz="22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1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avec </a:t>
            </a:r>
            <a:r>
              <a:rPr lang="fr-CH" dirty="0" err="1" smtClean="0">
                <a:solidFill>
                  <a:schemeClr val="tx1"/>
                </a:solidFill>
              </a:rPr>
              <a:t>load</a:t>
            </a:r>
            <a:r>
              <a:rPr lang="fr-CH" dirty="0" smtClean="0">
                <a:solidFill>
                  <a:schemeClr val="tx1"/>
                </a:solidFill>
              </a:rPr>
              <a:t> 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err="1" smtClean="0">
                <a:solidFill>
                  <a:schemeClr val="tx1"/>
                </a:solidFill>
              </a:rPr>
              <a:t>load</a:t>
            </a:r>
            <a:r>
              <a:rPr lang="fr-CH" sz="2000" dirty="0" smtClean="0">
                <a:solidFill>
                  <a:schemeClr val="tx1"/>
                </a:solidFill>
              </a:rPr>
              <a:t> 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2 serveurs </a:t>
            </a:r>
            <a:r>
              <a:rPr lang="fr-CH" sz="2000" dirty="0">
                <a:solidFill>
                  <a:schemeClr val="tx1"/>
                </a:solidFill>
              </a:rPr>
              <a:t>Play </a:t>
            </a:r>
            <a:endParaRPr lang="fr-CH" sz="2000" dirty="0" smtClean="0">
              <a:solidFill>
                <a:schemeClr val="tx1"/>
              </a:solidFill>
            </a:endParaRP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2" y="2717341"/>
            <a:ext cx="8610904" cy="31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7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avec cache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err="1">
                <a:solidFill>
                  <a:schemeClr val="tx1"/>
                </a:solidFill>
              </a:rPr>
              <a:t>load</a:t>
            </a:r>
            <a:r>
              <a:rPr lang="fr-CH" sz="2000" dirty="0">
                <a:solidFill>
                  <a:schemeClr val="tx1"/>
                </a:solidFill>
              </a:rPr>
              <a:t> </a:t>
            </a:r>
            <a:r>
              <a:rPr lang="fr-CH" sz="2000" dirty="0" smtClean="0">
                <a:solidFill>
                  <a:schemeClr val="tx1"/>
                </a:solidFill>
              </a:rPr>
              <a:t>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2 </a:t>
            </a:r>
            <a:r>
              <a:rPr lang="fr-CH" sz="2000" dirty="0">
                <a:solidFill>
                  <a:schemeClr val="tx1"/>
                </a:solidFill>
              </a:rPr>
              <a:t>serveurs Play (avec la couche de </a:t>
            </a:r>
            <a:r>
              <a:rPr lang="fr-CH" sz="2000" dirty="0" smtClean="0">
                <a:solidFill>
                  <a:schemeClr val="tx1"/>
                </a:solidFill>
              </a:rPr>
              <a:t>cache)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34" y="2730500"/>
            <a:ext cx="8777323" cy="32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complète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err="1">
                <a:solidFill>
                  <a:schemeClr val="tx1"/>
                </a:solidFill>
              </a:rPr>
              <a:t>load</a:t>
            </a:r>
            <a:r>
              <a:rPr lang="fr-CH" sz="2000" dirty="0">
                <a:solidFill>
                  <a:schemeClr val="tx1"/>
                </a:solidFill>
              </a:rPr>
              <a:t> </a:t>
            </a:r>
            <a:r>
              <a:rPr lang="fr-CH" sz="2000" dirty="0" smtClean="0">
                <a:solidFill>
                  <a:schemeClr val="tx1"/>
                </a:solidFill>
              </a:rPr>
              <a:t>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2 </a:t>
            </a:r>
            <a:r>
              <a:rPr lang="fr-CH" sz="2000" dirty="0">
                <a:solidFill>
                  <a:schemeClr val="tx1"/>
                </a:solidFill>
              </a:rPr>
              <a:t>serveurs Play (avec la couche de </a:t>
            </a:r>
            <a:r>
              <a:rPr lang="fr-CH" sz="2000" dirty="0" smtClean="0">
                <a:solidFill>
                  <a:schemeClr val="tx1"/>
                </a:solidFill>
              </a:rPr>
              <a:t>cache synchronisée)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15" y="2744678"/>
            <a:ext cx="8755383" cy="32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9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993900"/>
          </a:xfrm>
        </p:spPr>
        <p:txBody>
          <a:bodyPr>
            <a:noAutofit/>
          </a:bodyPr>
          <a:lstStyle/>
          <a:p>
            <a:r>
              <a:rPr lang="fr-CH" sz="2800" dirty="0">
                <a:solidFill>
                  <a:schemeClr val="tx1"/>
                </a:solidFill>
              </a:rPr>
              <a:t>Test de </a:t>
            </a:r>
            <a:r>
              <a:rPr lang="fr-CH" sz="2800" dirty="0" smtClean="0">
                <a:solidFill>
                  <a:schemeClr val="tx1"/>
                </a:solidFill>
              </a:rPr>
              <a:t>performances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Apache </a:t>
            </a:r>
            <a:r>
              <a:rPr lang="fr-CH" sz="2400" dirty="0" err="1" smtClean="0">
                <a:solidFill>
                  <a:schemeClr val="tx1"/>
                </a:solidFill>
              </a:rPr>
              <a:t>Jmeter</a:t>
            </a:r>
            <a:endParaRPr lang="fr-CH" sz="24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89231"/>
              </p:ext>
            </p:extLst>
          </p:nvPr>
        </p:nvGraphicFramePr>
        <p:xfrm>
          <a:off x="1560513" y="2679701"/>
          <a:ext cx="8534400" cy="23774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267200"/>
                <a:gridCol w="4267200"/>
              </a:tblGrid>
              <a:tr h="362109">
                <a:tc>
                  <a:txBody>
                    <a:bodyPr/>
                    <a:lstStyle/>
                    <a:p>
                      <a:r>
                        <a:rPr lang="fr-CH" b="1" dirty="0"/>
                        <a:t>Configuration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b="1" dirty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CH" dirty="0"/>
                        <a:t>One Play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/>
                        <a:t>1 serveur Play sans cache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CH" dirty="0"/>
                        <a:t>Cluster Play Servers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/>
                        <a:t>Cluster de deux serveurs Play (avec le loadbalancer devant) sans cache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One Play Server with 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/>
                        <a:t>1 serveur Play avec le cache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Cluster Play Servers with 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Cluster de deux serveurs Play avec le cache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7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993900"/>
          </a:xfrm>
        </p:spPr>
        <p:txBody>
          <a:bodyPr>
            <a:noAutofit/>
          </a:bodyPr>
          <a:lstStyle/>
          <a:p>
            <a:r>
              <a:rPr lang="fr-CH" sz="2800" dirty="0">
                <a:solidFill>
                  <a:schemeClr val="tx1"/>
                </a:solidFill>
              </a:rPr>
              <a:t>Test de </a:t>
            </a:r>
            <a:r>
              <a:rPr lang="fr-CH" sz="2800" dirty="0" smtClean="0">
                <a:solidFill>
                  <a:schemeClr val="tx1"/>
                </a:solidFill>
              </a:rPr>
              <a:t>performances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Apache </a:t>
            </a:r>
            <a:r>
              <a:rPr lang="fr-CH" sz="2400" dirty="0" err="1" smtClean="0">
                <a:solidFill>
                  <a:schemeClr val="tx1"/>
                </a:solidFill>
              </a:rPr>
              <a:t>Jmeter</a:t>
            </a:r>
            <a:endParaRPr lang="fr-CH" sz="24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702" t="28110" r="61046" b="18720"/>
          <a:stretch/>
        </p:blipFill>
        <p:spPr>
          <a:xfrm>
            <a:off x="1244599" y="2654302"/>
            <a:ext cx="3543301" cy="248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12" y="1198325"/>
            <a:ext cx="2833688" cy="394517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636" y="2654302"/>
            <a:ext cx="2938463" cy="24839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894635" y="4038600"/>
            <a:ext cx="2938463" cy="1080605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983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178</TotalTime>
  <Words>372</Words>
  <Application>Microsoft Macintosh PowerPoint</Application>
  <PresentationFormat>Personnalisé</PresentationFormat>
  <Paragraphs>181</Paragraphs>
  <Slides>14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Secteur</vt:lpstr>
      <vt:lpstr> Play Framework &amp; Distributed Caching Team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Framework &amp; Distributed Caching Team 1</dc:title>
  <dc:creator>Khaled</dc:creator>
  <cp:lastModifiedBy>Aurélien Thévoz</cp:lastModifiedBy>
  <cp:revision>15</cp:revision>
  <dcterms:created xsi:type="dcterms:W3CDTF">2014-01-04T20:07:05Z</dcterms:created>
  <dcterms:modified xsi:type="dcterms:W3CDTF">2014-01-05T17:22:23Z</dcterms:modified>
</cp:coreProperties>
</file>