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9" r:id="rId3"/>
    <p:sldId id="260" r:id="rId4"/>
    <p:sldId id="265" r:id="rId5"/>
    <p:sldId id="262" r:id="rId6"/>
    <p:sldId id="261" r:id="rId7"/>
    <p:sldId id="263" r:id="rId8"/>
    <p:sldId id="266" r:id="rId9"/>
    <p:sldId id="267" r:id="rId10"/>
    <p:sldId id="269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0" y="-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BB5B-89FE-4146-B4B5-AC9351EE7F5C}" type="datetimeFigureOut">
              <a:rPr lang="fr-CH" smtClean="0"/>
              <a:t>05.01.14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D253-495A-493B-97BB-B92F1FA596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3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97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9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0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032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92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7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07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2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05.01.14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/>
              <a:t>Play Framework &amp; </a:t>
            </a:r>
            <a:r>
              <a:rPr lang="fr-CH" b="1" dirty="0" err="1"/>
              <a:t>Distributed</a:t>
            </a:r>
            <a:r>
              <a:rPr lang="fr-CH" b="1" dirty="0"/>
              <a:t> </a:t>
            </a:r>
            <a:r>
              <a:rPr lang="fr-CH" b="1" dirty="0" err="1"/>
              <a:t>Caching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 smtClean="0"/>
              <a:t>Team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Aurélien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Thévoz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Khaled Basbous</a:t>
            </a:r>
          </a:p>
          <a:p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Komanda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Phanzu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 </a:t>
            </a:r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Janiver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7" name="Picture 3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70" y="4469081"/>
            <a:ext cx="4026569" cy="13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</a:t>
            </a:r>
            <a:r>
              <a:rPr lang="fr-CH" sz="2800" dirty="0" smtClean="0">
                <a:solidFill>
                  <a:schemeClr val="tx1"/>
                </a:solidFill>
              </a:rPr>
              <a:t>benchmarking (10 threads)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23343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25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28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9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</a:t>
            </a:r>
            <a:r>
              <a:rPr lang="fr-CH" sz="2800" dirty="0" smtClean="0">
                <a:solidFill>
                  <a:schemeClr val="tx1"/>
                </a:solidFill>
              </a:rPr>
              <a:t>benchmarking (50 threads)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08502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193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208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93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237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200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139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114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8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</a:t>
            </a:r>
            <a:r>
              <a:rPr lang="fr-CH" sz="2800" dirty="0" smtClean="0">
                <a:solidFill>
                  <a:schemeClr val="tx1"/>
                </a:solidFill>
              </a:rPr>
              <a:t>benchmarking (100 threads)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19958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483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221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498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433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522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240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581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306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465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543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492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278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267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Question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3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But du projet: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Tester </a:t>
            </a:r>
            <a:r>
              <a:rPr lang="fr-CH" sz="2400" dirty="0">
                <a:solidFill>
                  <a:schemeClr val="tx1"/>
                </a:solidFill>
              </a:rPr>
              <a:t>le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</a:t>
            </a:r>
            <a:r>
              <a:rPr lang="fr-CH" sz="2400" dirty="0">
                <a:solidFill>
                  <a:schemeClr val="tx1"/>
                </a:solidFill>
              </a:rPr>
              <a:t>Play dans un </a:t>
            </a:r>
            <a:r>
              <a:rPr lang="fr-CH" sz="2400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Mesure </a:t>
            </a:r>
            <a:r>
              <a:rPr lang="fr-CH" sz="2400" dirty="0">
                <a:solidFill>
                  <a:schemeClr val="tx1"/>
                </a:solidFill>
              </a:rPr>
              <a:t>des gains de performances </a:t>
            </a:r>
            <a:r>
              <a:rPr lang="fr-CH" sz="2400" dirty="0" smtClean="0">
                <a:solidFill>
                  <a:schemeClr val="tx1"/>
                </a:solidFill>
              </a:rPr>
              <a:t>avec une couche </a:t>
            </a:r>
            <a:r>
              <a:rPr lang="fr-CH" sz="2400" dirty="0">
                <a:solidFill>
                  <a:schemeClr val="tx1"/>
                </a:solidFill>
              </a:rPr>
              <a:t>de cache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de base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smtClean="0">
                <a:solidFill>
                  <a:schemeClr val="tx1"/>
                </a:solidFill>
              </a:rPr>
              <a:t>serveur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26" y="2636030"/>
            <a:ext cx="7977348" cy="32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Développement d’une API REST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Utilisation du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Play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Gestion des transactions pour éviter levée exception lors du </a:t>
            </a:r>
            <a:r>
              <a:rPr lang="fr-CH" sz="2400" dirty="0" err="1" smtClean="0">
                <a:solidFill>
                  <a:schemeClr val="tx1"/>
                </a:solidFill>
              </a:rPr>
              <a:t>benchmarking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2"/>
            <a:r>
              <a:rPr lang="fr-CH" sz="2200" dirty="0" err="1" smtClean="0">
                <a:solidFill>
                  <a:schemeClr val="tx1"/>
                </a:solidFill>
              </a:rPr>
              <a:t>Hibernate</a:t>
            </a:r>
            <a:r>
              <a:rPr lang="fr-CH" sz="2200" dirty="0" smtClean="0">
                <a:solidFill>
                  <a:schemeClr val="tx1"/>
                </a:solidFill>
              </a:rPr>
              <a:t> </a:t>
            </a:r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CH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Ebean</a:t>
            </a:r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API avec 2 types de ressources :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Élèves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Cours</a:t>
            </a:r>
            <a:endParaRPr lang="fr-CH" sz="22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</a:t>
            </a:r>
            <a:r>
              <a:rPr lang="fr-CH" dirty="0" err="1" smtClean="0">
                <a:solidFill>
                  <a:schemeClr val="tx1"/>
                </a:solidFill>
              </a:rPr>
              <a:t>load</a:t>
            </a:r>
            <a:r>
              <a:rPr lang="fr-CH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 smtClean="0">
                <a:solidFill>
                  <a:schemeClr val="tx1"/>
                </a:solidFill>
              </a:rPr>
              <a:t>load</a:t>
            </a:r>
            <a:r>
              <a:rPr lang="fr-CH" sz="2000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serveurs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2717341"/>
            <a:ext cx="8610904" cy="31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cache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4" y="2730500"/>
            <a:ext cx="8777323" cy="3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complète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 synchronisée)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15" y="2744678"/>
            <a:ext cx="8755383" cy="3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231"/>
              </p:ext>
            </p:extLst>
          </p:nvPr>
        </p:nvGraphicFramePr>
        <p:xfrm>
          <a:off x="1560513" y="2679701"/>
          <a:ext cx="8534400" cy="2377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67200"/>
                <a:gridCol w="4267200"/>
              </a:tblGrid>
              <a:tr h="362109">
                <a:tc>
                  <a:txBody>
                    <a:bodyPr/>
                    <a:lstStyle/>
                    <a:p>
                      <a:r>
                        <a:rPr lang="fr-CH" b="1" dirty="0"/>
                        <a:t>Configuration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One Play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Cluster Play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Cluster de deux serveurs Play (avec le loadbalancer devant)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One Play Server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avec le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 Play Servers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Cluster de deux serveurs Play avec le cache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02" t="28110" r="61046" b="18720"/>
          <a:stretch/>
        </p:blipFill>
        <p:spPr>
          <a:xfrm>
            <a:off x="1244599" y="2654302"/>
            <a:ext cx="3543301" cy="24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1198325"/>
            <a:ext cx="2833688" cy="39451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6" y="2654302"/>
            <a:ext cx="2938463" cy="2483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94635" y="4038600"/>
            <a:ext cx="2938463" cy="1080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83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371</Words>
  <Application>Microsoft Macintosh PowerPoint</Application>
  <PresentationFormat>Personnalisé</PresentationFormat>
  <Paragraphs>180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Secteur</vt:lpstr>
      <vt:lpstr> Play Framework &amp; Distributed Caching Team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Framework &amp; Distributed Caching Team 1</dc:title>
  <dc:creator>Khaled</dc:creator>
  <cp:lastModifiedBy>Aurélien Thévoz</cp:lastModifiedBy>
  <cp:revision>14</cp:revision>
  <dcterms:created xsi:type="dcterms:W3CDTF">2014-01-04T20:07:05Z</dcterms:created>
  <dcterms:modified xsi:type="dcterms:W3CDTF">2014-01-05T16:45:30Z</dcterms:modified>
</cp:coreProperties>
</file>