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BB5B-89FE-4146-B4B5-AC9351EE7F5C}" type="datetimeFigureOut">
              <a:rPr lang="fr-CH" smtClean="0"/>
              <a:t>04.01.2014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D253-495A-493B-97BB-B92F1FA596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3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97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98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074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2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/>
              <a:t>Play Framework &amp; </a:t>
            </a:r>
            <a:r>
              <a:rPr lang="fr-CH" b="1" dirty="0" err="1"/>
              <a:t>Distributed</a:t>
            </a:r>
            <a:r>
              <a:rPr lang="fr-CH" b="1" dirty="0"/>
              <a:t> </a:t>
            </a:r>
            <a:r>
              <a:rPr lang="fr-CH" b="1" dirty="0" err="1"/>
              <a:t>Caching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 smtClean="0"/>
              <a:t>Team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Aurélien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Thévoz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Khaled Basbous</a:t>
            </a:r>
          </a:p>
          <a:p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Komanda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Phanzu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 </a:t>
            </a:r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Janiver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7" name="Picture 3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70" y="4469081"/>
            <a:ext cx="4026569" cy="13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But du projet: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Tester </a:t>
            </a:r>
            <a:r>
              <a:rPr lang="fr-CH" sz="2400" dirty="0">
                <a:solidFill>
                  <a:schemeClr val="tx1"/>
                </a:solidFill>
              </a:rPr>
              <a:t>le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</a:t>
            </a:r>
            <a:r>
              <a:rPr lang="fr-CH" sz="2400" dirty="0">
                <a:solidFill>
                  <a:schemeClr val="tx1"/>
                </a:solidFill>
              </a:rPr>
              <a:t>Play dans un </a:t>
            </a:r>
            <a:r>
              <a:rPr lang="fr-CH" sz="2400" dirty="0" smtClean="0">
                <a:solidFill>
                  <a:schemeClr val="tx1"/>
                </a:solidFill>
              </a:rPr>
              <a:t>cluster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Mesure </a:t>
            </a:r>
            <a:r>
              <a:rPr lang="fr-CH" sz="2400" dirty="0">
                <a:solidFill>
                  <a:schemeClr val="tx1"/>
                </a:solidFill>
              </a:rPr>
              <a:t>des gains de performances </a:t>
            </a:r>
            <a:r>
              <a:rPr lang="fr-CH" sz="2400" dirty="0" smtClean="0">
                <a:solidFill>
                  <a:schemeClr val="tx1"/>
                </a:solidFill>
              </a:rPr>
              <a:t>avec une couche </a:t>
            </a:r>
            <a:r>
              <a:rPr lang="fr-CH" sz="2400" dirty="0">
                <a:solidFill>
                  <a:schemeClr val="tx1"/>
                </a:solidFill>
              </a:rPr>
              <a:t>de cache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>
                <a:solidFill>
                  <a:schemeClr val="tx1"/>
                </a:solidFill>
              </a:rPr>
              <a:t>serveur de base 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46" y="2768252"/>
            <a:ext cx="8473677" cy="31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56</Words>
  <Application>Microsoft Office PowerPoint</Application>
  <PresentationFormat>Grand écran</PresentationFormat>
  <Paragraphs>19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Secteur</vt:lpstr>
      <vt:lpstr> Play Framework &amp; Distributed Caching Team 1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Framework &amp; Distributed Caching Team 1</dc:title>
  <dc:creator>Khaled</dc:creator>
  <cp:lastModifiedBy>Khaled</cp:lastModifiedBy>
  <cp:revision>5</cp:revision>
  <dcterms:created xsi:type="dcterms:W3CDTF">2014-01-04T20:07:05Z</dcterms:created>
  <dcterms:modified xsi:type="dcterms:W3CDTF">2014-01-04T21:03:39Z</dcterms:modified>
</cp:coreProperties>
</file>