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41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9154-BB07-7B44-DAEF-34039B1BA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8CE4B-972B-A549-AE6E-CA90CAE85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AAE6D-67E2-9962-3ADB-CAE28C67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875-2A86-4DEA-AAFE-189334BF283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8D08F-84A4-CDAB-553D-785FB1D1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F1903-C5F0-698E-9050-DD63A155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DDE8-E1A2-B447-CCC7-778CF1D9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EEEDF-00E5-2C75-E08B-49F07028F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9645A-B3BC-E225-DBF7-95B6E4A8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875-2A86-4DEA-AAFE-189334BF283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DD17F-625F-4DD8-9FB5-FC054B9C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A001C-ADF5-260A-ED65-38CA834A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2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D25B1-0D9A-EFEC-59B0-2BE508448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2D660-9007-180C-0D74-E7AA2766E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C23A9-7C2A-C21B-C2B7-732E3646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875-2A86-4DEA-AAFE-189334BF283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A27B4-07ED-081D-5389-9CEF8D11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3AD7D-314A-EB6F-B278-C99889BC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9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2664-BD63-DF99-A65D-563B243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84E3-17F9-B773-5B73-D68791D40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683D5-89CF-FF0D-2691-AD4230B7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875-2A86-4DEA-AAFE-189334BF283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69EE4-ADD2-7BED-1053-476B9458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50D79-237D-4C94-7109-BF850CFF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9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5470-4B4F-334D-AE87-61D072E0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1301E-53FD-BCCD-EAFA-095561807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4B4A9-A814-7F45-7E5F-F67A290F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875-2A86-4DEA-AAFE-189334BF283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98849-3E6E-6A2F-FAEF-A2BC9433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AD115-5473-F2B7-A70D-386B7989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5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EB00-EF2F-AEC7-096A-636B4BAB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55E1C-BFA7-8E28-A2B7-00BB5FD35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80416-EF4A-6312-1543-7E2FA67F4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E8ED8-9374-FA9F-9B92-15594EAB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875-2A86-4DEA-AAFE-189334BF283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91B38-84B1-EDB2-9907-62652296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6DDD7-B36F-B187-4854-E3BBF459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4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4878-B529-6E0D-4E34-3E3AE5DF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92BA1-D5F3-625C-B5EE-2297E4C18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7229F-C3EE-ECDE-6A4A-5DE73BCBF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34E97-5D67-CBD9-B2B1-DFBD87A81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E9A8F-4C8A-C501-D292-AB8A15CF8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F59EE-3F18-85A0-AAFB-BA6C7D38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875-2A86-4DEA-AAFE-189334BF283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CFAD23-841C-28E1-6319-666B7E9A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68798-C8B0-3A68-C50B-3EE58106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8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FAD9-A2F4-6FCD-74FD-0BB92941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68CA1-48FB-C217-4A24-1A061383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875-2A86-4DEA-AAFE-189334BF283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F9F2E-E2C4-158B-49E0-A3684057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A673F-9502-D952-08F6-23205B51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6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33958-10CC-05CF-56BC-811D6C87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875-2A86-4DEA-AAFE-189334BF283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DDD4A-8BCE-BF45-9C7C-858B4536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32ADB-8950-B0C7-8E09-0EC96C7F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3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99EB-1159-06DB-C524-B48F044A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07A57-FACE-5ECC-7065-D421EA7DF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E7008-6E1B-E0CC-7CA6-8A1892625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20FA8-89C5-1A97-86BB-89752E0C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875-2A86-4DEA-AAFE-189334BF283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CDF20-9AB0-5B60-C5AB-C479403E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A272A-62F2-499B-72CB-E71B32EE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2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058-8B18-2D60-0B24-36EDE2E28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DE472-084D-7C3D-E420-AC956B644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7F62A-2462-610F-CC58-65158977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78994-B929-38E6-B94E-8CBFD599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875-2A86-4DEA-AAFE-189334BF283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70BFD-D773-46E8-1843-46A7F3D8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BA8EC-F3E5-2051-B739-990C22A4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4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3425B-75D4-B206-C4C8-45B2B08E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56C17-C6F1-AC9D-CEC6-186C312CD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13BD9-4101-4950-73E1-E5EED9A7E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0A875-2A86-4DEA-AAFE-189334BF283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4A67C-3CBF-750A-FB1E-32BFCFC22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DB125-4602-AAEB-64BC-751DD9A72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8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4B25AF-25B7-7FEE-5FFC-A637CD41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1033462"/>
            <a:ext cx="75723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EE4911-798D-A942-45CF-08A4F551D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853" y="995362"/>
            <a:ext cx="3657600" cy="486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D0ECF2-E7B6-BED8-0283-7D821BBC6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549" y="1096545"/>
            <a:ext cx="3276600" cy="48291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C923FDE-896A-8EDA-C1B9-3DB1021E5DCF}"/>
              </a:ext>
            </a:extLst>
          </p:cNvPr>
          <p:cNvSpPr/>
          <p:nvPr/>
        </p:nvSpPr>
        <p:spPr>
          <a:xfrm>
            <a:off x="5816185" y="2814404"/>
            <a:ext cx="464695" cy="12441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2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Baichuan Mo</dc:creator>
  <cp:lastModifiedBy>Baichuan Mo</cp:lastModifiedBy>
  <cp:revision>4</cp:revision>
  <dcterms:created xsi:type="dcterms:W3CDTF">2023-01-17T02:35:32Z</dcterms:created>
  <dcterms:modified xsi:type="dcterms:W3CDTF">2023-01-17T02:44:18Z</dcterms:modified>
</cp:coreProperties>
</file>