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9154-BB07-7B44-DAEF-34039B1BA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8CE4B-972B-A549-AE6E-CA90CAE85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E6D-67E2-9962-3ADB-CAE28C6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8D08F-84A4-CDAB-553D-785FB1D1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1903-C5F0-698E-9050-DD63A155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DDE8-E1A2-B447-CCC7-778CF1D9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EEEDF-00E5-2C75-E08B-49F07028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645A-B3BC-E225-DBF7-95B6E4A8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D17F-625F-4DD8-9FB5-FC054B9C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001C-ADF5-260A-ED65-38CA834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D25B1-0D9A-EFEC-59B0-2BE50844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D660-9007-180C-0D74-E7AA2766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23A9-7C2A-C21B-C2B7-732E364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7B4-07ED-081D-5389-9CEF8D11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AD7D-314A-EB6F-B278-C99889BC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2664-BD63-DF99-A65D-563B243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84E3-17F9-B773-5B73-D68791D4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83D5-89CF-FF0D-2691-AD4230B7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9EE4-ADD2-7BED-1053-476B9458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0D79-237D-4C94-7109-BF850CFF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5470-4B4F-334D-AE87-61D072E0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301E-53FD-BCCD-EAFA-09556180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B4A9-A814-7F45-7E5F-F67A290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8849-3E6E-6A2F-FAEF-A2BC943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D115-5473-F2B7-A70D-386B7989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00-EF2F-AEC7-096A-636B4BAB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5E1C-BFA7-8E28-A2B7-00BB5FD35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80416-EF4A-6312-1543-7E2FA67F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8ED8-9374-FA9F-9B92-15594EAB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1B38-84B1-EDB2-9907-62652296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DDD7-B36F-B187-4854-E3BBF459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4878-B529-6E0D-4E34-3E3AE5DF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2BA1-D5F3-625C-B5EE-2297E4C1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229F-C3EE-ECDE-6A4A-5DE73BCB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4E97-5D67-CBD9-B2B1-DFBD87A81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9A8F-4C8A-C501-D292-AB8A15CF8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F59EE-3F18-85A0-AAFB-BA6C7D38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FAD23-841C-28E1-6319-666B7E9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8798-C8B0-3A68-C50B-3EE58106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AD9-A2F4-6FCD-74FD-0BB9294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68CA1-48FB-C217-4A24-1A061383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9F2E-E2C4-158B-49E0-A3684057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A673F-9502-D952-08F6-23205B51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33958-10CC-05CF-56BC-811D6C87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DDD4A-8BCE-BF45-9C7C-858B4536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2ADB-8950-B0C7-8E09-0EC96C7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9EB-1159-06DB-C524-B48F044A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7A57-FACE-5ECC-7065-D421EA7D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E7008-6E1B-E0CC-7CA6-8A189262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0FA8-89C5-1A97-86BB-89752E0C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DF20-9AB0-5B60-C5AB-C479403E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A272A-62F2-499B-72CB-E71B32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058-8B18-2D60-0B24-36EDE2E2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E472-084D-7C3D-E420-AC956B644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F62A-2462-610F-CC58-65158977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8994-B929-38E6-B94E-8CBFD59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0BFD-D773-46E8-1843-46A7F3D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A8EC-F3E5-2051-B739-990C22A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3425B-75D4-B206-C4C8-45B2B08E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6C17-C6F1-AC9D-CEC6-186C312C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3BD9-4101-4950-73E1-E5EED9A7E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A875-2A86-4DEA-AAFE-189334BF283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A67C-3CBF-750A-FB1E-32BFCFC2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B125-4602-AAEB-64BC-751DD9A72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221B-EE31-49A7-B96B-5477136C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B25AF-25B7-7FEE-5FFC-A637CD41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033462"/>
            <a:ext cx="75723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EE4911-798D-A942-45CF-08A4F551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53" y="995362"/>
            <a:ext cx="3657600" cy="486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0ECF2-E7B6-BED8-0283-7D821BBC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49" y="1096545"/>
            <a:ext cx="3276600" cy="48291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923FDE-896A-8EDA-C1B9-3DB1021E5DCF}"/>
              </a:ext>
            </a:extLst>
          </p:cNvPr>
          <p:cNvSpPr/>
          <p:nvPr/>
        </p:nvSpPr>
        <p:spPr>
          <a:xfrm>
            <a:off x="5816185" y="2814404"/>
            <a:ext cx="464695" cy="12441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1DADB-B6FB-0993-57C1-5809C2ECC3DC}"/>
              </a:ext>
            </a:extLst>
          </p:cNvPr>
          <p:cNvCxnSpPr/>
          <p:nvPr/>
        </p:nvCxnSpPr>
        <p:spPr>
          <a:xfrm>
            <a:off x="1931437" y="1074912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BC2409-1ACF-F91E-B46A-0F22F4CB2844}"/>
              </a:ext>
            </a:extLst>
          </p:cNvPr>
          <p:cNvCxnSpPr/>
          <p:nvPr/>
        </p:nvCxnSpPr>
        <p:spPr>
          <a:xfrm>
            <a:off x="3334139" y="1074912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F37607-11DF-04A1-C32F-F4A1C2D1542A}"/>
              </a:ext>
            </a:extLst>
          </p:cNvPr>
          <p:cNvCxnSpPr>
            <a:cxnSpLocks/>
          </p:cNvCxnSpPr>
          <p:nvPr/>
        </p:nvCxnSpPr>
        <p:spPr>
          <a:xfrm>
            <a:off x="387218" y="2608240"/>
            <a:ext cx="1544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4BA86E-9321-9364-2288-413ADF0D7D56}"/>
              </a:ext>
            </a:extLst>
          </p:cNvPr>
          <p:cNvCxnSpPr>
            <a:cxnSpLocks/>
          </p:cNvCxnSpPr>
          <p:nvPr/>
        </p:nvCxnSpPr>
        <p:spPr>
          <a:xfrm>
            <a:off x="387218" y="4057595"/>
            <a:ext cx="1534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C8BD3-8DAA-B431-264D-6F45FC2A9C3C}"/>
              </a:ext>
            </a:extLst>
          </p:cNvPr>
          <p:cNvCxnSpPr/>
          <p:nvPr/>
        </p:nvCxnSpPr>
        <p:spPr>
          <a:xfrm>
            <a:off x="1931437" y="4057595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DF921F-23BD-488B-A9D0-350EBEE09B57}"/>
              </a:ext>
            </a:extLst>
          </p:cNvPr>
          <p:cNvCxnSpPr/>
          <p:nvPr/>
        </p:nvCxnSpPr>
        <p:spPr>
          <a:xfrm>
            <a:off x="3334139" y="4057595"/>
            <a:ext cx="0" cy="153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B5C808-EE47-8B5E-7D66-345E542AE4C9}"/>
              </a:ext>
            </a:extLst>
          </p:cNvPr>
          <p:cNvCxnSpPr>
            <a:cxnSpLocks/>
          </p:cNvCxnSpPr>
          <p:nvPr/>
        </p:nvCxnSpPr>
        <p:spPr>
          <a:xfrm>
            <a:off x="3334139" y="2605132"/>
            <a:ext cx="15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951F42-78D5-D1BD-C624-81FD7E525167}"/>
              </a:ext>
            </a:extLst>
          </p:cNvPr>
          <p:cNvCxnSpPr>
            <a:cxnSpLocks/>
          </p:cNvCxnSpPr>
          <p:nvPr/>
        </p:nvCxnSpPr>
        <p:spPr>
          <a:xfrm>
            <a:off x="3324808" y="4054487"/>
            <a:ext cx="16110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93315B-B43E-8567-868A-F3C91BEDBF53}"/>
              </a:ext>
            </a:extLst>
          </p:cNvPr>
          <p:cNvCxnSpPr/>
          <p:nvPr/>
        </p:nvCxnSpPr>
        <p:spPr>
          <a:xfrm>
            <a:off x="2625012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099B9-A8FB-2923-175F-600A26E49954}"/>
              </a:ext>
            </a:extLst>
          </p:cNvPr>
          <p:cNvCxnSpPr/>
          <p:nvPr/>
        </p:nvCxnSpPr>
        <p:spPr>
          <a:xfrm>
            <a:off x="2161592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EAE6D-836C-C2ED-C0F9-D167DADC77CD}"/>
              </a:ext>
            </a:extLst>
          </p:cNvPr>
          <p:cNvCxnSpPr/>
          <p:nvPr/>
        </p:nvCxnSpPr>
        <p:spPr>
          <a:xfrm>
            <a:off x="2388637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180314-5EF1-9366-7D4B-B56C51AFA858}"/>
              </a:ext>
            </a:extLst>
          </p:cNvPr>
          <p:cNvCxnSpPr/>
          <p:nvPr/>
        </p:nvCxnSpPr>
        <p:spPr>
          <a:xfrm>
            <a:off x="3094653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965B8-38AD-74EF-33BF-E55E37D226CB}"/>
              </a:ext>
            </a:extLst>
          </p:cNvPr>
          <p:cNvCxnSpPr/>
          <p:nvPr/>
        </p:nvCxnSpPr>
        <p:spPr>
          <a:xfrm>
            <a:off x="2858278" y="1084243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37D369-E0B7-E6BA-4A40-0FF743E91007}"/>
              </a:ext>
            </a:extLst>
          </p:cNvPr>
          <p:cNvCxnSpPr/>
          <p:nvPr/>
        </p:nvCxnSpPr>
        <p:spPr>
          <a:xfrm>
            <a:off x="2625012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F9AAB-9FB3-713E-6758-21632182EC98}"/>
              </a:ext>
            </a:extLst>
          </p:cNvPr>
          <p:cNvCxnSpPr/>
          <p:nvPr/>
        </p:nvCxnSpPr>
        <p:spPr>
          <a:xfrm>
            <a:off x="2161592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4DB058-7567-C448-7926-02916CCFF12C}"/>
              </a:ext>
            </a:extLst>
          </p:cNvPr>
          <p:cNvCxnSpPr/>
          <p:nvPr/>
        </p:nvCxnSpPr>
        <p:spPr>
          <a:xfrm>
            <a:off x="2388637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CF40E2-285E-0D28-50C8-B15AD0E313DE}"/>
              </a:ext>
            </a:extLst>
          </p:cNvPr>
          <p:cNvCxnSpPr/>
          <p:nvPr/>
        </p:nvCxnSpPr>
        <p:spPr>
          <a:xfrm>
            <a:off x="3094653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88BAF5-8074-7E0E-05B0-D589226556C5}"/>
              </a:ext>
            </a:extLst>
          </p:cNvPr>
          <p:cNvCxnSpPr/>
          <p:nvPr/>
        </p:nvCxnSpPr>
        <p:spPr>
          <a:xfrm>
            <a:off x="2858278" y="4057595"/>
            <a:ext cx="0" cy="15302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A00E58-0589-9558-8A26-83264B01B21A}"/>
              </a:ext>
            </a:extLst>
          </p:cNvPr>
          <p:cNvGrpSpPr/>
          <p:nvPr/>
        </p:nvGrpSpPr>
        <p:grpSpPr>
          <a:xfrm rot="16200000">
            <a:off x="685798" y="2564700"/>
            <a:ext cx="933061" cy="1530220"/>
            <a:chOff x="5990254" y="1645298"/>
            <a:chExt cx="933061" cy="153022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45460E-1F00-60FA-F649-0DE0A704F90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67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72EB2-7566-6071-3FC0-92C646B4F4FA}"/>
                </a:ext>
              </a:extLst>
            </p:cNvPr>
            <p:cNvCxnSpPr>
              <a:cxnSpLocks/>
            </p:cNvCxnSpPr>
            <p:nvPr/>
          </p:nvCxnSpPr>
          <p:spPr>
            <a:xfrm>
              <a:off x="599025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2D18A-4068-5B1B-603B-CF933D516927}"/>
                </a:ext>
              </a:extLst>
            </p:cNvPr>
            <p:cNvCxnSpPr>
              <a:cxnSpLocks/>
            </p:cNvCxnSpPr>
            <p:nvPr/>
          </p:nvCxnSpPr>
          <p:spPr>
            <a:xfrm>
              <a:off x="6217299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D0765E-6F19-E84F-7AC5-7A9FCCA4E988}"/>
                </a:ext>
              </a:extLst>
            </p:cNvPr>
            <p:cNvCxnSpPr>
              <a:cxnSpLocks/>
            </p:cNvCxnSpPr>
            <p:nvPr/>
          </p:nvCxnSpPr>
          <p:spPr>
            <a:xfrm>
              <a:off x="6923315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BA5F42-739D-CB06-2947-AC5DACC08228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40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6B116E-DC31-DD4C-B04B-E8732542AD6D}"/>
              </a:ext>
            </a:extLst>
          </p:cNvPr>
          <p:cNvGrpSpPr/>
          <p:nvPr/>
        </p:nvGrpSpPr>
        <p:grpSpPr>
          <a:xfrm rot="16200000">
            <a:off x="3623388" y="2564699"/>
            <a:ext cx="933061" cy="1530220"/>
            <a:chOff x="5990254" y="1645298"/>
            <a:chExt cx="933061" cy="15302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87F044-5067-229E-3A05-BDCE2FDE85E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67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326C0FB-41B5-D2B9-2F6A-FDCC738BC5E1}"/>
                </a:ext>
              </a:extLst>
            </p:cNvPr>
            <p:cNvCxnSpPr>
              <a:cxnSpLocks/>
            </p:cNvCxnSpPr>
            <p:nvPr/>
          </p:nvCxnSpPr>
          <p:spPr>
            <a:xfrm>
              <a:off x="5990254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039B7C-611C-7AB2-E5C2-DA50EC65BB0C}"/>
                </a:ext>
              </a:extLst>
            </p:cNvPr>
            <p:cNvCxnSpPr>
              <a:cxnSpLocks/>
            </p:cNvCxnSpPr>
            <p:nvPr/>
          </p:nvCxnSpPr>
          <p:spPr>
            <a:xfrm>
              <a:off x="6217299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5C30EB-D4CD-F97F-D09A-1C975EA6D4D7}"/>
                </a:ext>
              </a:extLst>
            </p:cNvPr>
            <p:cNvCxnSpPr>
              <a:cxnSpLocks/>
            </p:cNvCxnSpPr>
            <p:nvPr/>
          </p:nvCxnSpPr>
          <p:spPr>
            <a:xfrm>
              <a:off x="6923315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BFF7397-1D42-A3EC-BFA7-13321ED47A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40" y="1645298"/>
              <a:ext cx="0" cy="1530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D6CD594-9EBE-9420-8784-2F8CEFFD5B02}"/>
              </a:ext>
            </a:extLst>
          </p:cNvPr>
          <p:cNvSpPr/>
          <p:nvPr/>
        </p:nvSpPr>
        <p:spPr>
          <a:xfrm>
            <a:off x="1979252" y="2278563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858249-8F90-2A8F-BEE1-84E385E52D66}"/>
              </a:ext>
            </a:extLst>
          </p:cNvPr>
          <p:cNvSpPr/>
          <p:nvPr/>
        </p:nvSpPr>
        <p:spPr>
          <a:xfrm>
            <a:off x="1982361" y="1942661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BC5520-37B8-91E3-9B58-83BA46C43C20}"/>
              </a:ext>
            </a:extLst>
          </p:cNvPr>
          <p:cNvSpPr/>
          <p:nvPr/>
        </p:nvSpPr>
        <p:spPr>
          <a:xfrm>
            <a:off x="2212517" y="2278563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ED82A-B7CA-2F78-D887-2E8A04705F45}"/>
              </a:ext>
            </a:extLst>
          </p:cNvPr>
          <p:cNvSpPr/>
          <p:nvPr/>
        </p:nvSpPr>
        <p:spPr>
          <a:xfrm>
            <a:off x="2909984" y="4073148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BB964-5B47-5CE5-FA9E-2AD643A09469}"/>
              </a:ext>
            </a:extLst>
          </p:cNvPr>
          <p:cNvSpPr/>
          <p:nvPr/>
        </p:nvSpPr>
        <p:spPr>
          <a:xfrm>
            <a:off x="2909984" y="4962666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08B90C-BEB3-3751-060B-94E979DA8185}"/>
              </a:ext>
            </a:extLst>
          </p:cNvPr>
          <p:cNvSpPr/>
          <p:nvPr/>
        </p:nvSpPr>
        <p:spPr>
          <a:xfrm rot="5400000">
            <a:off x="1308229" y="2826735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7D873A-E3AA-DB28-FFC9-3155A6ACBE3C}"/>
              </a:ext>
            </a:extLst>
          </p:cNvPr>
          <p:cNvSpPr/>
          <p:nvPr/>
        </p:nvSpPr>
        <p:spPr>
          <a:xfrm rot="5400000">
            <a:off x="3746629" y="2835289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7F741E-EE25-20C2-2683-4FAFC83D6F50}"/>
              </a:ext>
            </a:extLst>
          </p:cNvPr>
          <p:cNvSpPr/>
          <p:nvPr/>
        </p:nvSpPr>
        <p:spPr>
          <a:xfrm rot="5400000">
            <a:off x="1502615" y="3550637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A81A1C-A6B8-EE36-5E75-08F890F5817C}"/>
              </a:ext>
            </a:extLst>
          </p:cNvPr>
          <p:cNvSpPr/>
          <p:nvPr/>
        </p:nvSpPr>
        <p:spPr>
          <a:xfrm rot="5400000">
            <a:off x="3395178" y="3535083"/>
            <a:ext cx="126744" cy="289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9" name="Table 99">
            <a:extLst>
              <a:ext uri="{FF2B5EF4-FFF2-40B4-BE49-F238E27FC236}">
                <a16:creationId xmlns:a16="http://schemas.microsoft.com/office/drawing/2014/main" id="{4152AA69-16F1-74BB-CF7E-C7BB1F0EC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18156"/>
              </p:ext>
            </p:extLst>
          </p:nvPr>
        </p:nvGraphicFramePr>
        <p:xfrm>
          <a:off x="6716768" y="1017037"/>
          <a:ext cx="4483368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76">
                  <a:extLst>
                    <a:ext uri="{9D8B030D-6E8A-4147-A177-3AD203B41FA5}">
                      <a16:colId xmlns:a16="http://schemas.microsoft.com/office/drawing/2014/main" val="3654175172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2338971094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694432563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2442705365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162871912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556347425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374220111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730744296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823993789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805170482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586821308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3635130105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2067816836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564207727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396330918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1961633517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657170691"/>
                    </a:ext>
                  </a:extLst>
                </a:gridCol>
                <a:gridCol w="249076">
                  <a:extLst>
                    <a:ext uri="{9D8B030D-6E8A-4147-A177-3AD203B41FA5}">
                      <a16:colId xmlns:a16="http://schemas.microsoft.com/office/drawing/2014/main" val="3488602151"/>
                    </a:ext>
                  </a:extLst>
                </a:gridCol>
              </a:tblGrid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05367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8050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45419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7875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05223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2129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33523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9924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54979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74069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3846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12995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92473"/>
                  </a:ext>
                </a:extLst>
              </a:tr>
            </a:tbl>
          </a:graphicData>
        </a:graphic>
      </p:graphicFrame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8B3BAAD-000F-1DA6-F323-B6142485FE78}"/>
              </a:ext>
            </a:extLst>
          </p:cNvPr>
          <p:cNvSpPr/>
          <p:nvPr/>
        </p:nvSpPr>
        <p:spPr>
          <a:xfrm>
            <a:off x="5541976" y="2652952"/>
            <a:ext cx="464695" cy="12441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CC19F-5506-23FD-419C-D34C182CE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8" t="17384" r="48830" b="22363"/>
          <a:stretch/>
        </p:blipFill>
        <p:spPr>
          <a:xfrm rot="5400000">
            <a:off x="879676" y="523755"/>
            <a:ext cx="5810490" cy="5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AEA8FD3-CB29-4271-FA63-9AA5DA9DB9CA}"/>
              </a:ext>
            </a:extLst>
          </p:cNvPr>
          <p:cNvSpPr/>
          <p:nvPr/>
        </p:nvSpPr>
        <p:spPr>
          <a:xfrm>
            <a:off x="804761" y="1917441"/>
            <a:ext cx="3275045" cy="302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卫星图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17A055F-F9E0-3107-F09A-4B2554819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1" t="18095" r="33164" b="9116"/>
          <a:stretch/>
        </p:blipFill>
        <p:spPr>
          <a:xfrm>
            <a:off x="6273282" y="886408"/>
            <a:ext cx="5206482" cy="4991878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6D375FB3-9168-9799-AB85-CC9C136E19B4}"/>
              </a:ext>
            </a:extLst>
          </p:cNvPr>
          <p:cNvSpPr/>
          <p:nvPr/>
        </p:nvSpPr>
        <p:spPr>
          <a:xfrm>
            <a:off x="5038123" y="2652952"/>
            <a:ext cx="464695" cy="124418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F2D48-2DDF-D8CE-B977-89DC69A2D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2" b="7756"/>
          <a:stretch/>
        </p:blipFill>
        <p:spPr>
          <a:xfrm>
            <a:off x="108857" y="121298"/>
            <a:ext cx="12083143" cy="6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Baichuan Mo</dc:creator>
  <cp:lastModifiedBy>Baichuan Mo</cp:lastModifiedBy>
  <cp:revision>44</cp:revision>
  <dcterms:created xsi:type="dcterms:W3CDTF">2023-01-17T02:35:32Z</dcterms:created>
  <dcterms:modified xsi:type="dcterms:W3CDTF">2023-04-15T15:55:45Z</dcterms:modified>
</cp:coreProperties>
</file>