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8730-B80C-BB30-DB78-F4BC8CE9B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9459B-EA01-66A5-E661-D2644E7A5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859CF-437B-4A81-C211-10FE4A3C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2155-1AE7-4D64-945D-A43F5E1D5CB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4AD2B-858B-3B49-F73C-7BBF4BDC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92B6D-6271-DDCE-24F5-5A3EC226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73-0A7D-4681-9931-630A3BFC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0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8029-E9A5-21A2-B66F-310CB527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87EB-4A7A-06C3-016C-350F3B43F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F745-3264-70F7-6FF8-FBA3ADEA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2155-1AE7-4D64-945D-A43F5E1D5CB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96255-2AFE-CA61-B36E-AED93EE6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6A12-2ACF-8CCB-8F80-E94D0FAF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73-0A7D-4681-9931-630A3BFC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4D70A-786D-4241-8EDE-30B3A12E7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18C01-37D7-2225-8A75-A5553C5D6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016F-CD15-2877-20A1-E6242ABB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2155-1AE7-4D64-945D-A43F5E1D5CB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0FFF-1939-80B5-B8C2-88322B30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F6123-E185-2054-7AB7-CC3DF5B7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73-0A7D-4681-9931-630A3BFC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6043-120F-1D30-8E76-E44AC062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BA91-3813-D09C-23AC-296BC04A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570A1-58E6-AA02-9D3F-B765EE39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2155-1AE7-4D64-945D-A43F5E1D5CB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0E0B7-0C9A-48B5-5DFE-FDD11933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5C860-9E9E-0A15-AD0A-D20B382C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73-0A7D-4681-9931-630A3BFC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5FBC-D3B0-9E03-349E-1AF2DFA5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1027-E5C6-4211-0FB6-EEE6B2B7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FE76-F660-89F5-D21C-76C1C759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2155-1AE7-4D64-945D-A43F5E1D5CB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E67C0-C388-8674-E56D-DDB4DE28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44BE8-167F-370C-EFEC-46786B22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73-0A7D-4681-9931-630A3BFC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B859-C6E6-8F16-26F9-33742FB2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47D4-A84F-3F88-536A-B3405647A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2A82D-2AFC-72DC-9885-796C8EFA9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7544B-E1EF-0689-E0F8-7E750382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2155-1AE7-4D64-945D-A43F5E1D5CB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445FE-FBA7-15DB-9C81-49EE4C24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B84C8-B9C7-DF21-98BD-037767FF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73-0A7D-4681-9931-630A3BFC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7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34C3-5F5E-F5DB-4FE6-7D4C5159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87C69-BD6C-597C-57C5-EA4F533A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67DDC-976A-D92A-0F08-86187C5B8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E109C-9AEB-8709-5FA2-461E365FC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5FEF3-7AEE-5571-F0AA-0A19A7990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5A52E-A100-0F06-F3B3-FBFBB6C0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2155-1AE7-4D64-945D-A43F5E1D5CB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A5CD4-B01D-86ED-7633-DAD13C57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3F263-A577-5C8E-BED0-BCD411B4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73-0A7D-4681-9931-630A3BFC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A09B-9FBD-2CA9-53F3-1C29C2C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FB102-C368-5D53-D8E4-074C7466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2155-1AE7-4D64-945D-A43F5E1D5CB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67C9B-EDD2-3357-CDE4-B3099347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5B76D-206B-059E-B3D6-A8B3771F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73-0A7D-4681-9931-630A3BFC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7717C-B3A9-911B-3230-1ED57D4E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2155-1AE7-4D64-945D-A43F5E1D5CB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6A6AB-72B8-BA21-0126-AFAC8825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6E7C0-7BC8-4CF6-CCD8-28B98F45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73-0A7D-4681-9931-630A3BFC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1F3C-AE7B-C6D7-217E-D6CA0182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FA46-1E96-4828-59C1-5147719D0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5E58A-24FE-EB45-9FAA-615E84557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8BF7A-59AE-B7FD-0C2B-779115CB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2155-1AE7-4D64-945D-A43F5E1D5CB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E00B8-2EC1-722F-815B-27E65DD8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1B21A-225E-BD0B-7A66-0B198B67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73-0A7D-4681-9931-630A3BFC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8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26F9-DD41-B6DA-6029-ACCDBA94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3CA4E-C054-77FC-151F-5ECF700EE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45F0A-A655-4359-193D-01BD99C7D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5A4D1-F4D8-74C1-0AF3-FA742BFB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2155-1AE7-4D64-945D-A43F5E1D5CB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13170-811C-CF20-9529-CA5AB367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86FB4-FFFC-83AE-5B1A-DD73AF50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5D73-0A7D-4681-9931-630A3BFC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780B3-C678-C491-D9F3-3379DFFB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BB73-B902-D52C-C6CD-9C482C203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0A11-40E6-ADF2-BAE6-59E2EF05A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2155-1AE7-4D64-945D-A43F5E1D5CB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824E1-03BA-73AB-FADB-7A4ADF582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EABE-3414-891A-B67E-D4E0DCC28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5D73-0A7D-4681-9931-630A3BFC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68EB32-3CB0-599B-174D-CA1FF53C9C26}"/>
              </a:ext>
            </a:extLst>
          </p:cNvPr>
          <p:cNvCxnSpPr>
            <a:cxnSpLocks/>
          </p:cNvCxnSpPr>
          <p:nvPr/>
        </p:nvCxnSpPr>
        <p:spPr>
          <a:xfrm>
            <a:off x="2730708" y="3222885"/>
            <a:ext cx="7015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4F3154-C0EC-269A-4AE4-2A1A9AFC8EE8}"/>
              </a:ext>
            </a:extLst>
          </p:cNvPr>
          <p:cNvCxnSpPr>
            <a:cxnSpLocks/>
          </p:cNvCxnSpPr>
          <p:nvPr/>
        </p:nvCxnSpPr>
        <p:spPr>
          <a:xfrm flipV="1">
            <a:off x="6238406" y="690584"/>
            <a:ext cx="0" cy="536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16AF9C-77B2-8B1A-F1FA-8BBBF1C31079}"/>
              </a:ext>
            </a:extLst>
          </p:cNvPr>
          <p:cNvSpPr txBox="1"/>
          <p:nvPr/>
        </p:nvSpPr>
        <p:spPr>
          <a:xfrm>
            <a:off x="5375669" y="322288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C2EB7-5428-8865-7B12-8CF2E1AC7698}"/>
              </a:ext>
            </a:extLst>
          </p:cNvPr>
          <p:cNvSpPr txBox="1"/>
          <p:nvPr/>
        </p:nvSpPr>
        <p:spPr>
          <a:xfrm>
            <a:off x="2445896" y="320414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C0B0D-F492-873E-BB76-EF070923AFD3}"/>
              </a:ext>
            </a:extLst>
          </p:cNvPr>
          <p:cNvSpPr txBox="1"/>
          <p:nvPr/>
        </p:nvSpPr>
        <p:spPr>
          <a:xfrm>
            <a:off x="9168179" y="32443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3F59A2-1BEC-925C-2BEE-63E58402B019}"/>
              </a:ext>
            </a:extLst>
          </p:cNvPr>
          <p:cNvSpPr txBox="1"/>
          <p:nvPr/>
        </p:nvSpPr>
        <p:spPr>
          <a:xfrm>
            <a:off x="5807037" y="604769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A9C0E4-E2FD-C96D-B8D3-322AF20A8A93}"/>
              </a:ext>
            </a:extLst>
          </p:cNvPr>
          <p:cNvSpPr txBox="1"/>
          <p:nvPr/>
        </p:nvSpPr>
        <p:spPr>
          <a:xfrm>
            <a:off x="5898625" y="32125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EDBD2-E74D-8D31-7118-30A94845198E}"/>
              </a:ext>
            </a:extLst>
          </p:cNvPr>
          <p:cNvSpPr txBox="1"/>
          <p:nvPr/>
        </p:nvSpPr>
        <p:spPr>
          <a:xfrm>
            <a:off x="2282229" y="389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E481D-2268-CB9E-41C3-18080C9665A9}"/>
              </a:ext>
            </a:extLst>
          </p:cNvPr>
          <p:cNvSpPr txBox="1"/>
          <p:nvPr/>
        </p:nvSpPr>
        <p:spPr>
          <a:xfrm>
            <a:off x="2274733" y="3613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A2E4047-4761-1DD1-D912-C24F1CB30D7B}"/>
              </a:ext>
            </a:extLst>
          </p:cNvPr>
          <p:cNvSpPr/>
          <p:nvPr/>
        </p:nvSpPr>
        <p:spPr>
          <a:xfrm>
            <a:off x="2576419" y="3706892"/>
            <a:ext cx="5223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A487B-86EB-8E54-EDB9-3C6D142DA099}"/>
              </a:ext>
            </a:extLst>
          </p:cNvPr>
          <p:cNvSpPr txBox="1"/>
          <p:nvPr/>
        </p:nvSpPr>
        <p:spPr>
          <a:xfrm>
            <a:off x="2187370" y="2549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08E0D-7EF3-07FA-31B2-8BE4BC833FB8}"/>
              </a:ext>
            </a:extLst>
          </p:cNvPr>
          <p:cNvSpPr txBox="1"/>
          <p:nvPr/>
        </p:nvSpPr>
        <p:spPr>
          <a:xfrm>
            <a:off x="2186263" y="2364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982A97D-CB5B-E075-C25D-667A19BEFAF7}"/>
              </a:ext>
            </a:extLst>
          </p:cNvPr>
          <p:cNvSpPr/>
          <p:nvPr/>
        </p:nvSpPr>
        <p:spPr>
          <a:xfrm rot="10800000">
            <a:off x="2487949" y="2457840"/>
            <a:ext cx="5223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6AD2E48-E307-814B-0C19-12E963EA2341}"/>
              </a:ext>
            </a:extLst>
          </p:cNvPr>
          <p:cNvSpPr/>
          <p:nvPr/>
        </p:nvSpPr>
        <p:spPr>
          <a:xfrm rot="5400000">
            <a:off x="5545847" y="5493698"/>
            <a:ext cx="5223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D03BF-4310-6AFA-508C-0BF1114524E0}"/>
              </a:ext>
            </a:extLst>
          </p:cNvPr>
          <p:cNvSpPr txBox="1"/>
          <p:nvPr/>
        </p:nvSpPr>
        <p:spPr>
          <a:xfrm flipH="1">
            <a:off x="5508153" y="5047843"/>
            <a:ext cx="246703" cy="37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933E0-E42D-9CAB-5D7B-1874D4708A04}"/>
              </a:ext>
            </a:extLst>
          </p:cNvPr>
          <p:cNvSpPr txBox="1"/>
          <p:nvPr/>
        </p:nvSpPr>
        <p:spPr>
          <a:xfrm>
            <a:off x="5732432" y="5048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214A07A-DF17-1F11-840C-9C6FB114EB40}"/>
              </a:ext>
            </a:extLst>
          </p:cNvPr>
          <p:cNvSpPr/>
          <p:nvPr/>
        </p:nvSpPr>
        <p:spPr>
          <a:xfrm>
            <a:off x="8676707" y="3407551"/>
            <a:ext cx="5223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D273CC-8CF8-5141-4FD1-6199098B6D37}"/>
              </a:ext>
            </a:extLst>
          </p:cNvPr>
          <p:cNvSpPr txBox="1"/>
          <p:nvPr/>
        </p:nvSpPr>
        <p:spPr>
          <a:xfrm>
            <a:off x="8382516" y="3611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63B0DB-F12A-2049-A2CF-4B5D79FCC988}"/>
              </a:ext>
            </a:extLst>
          </p:cNvPr>
          <p:cNvSpPr txBox="1"/>
          <p:nvPr/>
        </p:nvSpPr>
        <p:spPr>
          <a:xfrm>
            <a:off x="8375020" y="3333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9381CFD-1EB2-8078-E185-63FCD84E9894}"/>
              </a:ext>
            </a:extLst>
          </p:cNvPr>
          <p:cNvSpPr/>
          <p:nvPr/>
        </p:nvSpPr>
        <p:spPr>
          <a:xfrm rot="16200000">
            <a:off x="6202139" y="874216"/>
            <a:ext cx="5223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E9F10-9162-9379-2812-DDE9B90D815A}"/>
              </a:ext>
            </a:extLst>
          </p:cNvPr>
          <p:cNvSpPr txBox="1"/>
          <p:nvPr/>
        </p:nvSpPr>
        <p:spPr>
          <a:xfrm>
            <a:off x="6427345" y="1290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129E79-1452-D012-D801-DFE52B2C69AF}"/>
              </a:ext>
            </a:extLst>
          </p:cNvPr>
          <p:cNvSpPr txBox="1"/>
          <p:nvPr/>
        </p:nvSpPr>
        <p:spPr>
          <a:xfrm>
            <a:off x="6239016" y="1298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CC96067-763B-C031-4D2D-7FBEF8E481B2}"/>
              </a:ext>
            </a:extLst>
          </p:cNvPr>
          <p:cNvSpPr/>
          <p:nvPr/>
        </p:nvSpPr>
        <p:spPr>
          <a:xfrm rot="5400000">
            <a:off x="5661532" y="876459"/>
            <a:ext cx="5223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1795DD-E22B-9DAC-1A1F-D4CD3D67C6BC}"/>
              </a:ext>
            </a:extLst>
          </p:cNvPr>
          <p:cNvSpPr txBox="1"/>
          <p:nvPr/>
        </p:nvSpPr>
        <p:spPr>
          <a:xfrm>
            <a:off x="5683733" y="1290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7FE84E-8613-E0D6-C36F-FCA1084B0B2B}"/>
              </a:ext>
            </a:extLst>
          </p:cNvPr>
          <p:cNvSpPr txBox="1"/>
          <p:nvPr/>
        </p:nvSpPr>
        <p:spPr>
          <a:xfrm>
            <a:off x="5913339" y="1309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11EEFC5-B38F-5D16-7781-E529C8E35718}"/>
              </a:ext>
            </a:extLst>
          </p:cNvPr>
          <p:cNvSpPr/>
          <p:nvPr/>
        </p:nvSpPr>
        <p:spPr>
          <a:xfrm rot="10800000">
            <a:off x="8623308" y="2687626"/>
            <a:ext cx="5223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D89D0A-EB74-1832-6B19-E76CF3A124C7}"/>
              </a:ext>
            </a:extLst>
          </p:cNvPr>
          <p:cNvSpPr txBox="1"/>
          <p:nvPr/>
        </p:nvSpPr>
        <p:spPr>
          <a:xfrm>
            <a:off x="8372356" y="2779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D481CE-C1DB-022F-1CC8-C3F5F65B2AC8}"/>
              </a:ext>
            </a:extLst>
          </p:cNvPr>
          <p:cNvSpPr txBox="1"/>
          <p:nvPr/>
        </p:nvSpPr>
        <p:spPr>
          <a:xfrm>
            <a:off x="8371249" y="2594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33283D6-1A82-CC09-C6C4-567E294B4BA2}"/>
              </a:ext>
            </a:extLst>
          </p:cNvPr>
          <p:cNvSpPr/>
          <p:nvPr/>
        </p:nvSpPr>
        <p:spPr>
          <a:xfrm rot="16200000">
            <a:off x="6327765" y="5493697"/>
            <a:ext cx="5223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31932-A58E-0CB4-6FDB-9112058ED43D}"/>
              </a:ext>
            </a:extLst>
          </p:cNvPr>
          <p:cNvSpPr txBox="1"/>
          <p:nvPr/>
        </p:nvSpPr>
        <p:spPr>
          <a:xfrm>
            <a:off x="6511430" y="5042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52CC82-5DDD-8C0B-490A-D4285D9E10B7}"/>
              </a:ext>
            </a:extLst>
          </p:cNvPr>
          <p:cNvSpPr txBox="1"/>
          <p:nvPr/>
        </p:nvSpPr>
        <p:spPr>
          <a:xfrm>
            <a:off x="6323101" y="5050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2297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ADEDD5-C428-B498-DCD6-B9A7BB61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789"/>
            <a:ext cx="12192000" cy="619242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DAA7456-A26B-E633-2E3A-282AD7F3B6BD}"/>
              </a:ext>
            </a:extLst>
          </p:cNvPr>
          <p:cNvSpPr/>
          <p:nvPr/>
        </p:nvSpPr>
        <p:spPr>
          <a:xfrm>
            <a:off x="2675740" y="3579063"/>
            <a:ext cx="5223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6FF0F7B-BC56-25B8-2844-E72CF5C88005}"/>
              </a:ext>
            </a:extLst>
          </p:cNvPr>
          <p:cNvSpPr/>
          <p:nvPr/>
        </p:nvSpPr>
        <p:spPr>
          <a:xfrm>
            <a:off x="8732693" y="3688311"/>
            <a:ext cx="5223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28A070-112A-4D5D-00A3-47A8D85DDC12}"/>
              </a:ext>
            </a:extLst>
          </p:cNvPr>
          <p:cNvSpPr/>
          <p:nvPr/>
        </p:nvSpPr>
        <p:spPr>
          <a:xfrm rot="10800000">
            <a:off x="2675739" y="2909605"/>
            <a:ext cx="5223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E0D850A-7B53-6D83-E906-FA30FA3A3600}"/>
              </a:ext>
            </a:extLst>
          </p:cNvPr>
          <p:cNvSpPr/>
          <p:nvPr/>
        </p:nvSpPr>
        <p:spPr>
          <a:xfrm rot="10800000">
            <a:off x="8631779" y="2800357"/>
            <a:ext cx="5223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614485C-2C6F-2B44-86F4-81EA5CA0F6D3}"/>
              </a:ext>
            </a:extLst>
          </p:cNvPr>
          <p:cNvSpPr/>
          <p:nvPr/>
        </p:nvSpPr>
        <p:spPr>
          <a:xfrm rot="16200000">
            <a:off x="6143616" y="1347892"/>
            <a:ext cx="5223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4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Baichuan Mo</dc:creator>
  <cp:lastModifiedBy>Baichuan Mo</cp:lastModifiedBy>
  <cp:revision>30</cp:revision>
  <dcterms:created xsi:type="dcterms:W3CDTF">2022-12-25T05:45:38Z</dcterms:created>
  <dcterms:modified xsi:type="dcterms:W3CDTF">2023-01-08T03:55:42Z</dcterms:modified>
</cp:coreProperties>
</file>