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ciela Redondo Argüelles" initials="GRA" lastIdx="1" clrIdx="0">
    <p:extLst>
      <p:ext uri="{19B8F6BF-5375-455C-9EA6-DF929625EA0E}">
        <p15:presenceInfo xmlns:p15="http://schemas.microsoft.com/office/powerpoint/2012/main" userId="6152ec5d1e166e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EAE"/>
    <a:srgbClr val="FBC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CC3E8C-BD2C-441F-80F5-A183F68D531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FD97BB0-1628-4868-9BD2-4A162C7CE13D}">
      <dgm:prSet phldrT="[Texto]" custT="1"/>
      <dgm:spPr/>
      <dgm:t>
        <a:bodyPr/>
        <a:lstStyle/>
        <a:p>
          <a:r>
            <a:rPr lang="es-ES" sz="1800" b="1" dirty="0" smtClean="0">
              <a:solidFill>
                <a:srgbClr val="002060"/>
              </a:solidFill>
            </a:rPr>
            <a:t>RIESGO</a:t>
          </a:r>
        </a:p>
        <a:p>
          <a:r>
            <a:rPr lang="es-ES" sz="1600" dirty="0" smtClean="0"/>
            <a:t>- Siempre existe</a:t>
          </a:r>
        </a:p>
        <a:p>
          <a:r>
            <a:rPr lang="es-ES" sz="1600" dirty="0" smtClean="0"/>
            <a:t>- Contexto familiar: limitación</a:t>
          </a:r>
          <a:endParaRPr lang="es-ES" sz="1600" dirty="0"/>
        </a:p>
      </dgm:t>
    </dgm:pt>
    <dgm:pt modelId="{B5BD330D-0D73-408E-B2BD-095DF3D372A0}" type="parTrans" cxnId="{DFA1CEC6-C390-47A7-BB72-E1EA75B70D53}">
      <dgm:prSet/>
      <dgm:spPr/>
      <dgm:t>
        <a:bodyPr/>
        <a:lstStyle/>
        <a:p>
          <a:endParaRPr lang="es-ES"/>
        </a:p>
      </dgm:t>
    </dgm:pt>
    <dgm:pt modelId="{CDF9281D-EC6A-4C97-B3BE-978EAC2B45F7}" type="sibTrans" cxnId="{DFA1CEC6-C390-47A7-BB72-E1EA75B70D53}">
      <dgm:prSet/>
      <dgm:spPr/>
      <dgm:t>
        <a:bodyPr/>
        <a:lstStyle/>
        <a:p>
          <a:endParaRPr lang="es-ES"/>
        </a:p>
      </dgm:t>
    </dgm:pt>
    <dgm:pt modelId="{13662421-8CAD-42EE-BD12-A6AA71973401}">
      <dgm:prSet phldrT="[Texto]" custT="1"/>
      <dgm:spPr/>
      <dgm:t>
        <a:bodyPr/>
        <a:lstStyle/>
        <a:p>
          <a:r>
            <a:rPr lang="es-ES" sz="1800" b="1" dirty="0" smtClean="0">
              <a:solidFill>
                <a:srgbClr val="002060"/>
              </a:solidFill>
            </a:rPr>
            <a:t>CAPITAL Y TECNOLOGÍA</a:t>
          </a:r>
        </a:p>
        <a:p>
          <a:r>
            <a:rPr lang="es-ES" sz="1600" dirty="0" smtClean="0"/>
            <a:t>- Capital mínimo</a:t>
          </a:r>
        </a:p>
        <a:p>
          <a:r>
            <a:rPr lang="es-ES" sz="1600" dirty="0" smtClean="0"/>
            <a:t>- Acceso a la tecnología específica</a:t>
          </a:r>
          <a:endParaRPr lang="es-ES" sz="1600" dirty="0"/>
        </a:p>
      </dgm:t>
    </dgm:pt>
    <dgm:pt modelId="{A0B1273F-D93B-4E17-A54B-3285991C3E56}" type="parTrans" cxnId="{4D229DC3-F70B-4852-B062-6FC044D01ABA}">
      <dgm:prSet/>
      <dgm:spPr/>
      <dgm:t>
        <a:bodyPr/>
        <a:lstStyle/>
        <a:p>
          <a:endParaRPr lang="es-ES"/>
        </a:p>
      </dgm:t>
    </dgm:pt>
    <dgm:pt modelId="{DF4AFD84-23C1-4150-AC19-4BEC022BA41B}" type="sibTrans" cxnId="{4D229DC3-F70B-4852-B062-6FC044D01ABA}">
      <dgm:prSet/>
      <dgm:spPr/>
      <dgm:t>
        <a:bodyPr/>
        <a:lstStyle/>
        <a:p>
          <a:endParaRPr lang="es-ES"/>
        </a:p>
      </dgm:t>
    </dgm:pt>
    <dgm:pt modelId="{4C9F7BD7-6231-4F66-9BAC-C296554E1C5E}">
      <dgm:prSet phldrT="[Texto]" custT="1"/>
      <dgm:spPr/>
      <dgm:t>
        <a:bodyPr/>
        <a:lstStyle/>
        <a:p>
          <a:r>
            <a:rPr lang="es-ES" sz="1800" b="1" dirty="0" smtClean="0">
              <a:solidFill>
                <a:srgbClr val="002060"/>
              </a:solidFill>
            </a:rPr>
            <a:t>HABILIDADES</a:t>
          </a:r>
        </a:p>
        <a:p>
          <a:r>
            <a:rPr lang="es-ES" sz="1600" dirty="0" smtClean="0"/>
            <a:t>- Conocer el negocio</a:t>
          </a:r>
        </a:p>
        <a:p>
          <a:r>
            <a:rPr lang="es-ES" sz="1600" dirty="0" smtClean="0"/>
            <a:t>- Conocimientos administración y gestión</a:t>
          </a:r>
        </a:p>
        <a:p>
          <a:r>
            <a:rPr lang="es-ES" sz="1600" dirty="0" smtClean="0"/>
            <a:t>- Habilidades personales y sociales</a:t>
          </a:r>
          <a:endParaRPr lang="es-ES" sz="1600" dirty="0"/>
        </a:p>
      </dgm:t>
    </dgm:pt>
    <dgm:pt modelId="{A0B680DF-1A01-4656-AFCF-D15FA6D32BDB}" type="parTrans" cxnId="{AE1311A5-0A3D-4B3E-A97F-93CADA9B0ABB}">
      <dgm:prSet/>
      <dgm:spPr/>
      <dgm:t>
        <a:bodyPr/>
        <a:lstStyle/>
        <a:p>
          <a:endParaRPr lang="es-ES"/>
        </a:p>
      </dgm:t>
    </dgm:pt>
    <dgm:pt modelId="{04E4E06C-9AA8-4663-9FF5-4080DF2E64BB}" type="sibTrans" cxnId="{AE1311A5-0A3D-4B3E-A97F-93CADA9B0ABB}">
      <dgm:prSet/>
      <dgm:spPr/>
      <dgm:t>
        <a:bodyPr/>
        <a:lstStyle/>
        <a:p>
          <a:endParaRPr lang="es-ES"/>
        </a:p>
      </dgm:t>
    </dgm:pt>
    <dgm:pt modelId="{F5F87A70-CA45-4496-BB18-BD0710926EE8}" type="pres">
      <dgm:prSet presAssocID="{2BCC3E8C-BD2C-441F-80F5-A183F68D5313}" presName="CompostProcess" presStyleCnt="0">
        <dgm:presLayoutVars>
          <dgm:dir/>
          <dgm:resizeHandles val="exact"/>
        </dgm:presLayoutVars>
      </dgm:prSet>
      <dgm:spPr/>
    </dgm:pt>
    <dgm:pt modelId="{69E9FEC7-5D91-41CC-830E-95E5C114B17D}" type="pres">
      <dgm:prSet presAssocID="{2BCC3E8C-BD2C-441F-80F5-A183F68D5313}" presName="arrow" presStyleLbl="bgShp" presStyleIdx="0" presStyleCnt="1"/>
      <dgm:spPr/>
    </dgm:pt>
    <dgm:pt modelId="{56C70BBF-58CB-405A-9449-2C41A4FCF759}" type="pres">
      <dgm:prSet presAssocID="{2BCC3E8C-BD2C-441F-80F5-A183F68D5313}" presName="linearProcess" presStyleCnt="0"/>
      <dgm:spPr/>
    </dgm:pt>
    <dgm:pt modelId="{890EB4D3-DE5A-412B-8C04-B19743D00A12}" type="pres">
      <dgm:prSet presAssocID="{1FD97BB0-1628-4868-9BD2-4A162C7CE13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904D730-0A3F-451C-9B68-9D7392679D04}" type="pres">
      <dgm:prSet presAssocID="{CDF9281D-EC6A-4C97-B3BE-978EAC2B45F7}" presName="sibTrans" presStyleCnt="0"/>
      <dgm:spPr/>
    </dgm:pt>
    <dgm:pt modelId="{D940362C-365B-4346-BD89-346AC4919BC2}" type="pres">
      <dgm:prSet presAssocID="{13662421-8CAD-42EE-BD12-A6AA71973401}" presName="textNode" presStyleLbl="node1" presStyleIdx="1" presStyleCnt="3" custLinFactNeighborX="8869" custLinFactNeighborY="-156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D2E3B7-AF8E-4ECE-87C9-87CAC7ECA949}" type="pres">
      <dgm:prSet presAssocID="{DF4AFD84-23C1-4150-AC19-4BEC022BA41B}" presName="sibTrans" presStyleCnt="0"/>
      <dgm:spPr/>
    </dgm:pt>
    <dgm:pt modelId="{A46E7555-31AB-4709-B705-CA9513C76AD3}" type="pres">
      <dgm:prSet presAssocID="{4C9F7BD7-6231-4F66-9BAC-C296554E1C5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D229DC3-F70B-4852-B062-6FC044D01ABA}" srcId="{2BCC3E8C-BD2C-441F-80F5-A183F68D5313}" destId="{13662421-8CAD-42EE-BD12-A6AA71973401}" srcOrd="1" destOrd="0" parTransId="{A0B1273F-D93B-4E17-A54B-3285991C3E56}" sibTransId="{DF4AFD84-23C1-4150-AC19-4BEC022BA41B}"/>
    <dgm:cxn modelId="{AE1311A5-0A3D-4B3E-A97F-93CADA9B0ABB}" srcId="{2BCC3E8C-BD2C-441F-80F5-A183F68D5313}" destId="{4C9F7BD7-6231-4F66-9BAC-C296554E1C5E}" srcOrd="2" destOrd="0" parTransId="{A0B680DF-1A01-4656-AFCF-D15FA6D32BDB}" sibTransId="{04E4E06C-9AA8-4663-9FF5-4080DF2E64BB}"/>
    <dgm:cxn modelId="{3BA25BA2-6A1B-4B89-8223-B2263DCDD85E}" type="presOf" srcId="{2BCC3E8C-BD2C-441F-80F5-A183F68D5313}" destId="{F5F87A70-CA45-4496-BB18-BD0710926EE8}" srcOrd="0" destOrd="0" presId="urn:microsoft.com/office/officeart/2005/8/layout/hProcess9"/>
    <dgm:cxn modelId="{5E434F7D-0F9D-4858-A3F8-8D9676467EFC}" type="presOf" srcId="{1FD97BB0-1628-4868-9BD2-4A162C7CE13D}" destId="{890EB4D3-DE5A-412B-8C04-B19743D00A12}" srcOrd="0" destOrd="0" presId="urn:microsoft.com/office/officeart/2005/8/layout/hProcess9"/>
    <dgm:cxn modelId="{DFA1CEC6-C390-47A7-BB72-E1EA75B70D53}" srcId="{2BCC3E8C-BD2C-441F-80F5-A183F68D5313}" destId="{1FD97BB0-1628-4868-9BD2-4A162C7CE13D}" srcOrd="0" destOrd="0" parTransId="{B5BD330D-0D73-408E-B2BD-095DF3D372A0}" sibTransId="{CDF9281D-EC6A-4C97-B3BE-978EAC2B45F7}"/>
    <dgm:cxn modelId="{1BBC9602-BA4B-4D95-86E6-E65DFCC64EA1}" type="presOf" srcId="{4C9F7BD7-6231-4F66-9BAC-C296554E1C5E}" destId="{A46E7555-31AB-4709-B705-CA9513C76AD3}" srcOrd="0" destOrd="0" presId="urn:microsoft.com/office/officeart/2005/8/layout/hProcess9"/>
    <dgm:cxn modelId="{20E435F4-B996-4BE4-9CA1-50200EF0DAC5}" type="presOf" srcId="{13662421-8CAD-42EE-BD12-A6AA71973401}" destId="{D940362C-365B-4346-BD89-346AC4919BC2}" srcOrd="0" destOrd="0" presId="urn:microsoft.com/office/officeart/2005/8/layout/hProcess9"/>
    <dgm:cxn modelId="{B1B7B58F-300F-4356-AAA0-EB5516CB2A3A}" type="presParOf" srcId="{F5F87A70-CA45-4496-BB18-BD0710926EE8}" destId="{69E9FEC7-5D91-41CC-830E-95E5C114B17D}" srcOrd="0" destOrd="0" presId="urn:microsoft.com/office/officeart/2005/8/layout/hProcess9"/>
    <dgm:cxn modelId="{3FA4D465-BA54-49B2-A04B-407E9EE3DB9E}" type="presParOf" srcId="{F5F87A70-CA45-4496-BB18-BD0710926EE8}" destId="{56C70BBF-58CB-405A-9449-2C41A4FCF759}" srcOrd="1" destOrd="0" presId="urn:microsoft.com/office/officeart/2005/8/layout/hProcess9"/>
    <dgm:cxn modelId="{26638DAB-42B1-4B39-AEB0-9C89A82BB7B7}" type="presParOf" srcId="{56C70BBF-58CB-405A-9449-2C41A4FCF759}" destId="{890EB4D3-DE5A-412B-8C04-B19743D00A12}" srcOrd="0" destOrd="0" presId="urn:microsoft.com/office/officeart/2005/8/layout/hProcess9"/>
    <dgm:cxn modelId="{B128DC39-DF5C-4788-85C1-16649942B95A}" type="presParOf" srcId="{56C70BBF-58CB-405A-9449-2C41A4FCF759}" destId="{5904D730-0A3F-451C-9B68-9D7392679D04}" srcOrd="1" destOrd="0" presId="urn:microsoft.com/office/officeart/2005/8/layout/hProcess9"/>
    <dgm:cxn modelId="{D8E25156-AF2C-434C-A4A7-51A12633EA35}" type="presParOf" srcId="{56C70BBF-58CB-405A-9449-2C41A4FCF759}" destId="{D940362C-365B-4346-BD89-346AC4919BC2}" srcOrd="2" destOrd="0" presId="urn:microsoft.com/office/officeart/2005/8/layout/hProcess9"/>
    <dgm:cxn modelId="{AF377AAD-AA51-4F83-8A1C-269D233350E6}" type="presParOf" srcId="{56C70BBF-58CB-405A-9449-2C41A4FCF759}" destId="{1AD2E3B7-AF8E-4ECE-87C9-87CAC7ECA949}" srcOrd="3" destOrd="0" presId="urn:microsoft.com/office/officeart/2005/8/layout/hProcess9"/>
    <dgm:cxn modelId="{D2FE8893-529D-4145-BDB9-34A47C95E20E}" type="presParOf" srcId="{56C70BBF-58CB-405A-9449-2C41A4FCF759}" destId="{A46E7555-31AB-4709-B705-CA9513C76AD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1CEB67-CEBE-4056-A13C-F57812F79782}" type="doc">
      <dgm:prSet loTypeId="urn:microsoft.com/office/officeart/2005/8/layout/cycle3" loCatId="cycle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EAA91905-44D3-4644-A9AB-752783A70175}">
      <dgm:prSet phldrT="[Texto]" custT="1"/>
      <dgm:spPr/>
      <dgm:t>
        <a:bodyPr/>
        <a:lstStyle/>
        <a:p>
          <a:r>
            <a:rPr lang="es-ES" sz="1000" dirty="0" smtClean="0"/>
            <a:t>Asunción de riesgo y gestión</a:t>
          </a:r>
          <a:endParaRPr lang="es-ES" sz="1000" dirty="0"/>
        </a:p>
      </dgm:t>
    </dgm:pt>
    <dgm:pt modelId="{84AE531B-07DE-4D23-A8E2-94CCBFFB54E9}" type="parTrans" cxnId="{B0A6DE02-96AC-443A-A993-D6EC2A6E7AEA}">
      <dgm:prSet/>
      <dgm:spPr/>
      <dgm:t>
        <a:bodyPr/>
        <a:lstStyle/>
        <a:p>
          <a:endParaRPr lang="es-ES"/>
        </a:p>
      </dgm:t>
    </dgm:pt>
    <dgm:pt modelId="{0D5CA3B8-7A91-4EF8-A20D-7E04F8D35E9A}" type="sibTrans" cxnId="{B0A6DE02-96AC-443A-A993-D6EC2A6E7AEA}">
      <dgm:prSet/>
      <dgm:spPr/>
      <dgm:t>
        <a:bodyPr/>
        <a:lstStyle/>
        <a:p>
          <a:endParaRPr lang="es-ES"/>
        </a:p>
      </dgm:t>
    </dgm:pt>
    <dgm:pt modelId="{C52CB11B-80A4-4DAD-8DAF-426D71F30186}">
      <dgm:prSet phldrT="[Texto]" custT="1"/>
      <dgm:spPr/>
      <dgm:t>
        <a:bodyPr/>
        <a:lstStyle/>
        <a:p>
          <a:r>
            <a:rPr lang="es-ES" sz="1000" dirty="0" smtClean="0"/>
            <a:t>Capacidad de trabajo</a:t>
          </a:r>
          <a:endParaRPr lang="es-ES" sz="1000" dirty="0"/>
        </a:p>
      </dgm:t>
    </dgm:pt>
    <dgm:pt modelId="{076D766B-921E-4144-B6F5-31E55E7C2C3C}" type="parTrans" cxnId="{4D37C021-0DD6-453E-945F-3A3D0EBDFC32}">
      <dgm:prSet/>
      <dgm:spPr/>
      <dgm:t>
        <a:bodyPr/>
        <a:lstStyle/>
        <a:p>
          <a:endParaRPr lang="es-ES"/>
        </a:p>
      </dgm:t>
    </dgm:pt>
    <dgm:pt modelId="{30AF7AFF-4ED0-4E12-ACCB-087D80EEAE7B}" type="sibTrans" cxnId="{4D37C021-0DD6-453E-945F-3A3D0EBDFC32}">
      <dgm:prSet/>
      <dgm:spPr/>
      <dgm:t>
        <a:bodyPr/>
        <a:lstStyle/>
        <a:p>
          <a:endParaRPr lang="es-ES"/>
        </a:p>
      </dgm:t>
    </dgm:pt>
    <dgm:pt modelId="{DA0FEFE0-0E46-431F-88B4-68225C8070CA}">
      <dgm:prSet phldrT="[Texto]" custT="1"/>
      <dgm:spPr/>
      <dgm:t>
        <a:bodyPr/>
        <a:lstStyle/>
        <a:p>
          <a:r>
            <a:rPr lang="es-ES" sz="1000" dirty="0" smtClean="0"/>
            <a:t>Habilidades sociales: </a:t>
          </a:r>
          <a:r>
            <a:rPr lang="es-ES" sz="1000" dirty="0" err="1" smtClean="0"/>
            <a:t>comunic</a:t>
          </a:r>
          <a:r>
            <a:rPr lang="es-ES" sz="1000" dirty="0" smtClean="0"/>
            <a:t>. </a:t>
          </a:r>
          <a:r>
            <a:rPr lang="es-ES" sz="1000" dirty="0" err="1" smtClean="0"/>
            <a:t>Asertiv</a:t>
          </a:r>
          <a:r>
            <a:rPr lang="es-ES" sz="1000" dirty="0" smtClean="0"/>
            <a:t>. Escucha activa…</a:t>
          </a:r>
          <a:endParaRPr lang="es-ES" sz="1000" dirty="0"/>
        </a:p>
      </dgm:t>
    </dgm:pt>
    <dgm:pt modelId="{7BA7B594-F1CF-4D1D-9949-A51DA8727938}" type="parTrans" cxnId="{C8BD8E28-A139-486F-8F1B-A2492468CE58}">
      <dgm:prSet/>
      <dgm:spPr/>
      <dgm:t>
        <a:bodyPr/>
        <a:lstStyle/>
        <a:p>
          <a:endParaRPr lang="es-ES"/>
        </a:p>
      </dgm:t>
    </dgm:pt>
    <dgm:pt modelId="{FBF65D8F-C85F-4F0D-970D-DB2F9FB103AC}" type="sibTrans" cxnId="{C8BD8E28-A139-486F-8F1B-A2492468CE58}">
      <dgm:prSet/>
      <dgm:spPr/>
      <dgm:t>
        <a:bodyPr/>
        <a:lstStyle/>
        <a:p>
          <a:endParaRPr lang="es-ES"/>
        </a:p>
      </dgm:t>
    </dgm:pt>
    <dgm:pt modelId="{7D93A573-1F5D-4C7E-9DD8-CA07B3F28303}">
      <dgm:prSet phldrT="[Texto]" custT="1"/>
      <dgm:spPr/>
      <dgm:t>
        <a:bodyPr/>
        <a:lstStyle/>
        <a:p>
          <a:r>
            <a:rPr lang="es-ES" sz="1000" dirty="0" smtClean="0"/>
            <a:t>Honradez</a:t>
          </a:r>
          <a:endParaRPr lang="es-ES" sz="1000" dirty="0"/>
        </a:p>
      </dgm:t>
    </dgm:pt>
    <dgm:pt modelId="{426B78F7-7C8A-40D9-8053-2286468FA85A}" type="parTrans" cxnId="{F65E83BA-2EB4-4C73-89E5-034E5CE2FD9C}">
      <dgm:prSet/>
      <dgm:spPr/>
      <dgm:t>
        <a:bodyPr/>
        <a:lstStyle/>
        <a:p>
          <a:endParaRPr lang="es-ES"/>
        </a:p>
      </dgm:t>
    </dgm:pt>
    <dgm:pt modelId="{463B6C75-B731-4F65-B848-7426C1264838}" type="sibTrans" cxnId="{F65E83BA-2EB4-4C73-89E5-034E5CE2FD9C}">
      <dgm:prSet/>
      <dgm:spPr/>
      <dgm:t>
        <a:bodyPr/>
        <a:lstStyle/>
        <a:p>
          <a:endParaRPr lang="es-ES"/>
        </a:p>
      </dgm:t>
    </dgm:pt>
    <dgm:pt modelId="{B171DBCC-94C4-42B9-A007-C4A01C888718}">
      <dgm:prSet phldrT="[Texto]" custT="1"/>
      <dgm:spPr/>
      <dgm:t>
        <a:bodyPr/>
        <a:lstStyle/>
        <a:p>
          <a:r>
            <a:rPr lang="es-ES" sz="1000" dirty="0" smtClean="0"/>
            <a:t>Creatividad y tendencia a la innovación</a:t>
          </a:r>
          <a:endParaRPr lang="es-ES" sz="1000" dirty="0"/>
        </a:p>
      </dgm:t>
    </dgm:pt>
    <dgm:pt modelId="{6DC04878-EA4E-4F00-88FE-B46C691C1E1F}" type="parTrans" cxnId="{A12EB01D-906B-4ECD-A8D1-5C65ED794EC0}">
      <dgm:prSet/>
      <dgm:spPr/>
      <dgm:t>
        <a:bodyPr/>
        <a:lstStyle/>
        <a:p>
          <a:endParaRPr lang="es-ES"/>
        </a:p>
      </dgm:t>
    </dgm:pt>
    <dgm:pt modelId="{D01D5B30-9542-4824-A7AE-109F275A5649}" type="sibTrans" cxnId="{A12EB01D-906B-4ECD-A8D1-5C65ED794EC0}">
      <dgm:prSet/>
      <dgm:spPr/>
      <dgm:t>
        <a:bodyPr/>
        <a:lstStyle/>
        <a:p>
          <a:endParaRPr lang="es-ES"/>
        </a:p>
      </dgm:t>
    </dgm:pt>
    <dgm:pt modelId="{32E17DDB-D509-4664-A5A2-09E04C11F740}">
      <dgm:prSet custT="1"/>
      <dgm:spPr/>
      <dgm:t>
        <a:bodyPr/>
        <a:lstStyle/>
        <a:p>
          <a:r>
            <a:rPr lang="es-ES" sz="1000" dirty="0" smtClean="0"/>
            <a:t>Persistencia</a:t>
          </a:r>
          <a:endParaRPr lang="es-ES" sz="1000" dirty="0"/>
        </a:p>
      </dgm:t>
    </dgm:pt>
    <dgm:pt modelId="{F66E0AE9-78D3-424B-AB28-26AFB70787C2}" type="parTrans" cxnId="{08E9B20B-6D5A-4B5E-9048-87FCEC1A2A41}">
      <dgm:prSet/>
      <dgm:spPr/>
      <dgm:t>
        <a:bodyPr/>
        <a:lstStyle/>
        <a:p>
          <a:endParaRPr lang="es-ES"/>
        </a:p>
      </dgm:t>
    </dgm:pt>
    <dgm:pt modelId="{F097F0E1-F6B9-48EC-BCF2-5B1BB54EB0BC}" type="sibTrans" cxnId="{08E9B20B-6D5A-4B5E-9048-87FCEC1A2A41}">
      <dgm:prSet/>
      <dgm:spPr/>
      <dgm:t>
        <a:bodyPr/>
        <a:lstStyle/>
        <a:p>
          <a:endParaRPr lang="es-ES"/>
        </a:p>
      </dgm:t>
    </dgm:pt>
    <dgm:pt modelId="{CB50FDD5-EDCE-4119-AB00-A9BAD4889323}">
      <dgm:prSet custT="1"/>
      <dgm:spPr/>
      <dgm:t>
        <a:bodyPr/>
        <a:lstStyle/>
        <a:p>
          <a:r>
            <a:rPr lang="es-ES" sz="1000" dirty="0" smtClean="0"/>
            <a:t>Capacidad de organización</a:t>
          </a:r>
          <a:endParaRPr lang="es-ES" sz="1000" dirty="0"/>
        </a:p>
      </dgm:t>
    </dgm:pt>
    <dgm:pt modelId="{641ACCFE-D92D-4A86-A310-BBACAB242C71}" type="parTrans" cxnId="{432FAE88-7728-44DB-B009-6BA7948C0795}">
      <dgm:prSet/>
      <dgm:spPr/>
      <dgm:t>
        <a:bodyPr/>
        <a:lstStyle/>
        <a:p>
          <a:endParaRPr lang="es-ES"/>
        </a:p>
      </dgm:t>
    </dgm:pt>
    <dgm:pt modelId="{6CD9EE9C-F3AF-4922-A434-51C940BF518D}" type="sibTrans" cxnId="{432FAE88-7728-44DB-B009-6BA7948C0795}">
      <dgm:prSet/>
      <dgm:spPr/>
      <dgm:t>
        <a:bodyPr/>
        <a:lstStyle/>
        <a:p>
          <a:endParaRPr lang="es-ES"/>
        </a:p>
      </dgm:t>
    </dgm:pt>
    <dgm:pt modelId="{C5808534-E8FF-4C70-84F9-2BCD903293F3}">
      <dgm:prSet custT="1"/>
      <dgm:spPr/>
      <dgm:t>
        <a:bodyPr/>
        <a:lstStyle/>
        <a:p>
          <a:r>
            <a:rPr lang="es-ES" sz="1000" dirty="0" smtClean="0"/>
            <a:t>Autoconfianza, pero con autocrítica</a:t>
          </a:r>
          <a:endParaRPr lang="es-ES" sz="1000" dirty="0"/>
        </a:p>
      </dgm:t>
    </dgm:pt>
    <dgm:pt modelId="{94082482-D27D-4C67-B5A5-74F65D4B0181}" type="parTrans" cxnId="{CA9F369C-5958-466E-8016-9133C9934A3D}">
      <dgm:prSet/>
      <dgm:spPr/>
      <dgm:t>
        <a:bodyPr/>
        <a:lstStyle/>
        <a:p>
          <a:endParaRPr lang="es-ES"/>
        </a:p>
      </dgm:t>
    </dgm:pt>
    <dgm:pt modelId="{2BA68DB0-0C35-40B8-A10A-6BBE1231D1BC}" type="sibTrans" cxnId="{CA9F369C-5958-466E-8016-9133C9934A3D}">
      <dgm:prSet/>
      <dgm:spPr/>
      <dgm:t>
        <a:bodyPr/>
        <a:lstStyle/>
        <a:p>
          <a:endParaRPr lang="es-ES"/>
        </a:p>
      </dgm:t>
    </dgm:pt>
    <dgm:pt modelId="{8E6E00C7-449D-4B5D-AD9C-D053391636B2}" type="pres">
      <dgm:prSet presAssocID="{921CEB67-CEBE-4056-A13C-F57812F79782}" presName="Name0" presStyleCnt="0">
        <dgm:presLayoutVars>
          <dgm:dir/>
          <dgm:resizeHandles val="exact"/>
        </dgm:presLayoutVars>
      </dgm:prSet>
      <dgm:spPr/>
    </dgm:pt>
    <dgm:pt modelId="{8721F3C9-5675-4ACE-9629-C7CADC315BC8}" type="pres">
      <dgm:prSet presAssocID="{921CEB67-CEBE-4056-A13C-F57812F79782}" presName="cycle" presStyleCnt="0"/>
      <dgm:spPr/>
    </dgm:pt>
    <dgm:pt modelId="{628B3EA2-0EF3-4B81-A3C9-2C08D518C573}" type="pres">
      <dgm:prSet presAssocID="{EAA91905-44D3-4644-A9AB-752783A70175}" presName="nodeFirstNode" presStyleLbl="node1" presStyleIdx="0" presStyleCnt="8">
        <dgm:presLayoutVars>
          <dgm:bulletEnabled val="1"/>
        </dgm:presLayoutVars>
      </dgm:prSet>
      <dgm:spPr/>
    </dgm:pt>
    <dgm:pt modelId="{F315C601-12CF-443F-8EB7-452BF6CECCC8}" type="pres">
      <dgm:prSet presAssocID="{0D5CA3B8-7A91-4EF8-A20D-7E04F8D35E9A}" presName="sibTransFirstNode" presStyleLbl="bgShp" presStyleIdx="0" presStyleCnt="1"/>
      <dgm:spPr/>
    </dgm:pt>
    <dgm:pt modelId="{C24B1E09-C700-4227-99F1-33C21D6FE782}" type="pres">
      <dgm:prSet presAssocID="{32E17DDB-D509-4664-A5A2-09E04C11F740}" presName="nodeFollowingNodes" presStyleLbl="node1" presStyleIdx="1" presStyleCnt="8">
        <dgm:presLayoutVars>
          <dgm:bulletEnabled val="1"/>
        </dgm:presLayoutVars>
      </dgm:prSet>
      <dgm:spPr/>
    </dgm:pt>
    <dgm:pt modelId="{BBA90528-DC7F-4299-84CA-D83F1C80494E}" type="pres">
      <dgm:prSet presAssocID="{C5808534-E8FF-4C70-84F9-2BCD903293F3}" presName="nodeFollowingNodes" presStyleLbl="node1" presStyleIdx="2" presStyleCnt="8">
        <dgm:presLayoutVars>
          <dgm:bulletEnabled val="1"/>
        </dgm:presLayoutVars>
      </dgm:prSet>
      <dgm:spPr/>
    </dgm:pt>
    <dgm:pt modelId="{E0D9EDFB-1455-49D9-BD9A-A2C3F79B587D}" type="pres">
      <dgm:prSet presAssocID="{CB50FDD5-EDCE-4119-AB00-A9BAD4889323}" presName="nodeFollowingNodes" presStyleLbl="node1" presStyleIdx="3" presStyleCnt="8">
        <dgm:presLayoutVars>
          <dgm:bulletEnabled val="1"/>
        </dgm:presLayoutVars>
      </dgm:prSet>
      <dgm:spPr/>
    </dgm:pt>
    <dgm:pt modelId="{B6EBD264-AE7E-420D-9BA8-481D0360781B}" type="pres">
      <dgm:prSet presAssocID="{C52CB11B-80A4-4DAD-8DAF-426D71F30186}" presName="nodeFollowingNodes" presStyleLbl="node1" presStyleIdx="4" presStyleCnt="8">
        <dgm:presLayoutVars>
          <dgm:bulletEnabled val="1"/>
        </dgm:presLayoutVars>
      </dgm:prSet>
      <dgm:spPr/>
    </dgm:pt>
    <dgm:pt modelId="{811CFA86-5F72-4706-BD0C-D5F13BF2DA9A}" type="pres">
      <dgm:prSet presAssocID="{DA0FEFE0-0E46-431F-88B4-68225C8070CA}" presName="nodeFollowingNodes" presStyleLbl="node1" presStyleIdx="5" presStyleCnt="8">
        <dgm:presLayoutVars>
          <dgm:bulletEnabled val="1"/>
        </dgm:presLayoutVars>
      </dgm:prSet>
      <dgm:spPr/>
    </dgm:pt>
    <dgm:pt modelId="{F4610F32-742C-4CF5-8541-2122F6E293D8}" type="pres">
      <dgm:prSet presAssocID="{7D93A573-1F5D-4C7E-9DD8-CA07B3F28303}" presName="nodeFollowingNodes" presStyleLbl="node1" presStyleIdx="6" presStyleCnt="8">
        <dgm:presLayoutVars>
          <dgm:bulletEnabled val="1"/>
        </dgm:presLayoutVars>
      </dgm:prSet>
      <dgm:spPr/>
    </dgm:pt>
    <dgm:pt modelId="{D4490062-F775-4FFA-8F2F-71B3885CA48C}" type="pres">
      <dgm:prSet presAssocID="{B171DBCC-94C4-42B9-A007-C4A01C888718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D3D23C56-E72D-4846-81B9-6FE493A8CFA2}" type="presOf" srcId="{CB50FDD5-EDCE-4119-AB00-A9BAD4889323}" destId="{E0D9EDFB-1455-49D9-BD9A-A2C3F79B587D}" srcOrd="0" destOrd="0" presId="urn:microsoft.com/office/officeart/2005/8/layout/cycle3"/>
    <dgm:cxn modelId="{69C8AFB5-3131-40AB-8D34-FC56DA1D1E02}" type="presOf" srcId="{7D93A573-1F5D-4C7E-9DD8-CA07B3F28303}" destId="{F4610F32-742C-4CF5-8541-2122F6E293D8}" srcOrd="0" destOrd="0" presId="urn:microsoft.com/office/officeart/2005/8/layout/cycle3"/>
    <dgm:cxn modelId="{C8BD8E28-A139-486F-8F1B-A2492468CE58}" srcId="{921CEB67-CEBE-4056-A13C-F57812F79782}" destId="{DA0FEFE0-0E46-431F-88B4-68225C8070CA}" srcOrd="5" destOrd="0" parTransId="{7BA7B594-F1CF-4D1D-9949-A51DA8727938}" sibTransId="{FBF65D8F-C85F-4F0D-970D-DB2F9FB103AC}"/>
    <dgm:cxn modelId="{209250F5-26E3-4D59-BE98-01A75A3E1004}" type="presOf" srcId="{0D5CA3B8-7A91-4EF8-A20D-7E04F8D35E9A}" destId="{F315C601-12CF-443F-8EB7-452BF6CECCC8}" srcOrd="0" destOrd="0" presId="urn:microsoft.com/office/officeart/2005/8/layout/cycle3"/>
    <dgm:cxn modelId="{24B85A03-9917-4F12-9B1D-D43950D545F2}" type="presOf" srcId="{C5808534-E8FF-4C70-84F9-2BCD903293F3}" destId="{BBA90528-DC7F-4299-84CA-D83F1C80494E}" srcOrd="0" destOrd="0" presId="urn:microsoft.com/office/officeart/2005/8/layout/cycle3"/>
    <dgm:cxn modelId="{B0A6DE02-96AC-443A-A993-D6EC2A6E7AEA}" srcId="{921CEB67-CEBE-4056-A13C-F57812F79782}" destId="{EAA91905-44D3-4644-A9AB-752783A70175}" srcOrd="0" destOrd="0" parTransId="{84AE531B-07DE-4D23-A8E2-94CCBFFB54E9}" sibTransId="{0D5CA3B8-7A91-4EF8-A20D-7E04F8D35E9A}"/>
    <dgm:cxn modelId="{08E9B20B-6D5A-4B5E-9048-87FCEC1A2A41}" srcId="{921CEB67-CEBE-4056-A13C-F57812F79782}" destId="{32E17DDB-D509-4664-A5A2-09E04C11F740}" srcOrd="1" destOrd="0" parTransId="{F66E0AE9-78D3-424B-AB28-26AFB70787C2}" sibTransId="{F097F0E1-F6B9-48EC-BCF2-5B1BB54EB0BC}"/>
    <dgm:cxn modelId="{01D56520-BD60-4B70-9835-50515EAA21DB}" type="presOf" srcId="{DA0FEFE0-0E46-431F-88B4-68225C8070CA}" destId="{811CFA86-5F72-4706-BD0C-D5F13BF2DA9A}" srcOrd="0" destOrd="0" presId="urn:microsoft.com/office/officeart/2005/8/layout/cycle3"/>
    <dgm:cxn modelId="{432FAE88-7728-44DB-B009-6BA7948C0795}" srcId="{921CEB67-CEBE-4056-A13C-F57812F79782}" destId="{CB50FDD5-EDCE-4119-AB00-A9BAD4889323}" srcOrd="3" destOrd="0" parTransId="{641ACCFE-D92D-4A86-A310-BBACAB242C71}" sibTransId="{6CD9EE9C-F3AF-4922-A434-51C940BF518D}"/>
    <dgm:cxn modelId="{68EBEE83-F027-48F1-940A-9BC27425777E}" type="presOf" srcId="{32E17DDB-D509-4664-A5A2-09E04C11F740}" destId="{C24B1E09-C700-4227-99F1-33C21D6FE782}" srcOrd="0" destOrd="0" presId="urn:microsoft.com/office/officeart/2005/8/layout/cycle3"/>
    <dgm:cxn modelId="{51C13C71-37E7-4600-85F4-D35380A7C224}" type="presOf" srcId="{921CEB67-CEBE-4056-A13C-F57812F79782}" destId="{8E6E00C7-449D-4B5D-AD9C-D053391636B2}" srcOrd="0" destOrd="0" presId="urn:microsoft.com/office/officeart/2005/8/layout/cycle3"/>
    <dgm:cxn modelId="{B4ECBCAD-4158-44DB-9295-4A1701F3ECBC}" type="presOf" srcId="{EAA91905-44D3-4644-A9AB-752783A70175}" destId="{628B3EA2-0EF3-4B81-A3C9-2C08D518C573}" srcOrd="0" destOrd="0" presId="urn:microsoft.com/office/officeart/2005/8/layout/cycle3"/>
    <dgm:cxn modelId="{A12EB01D-906B-4ECD-A8D1-5C65ED794EC0}" srcId="{921CEB67-CEBE-4056-A13C-F57812F79782}" destId="{B171DBCC-94C4-42B9-A007-C4A01C888718}" srcOrd="7" destOrd="0" parTransId="{6DC04878-EA4E-4F00-88FE-B46C691C1E1F}" sibTransId="{D01D5B30-9542-4824-A7AE-109F275A5649}"/>
    <dgm:cxn modelId="{98B5F74B-6D9E-47E7-BF30-60B5F448ECEB}" type="presOf" srcId="{C52CB11B-80A4-4DAD-8DAF-426D71F30186}" destId="{B6EBD264-AE7E-420D-9BA8-481D0360781B}" srcOrd="0" destOrd="0" presId="urn:microsoft.com/office/officeart/2005/8/layout/cycle3"/>
    <dgm:cxn modelId="{4D37C021-0DD6-453E-945F-3A3D0EBDFC32}" srcId="{921CEB67-CEBE-4056-A13C-F57812F79782}" destId="{C52CB11B-80A4-4DAD-8DAF-426D71F30186}" srcOrd="4" destOrd="0" parTransId="{076D766B-921E-4144-B6F5-31E55E7C2C3C}" sibTransId="{30AF7AFF-4ED0-4E12-ACCB-087D80EEAE7B}"/>
    <dgm:cxn modelId="{ABD2FDF2-4E3A-4023-AAC0-E56F26AA9AE5}" type="presOf" srcId="{B171DBCC-94C4-42B9-A007-C4A01C888718}" destId="{D4490062-F775-4FFA-8F2F-71B3885CA48C}" srcOrd="0" destOrd="0" presId="urn:microsoft.com/office/officeart/2005/8/layout/cycle3"/>
    <dgm:cxn modelId="{CA9F369C-5958-466E-8016-9133C9934A3D}" srcId="{921CEB67-CEBE-4056-A13C-F57812F79782}" destId="{C5808534-E8FF-4C70-84F9-2BCD903293F3}" srcOrd="2" destOrd="0" parTransId="{94082482-D27D-4C67-B5A5-74F65D4B0181}" sibTransId="{2BA68DB0-0C35-40B8-A10A-6BBE1231D1BC}"/>
    <dgm:cxn modelId="{F65E83BA-2EB4-4C73-89E5-034E5CE2FD9C}" srcId="{921CEB67-CEBE-4056-A13C-F57812F79782}" destId="{7D93A573-1F5D-4C7E-9DD8-CA07B3F28303}" srcOrd="6" destOrd="0" parTransId="{426B78F7-7C8A-40D9-8053-2286468FA85A}" sibTransId="{463B6C75-B731-4F65-B848-7426C1264838}"/>
    <dgm:cxn modelId="{B569282C-C568-4082-963E-85B836F8BDE9}" type="presParOf" srcId="{8E6E00C7-449D-4B5D-AD9C-D053391636B2}" destId="{8721F3C9-5675-4ACE-9629-C7CADC315BC8}" srcOrd="0" destOrd="0" presId="urn:microsoft.com/office/officeart/2005/8/layout/cycle3"/>
    <dgm:cxn modelId="{E942C064-5A1C-486C-80B6-506151F43F6D}" type="presParOf" srcId="{8721F3C9-5675-4ACE-9629-C7CADC315BC8}" destId="{628B3EA2-0EF3-4B81-A3C9-2C08D518C573}" srcOrd="0" destOrd="0" presId="urn:microsoft.com/office/officeart/2005/8/layout/cycle3"/>
    <dgm:cxn modelId="{3807C607-0B3B-4EB2-B273-606446250520}" type="presParOf" srcId="{8721F3C9-5675-4ACE-9629-C7CADC315BC8}" destId="{F315C601-12CF-443F-8EB7-452BF6CECCC8}" srcOrd="1" destOrd="0" presId="urn:microsoft.com/office/officeart/2005/8/layout/cycle3"/>
    <dgm:cxn modelId="{B9139EAB-0BAD-4302-8E4F-BB735E0F28FB}" type="presParOf" srcId="{8721F3C9-5675-4ACE-9629-C7CADC315BC8}" destId="{C24B1E09-C700-4227-99F1-33C21D6FE782}" srcOrd="2" destOrd="0" presId="urn:microsoft.com/office/officeart/2005/8/layout/cycle3"/>
    <dgm:cxn modelId="{43AEBD51-397A-4F5F-AC8A-AC104F00439E}" type="presParOf" srcId="{8721F3C9-5675-4ACE-9629-C7CADC315BC8}" destId="{BBA90528-DC7F-4299-84CA-D83F1C80494E}" srcOrd="3" destOrd="0" presId="urn:microsoft.com/office/officeart/2005/8/layout/cycle3"/>
    <dgm:cxn modelId="{0BD8BFDF-518E-403D-83D7-0C69F65A1974}" type="presParOf" srcId="{8721F3C9-5675-4ACE-9629-C7CADC315BC8}" destId="{E0D9EDFB-1455-49D9-BD9A-A2C3F79B587D}" srcOrd="4" destOrd="0" presId="urn:microsoft.com/office/officeart/2005/8/layout/cycle3"/>
    <dgm:cxn modelId="{6642B890-EDBE-4985-8147-0E05430644B1}" type="presParOf" srcId="{8721F3C9-5675-4ACE-9629-C7CADC315BC8}" destId="{B6EBD264-AE7E-420D-9BA8-481D0360781B}" srcOrd="5" destOrd="0" presId="urn:microsoft.com/office/officeart/2005/8/layout/cycle3"/>
    <dgm:cxn modelId="{FBAB8D0B-35F6-481E-A478-72540C1A7221}" type="presParOf" srcId="{8721F3C9-5675-4ACE-9629-C7CADC315BC8}" destId="{811CFA86-5F72-4706-BD0C-D5F13BF2DA9A}" srcOrd="6" destOrd="0" presId="urn:microsoft.com/office/officeart/2005/8/layout/cycle3"/>
    <dgm:cxn modelId="{45C4D8A4-A9C2-4A02-81D7-EC526227229F}" type="presParOf" srcId="{8721F3C9-5675-4ACE-9629-C7CADC315BC8}" destId="{F4610F32-742C-4CF5-8541-2122F6E293D8}" srcOrd="7" destOrd="0" presId="urn:microsoft.com/office/officeart/2005/8/layout/cycle3"/>
    <dgm:cxn modelId="{454B3358-882B-4BC1-A60D-0A052233A2CD}" type="presParOf" srcId="{8721F3C9-5675-4ACE-9629-C7CADC315BC8}" destId="{D4490062-F775-4FFA-8F2F-71B3885CA48C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989801-847D-46AB-AECA-64463B2E7045}" type="doc">
      <dgm:prSet loTypeId="urn:microsoft.com/office/officeart/2005/8/layout/radial6" loCatId="relationship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s-ES"/>
        </a:p>
      </dgm:t>
    </dgm:pt>
    <dgm:pt modelId="{2D8A84B7-9045-48F8-9AB1-252398776EBB}">
      <dgm:prSet phldrT="[Texto]" custT="1"/>
      <dgm:spPr/>
      <dgm:t>
        <a:bodyPr/>
        <a:lstStyle/>
        <a:p>
          <a:r>
            <a:rPr lang="es-ES" sz="1400" b="1" smtClean="0"/>
            <a:t>BARRERAS</a:t>
          </a:r>
          <a:endParaRPr lang="es-ES" sz="1400" b="1" dirty="0"/>
        </a:p>
      </dgm:t>
    </dgm:pt>
    <dgm:pt modelId="{37CD58EE-F44D-4ECD-8A94-39977CEB5640}" type="parTrans" cxnId="{C395F371-E537-45C3-802C-1ACD26AC679C}">
      <dgm:prSet/>
      <dgm:spPr/>
      <dgm:t>
        <a:bodyPr/>
        <a:lstStyle/>
        <a:p>
          <a:endParaRPr lang="es-ES"/>
        </a:p>
      </dgm:t>
    </dgm:pt>
    <dgm:pt modelId="{BC810CD4-F622-4285-948A-933BD96916D1}" type="sibTrans" cxnId="{C395F371-E537-45C3-802C-1ACD26AC679C}">
      <dgm:prSet/>
      <dgm:spPr/>
      <dgm:t>
        <a:bodyPr/>
        <a:lstStyle/>
        <a:p>
          <a:endParaRPr lang="es-ES"/>
        </a:p>
      </dgm:t>
    </dgm:pt>
    <dgm:pt modelId="{E4666ED6-99BC-4053-BFCF-5E5545C64771}">
      <dgm:prSet phldrT="[Texto]" custT="1"/>
      <dgm:spPr/>
      <dgm:t>
        <a:bodyPr/>
        <a:lstStyle/>
        <a:p>
          <a:r>
            <a:rPr lang="es-ES" sz="1200" dirty="0" smtClean="0"/>
            <a:t>No nos atrevemos a innovar</a:t>
          </a:r>
          <a:endParaRPr lang="es-ES" sz="1200" dirty="0"/>
        </a:p>
      </dgm:t>
    </dgm:pt>
    <dgm:pt modelId="{B56E593F-A9F7-4C99-B81B-E847A6C12A08}" type="parTrans" cxnId="{F3744970-5415-444F-AA94-359FAB672DCB}">
      <dgm:prSet/>
      <dgm:spPr/>
      <dgm:t>
        <a:bodyPr/>
        <a:lstStyle/>
        <a:p>
          <a:endParaRPr lang="es-ES"/>
        </a:p>
      </dgm:t>
    </dgm:pt>
    <dgm:pt modelId="{C8E3579C-6111-4A8D-9C29-F23F747F26D5}" type="sibTrans" cxnId="{F3744970-5415-444F-AA94-359FAB672DCB}">
      <dgm:prSet/>
      <dgm:spPr/>
      <dgm:t>
        <a:bodyPr/>
        <a:lstStyle/>
        <a:p>
          <a:endParaRPr lang="es-ES"/>
        </a:p>
      </dgm:t>
    </dgm:pt>
    <dgm:pt modelId="{D664CE72-62C3-4831-B71D-F2D1CF1FACBA}">
      <dgm:prSet phldrT="[Texto]" custT="1"/>
      <dgm:spPr/>
      <dgm:t>
        <a:bodyPr/>
        <a:lstStyle/>
        <a:p>
          <a:r>
            <a:rPr lang="es-ES" sz="1200" dirty="0" smtClean="0"/>
            <a:t>Mediocridad. Falta de conocimiento</a:t>
          </a:r>
          <a:endParaRPr lang="es-ES" sz="1200" dirty="0"/>
        </a:p>
      </dgm:t>
    </dgm:pt>
    <dgm:pt modelId="{7DD583F0-0045-48CB-8FE5-E1C2CFEDBA77}" type="parTrans" cxnId="{5917AD48-C00C-41EB-82C7-24848245AFA7}">
      <dgm:prSet/>
      <dgm:spPr/>
      <dgm:t>
        <a:bodyPr/>
        <a:lstStyle/>
        <a:p>
          <a:endParaRPr lang="es-ES"/>
        </a:p>
      </dgm:t>
    </dgm:pt>
    <dgm:pt modelId="{F7C4081B-25FE-47C6-BF4E-F8BFA996D777}" type="sibTrans" cxnId="{5917AD48-C00C-41EB-82C7-24848245AFA7}">
      <dgm:prSet/>
      <dgm:spPr/>
      <dgm:t>
        <a:bodyPr/>
        <a:lstStyle/>
        <a:p>
          <a:endParaRPr lang="es-ES"/>
        </a:p>
      </dgm:t>
    </dgm:pt>
    <dgm:pt modelId="{81AA2DE9-BD4F-4212-B631-B2411E49CD0E}">
      <dgm:prSet phldrT="[Texto]" custT="1"/>
      <dgm:spPr/>
      <dgm:t>
        <a:bodyPr/>
        <a:lstStyle/>
        <a:p>
          <a:r>
            <a:rPr lang="es-ES" sz="1200" dirty="0" smtClean="0"/>
            <a:t>Falta de inversión</a:t>
          </a:r>
          <a:endParaRPr lang="es-ES" sz="1200" dirty="0"/>
        </a:p>
      </dgm:t>
    </dgm:pt>
    <dgm:pt modelId="{D1FDEC6E-41A3-428F-8234-DA92381D2291}" type="parTrans" cxnId="{F2CE1628-F9DE-4E5C-8F00-923197CB556B}">
      <dgm:prSet/>
      <dgm:spPr/>
      <dgm:t>
        <a:bodyPr/>
        <a:lstStyle/>
        <a:p>
          <a:endParaRPr lang="es-ES"/>
        </a:p>
      </dgm:t>
    </dgm:pt>
    <dgm:pt modelId="{DB60AFBD-AC34-43B1-8080-73BA1EF80D06}" type="sibTrans" cxnId="{F2CE1628-F9DE-4E5C-8F00-923197CB556B}">
      <dgm:prSet/>
      <dgm:spPr/>
      <dgm:t>
        <a:bodyPr/>
        <a:lstStyle/>
        <a:p>
          <a:endParaRPr lang="es-ES"/>
        </a:p>
      </dgm:t>
    </dgm:pt>
    <dgm:pt modelId="{ADBBDBEB-BD8D-4C73-9683-5AEAE3DC891D}">
      <dgm:prSet phldrT="[Texto]" custT="1"/>
      <dgm:spPr/>
      <dgm:t>
        <a:bodyPr/>
        <a:lstStyle/>
        <a:p>
          <a:r>
            <a:rPr lang="es-ES" sz="1200" dirty="0" smtClean="0"/>
            <a:t>Engorrosos procesos burocráticos</a:t>
          </a:r>
          <a:endParaRPr lang="es-ES" sz="1200" dirty="0"/>
        </a:p>
      </dgm:t>
    </dgm:pt>
    <dgm:pt modelId="{D5585FFE-96C5-4616-AE9B-3D5225AF0C2B}" type="parTrans" cxnId="{47E48164-549B-4934-9A5B-25138A5AB7FB}">
      <dgm:prSet/>
      <dgm:spPr/>
      <dgm:t>
        <a:bodyPr/>
        <a:lstStyle/>
        <a:p>
          <a:endParaRPr lang="es-ES"/>
        </a:p>
      </dgm:t>
    </dgm:pt>
    <dgm:pt modelId="{3BFCCBEB-7D9F-464E-BA89-5107CB6EACDD}" type="sibTrans" cxnId="{47E48164-549B-4934-9A5B-25138A5AB7FB}">
      <dgm:prSet/>
      <dgm:spPr/>
      <dgm:t>
        <a:bodyPr/>
        <a:lstStyle/>
        <a:p>
          <a:endParaRPr lang="es-ES"/>
        </a:p>
      </dgm:t>
    </dgm:pt>
    <dgm:pt modelId="{39F0A4BC-BDE6-4623-B60A-07F1814CE3C7}">
      <dgm:prSet custT="1"/>
      <dgm:spPr/>
      <dgm:t>
        <a:bodyPr/>
        <a:lstStyle/>
        <a:p>
          <a:r>
            <a:rPr lang="es-ES" sz="1200" dirty="0" smtClean="0"/>
            <a:t>Falta de vocación empresarial</a:t>
          </a:r>
          <a:endParaRPr lang="es-ES" sz="1200" dirty="0"/>
        </a:p>
      </dgm:t>
    </dgm:pt>
    <dgm:pt modelId="{5B5AED57-BDA0-4D43-B233-CA9376DF55A2}" type="parTrans" cxnId="{71D9898D-5EC0-49DA-B6D3-62FAEA206D6A}">
      <dgm:prSet/>
      <dgm:spPr/>
      <dgm:t>
        <a:bodyPr/>
        <a:lstStyle/>
        <a:p>
          <a:endParaRPr lang="es-ES"/>
        </a:p>
      </dgm:t>
    </dgm:pt>
    <dgm:pt modelId="{EAFB7EB3-7673-452E-ADF6-A765C70BEE39}" type="sibTrans" cxnId="{71D9898D-5EC0-49DA-B6D3-62FAEA206D6A}">
      <dgm:prSet/>
      <dgm:spPr/>
      <dgm:t>
        <a:bodyPr/>
        <a:lstStyle/>
        <a:p>
          <a:endParaRPr lang="es-ES"/>
        </a:p>
      </dgm:t>
    </dgm:pt>
    <dgm:pt modelId="{4096DB43-E829-4EF8-8C0F-8A8CFF30CF16}">
      <dgm:prSet custT="1"/>
      <dgm:spPr/>
      <dgm:t>
        <a:bodyPr/>
        <a:lstStyle/>
        <a:p>
          <a:r>
            <a:rPr lang="es-ES" sz="1200" dirty="0" smtClean="0"/>
            <a:t>Carencias formativas</a:t>
          </a:r>
          <a:endParaRPr lang="es-ES" sz="1200" dirty="0"/>
        </a:p>
      </dgm:t>
    </dgm:pt>
    <dgm:pt modelId="{291C805F-91D6-494D-8708-BB3D4165ABD8}" type="parTrans" cxnId="{FB5FEE2C-43F7-4C31-BB1A-61FA0111F970}">
      <dgm:prSet/>
      <dgm:spPr/>
      <dgm:t>
        <a:bodyPr/>
        <a:lstStyle/>
        <a:p>
          <a:endParaRPr lang="es-ES"/>
        </a:p>
      </dgm:t>
    </dgm:pt>
    <dgm:pt modelId="{3556B489-7EEF-43F3-9414-7956BEF95EA7}" type="sibTrans" cxnId="{FB5FEE2C-43F7-4C31-BB1A-61FA0111F970}">
      <dgm:prSet/>
      <dgm:spPr/>
      <dgm:t>
        <a:bodyPr/>
        <a:lstStyle/>
        <a:p>
          <a:endParaRPr lang="es-ES"/>
        </a:p>
      </dgm:t>
    </dgm:pt>
    <dgm:pt modelId="{EAD95E04-35F0-42EF-85B2-8EBB2AAF270B}">
      <dgm:prSet custT="1"/>
      <dgm:spPr/>
      <dgm:t>
        <a:bodyPr/>
        <a:lstStyle/>
        <a:p>
          <a:r>
            <a:rPr lang="es-ES" sz="1200" dirty="0" smtClean="0"/>
            <a:t>Falta de reconocimiento social </a:t>
          </a:r>
          <a:endParaRPr lang="es-ES" sz="1200" dirty="0"/>
        </a:p>
      </dgm:t>
    </dgm:pt>
    <dgm:pt modelId="{BCD21FD7-EE8E-46F2-BDB3-EA6C742E1D98}" type="parTrans" cxnId="{825FFD5B-77D0-491D-9C97-D5F754B8AC15}">
      <dgm:prSet/>
      <dgm:spPr/>
      <dgm:t>
        <a:bodyPr/>
        <a:lstStyle/>
        <a:p>
          <a:endParaRPr lang="es-ES"/>
        </a:p>
      </dgm:t>
    </dgm:pt>
    <dgm:pt modelId="{E8F8492E-4DA4-4FB7-A8A3-A867699A01C3}" type="sibTrans" cxnId="{825FFD5B-77D0-491D-9C97-D5F754B8AC15}">
      <dgm:prSet/>
      <dgm:spPr/>
      <dgm:t>
        <a:bodyPr/>
        <a:lstStyle/>
        <a:p>
          <a:endParaRPr lang="es-ES"/>
        </a:p>
      </dgm:t>
    </dgm:pt>
    <dgm:pt modelId="{06770F9B-BDD1-44F8-9DA6-4DC7338ACC4F}" type="pres">
      <dgm:prSet presAssocID="{17989801-847D-46AB-AECA-64463B2E704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0B2BAD4-79CF-4CBD-93E1-6C2B4C07237B}" type="pres">
      <dgm:prSet presAssocID="{2D8A84B7-9045-48F8-9AB1-252398776EBB}" presName="centerShape" presStyleLbl="node0" presStyleIdx="0" presStyleCnt="1"/>
      <dgm:spPr/>
    </dgm:pt>
    <dgm:pt modelId="{D2B7CC7C-1FA9-4D83-9E94-3A73D88B4767}" type="pres">
      <dgm:prSet presAssocID="{E4666ED6-99BC-4053-BFCF-5E5545C64771}" presName="node" presStyleLbl="node1" presStyleIdx="0" presStyleCnt="7">
        <dgm:presLayoutVars>
          <dgm:bulletEnabled val="1"/>
        </dgm:presLayoutVars>
      </dgm:prSet>
      <dgm:spPr/>
    </dgm:pt>
    <dgm:pt modelId="{578E3BA8-2EC0-45E6-BBB3-D64502D82707}" type="pres">
      <dgm:prSet presAssocID="{E4666ED6-99BC-4053-BFCF-5E5545C64771}" presName="dummy" presStyleCnt="0"/>
      <dgm:spPr/>
    </dgm:pt>
    <dgm:pt modelId="{9F1A3726-F598-4084-8112-37F2AC725374}" type="pres">
      <dgm:prSet presAssocID="{C8E3579C-6111-4A8D-9C29-F23F747F26D5}" presName="sibTrans" presStyleLbl="sibTrans2D1" presStyleIdx="0" presStyleCnt="7"/>
      <dgm:spPr/>
    </dgm:pt>
    <dgm:pt modelId="{90DA4C24-D3FC-4264-B46C-7636BA7B27E4}" type="pres">
      <dgm:prSet presAssocID="{39F0A4BC-BDE6-4623-B60A-07F1814CE3C7}" presName="node" presStyleLbl="node1" presStyleIdx="1" presStyleCnt="7" custScaleX="133323">
        <dgm:presLayoutVars>
          <dgm:bulletEnabled val="1"/>
        </dgm:presLayoutVars>
      </dgm:prSet>
      <dgm:spPr/>
    </dgm:pt>
    <dgm:pt modelId="{1B90C35B-42D3-4C59-9C18-310FC7093667}" type="pres">
      <dgm:prSet presAssocID="{39F0A4BC-BDE6-4623-B60A-07F1814CE3C7}" presName="dummy" presStyleCnt="0"/>
      <dgm:spPr/>
    </dgm:pt>
    <dgm:pt modelId="{7922FE63-DDD0-44B5-9359-330740EB0356}" type="pres">
      <dgm:prSet presAssocID="{EAFB7EB3-7673-452E-ADF6-A765C70BEE39}" presName="sibTrans" presStyleLbl="sibTrans2D1" presStyleIdx="1" presStyleCnt="7"/>
      <dgm:spPr/>
    </dgm:pt>
    <dgm:pt modelId="{D358A81B-3B65-4262-B2AD-EE4F5CB2855A}" type="pres">
      <dgm:prSet presAssocID="{4096DB43-E829-4EF8-8C0F-8A8CFF30CF16}" presName="node" presStyleLbl="node1" presStyleIdx="2" presStyleCnt="7">
        <dgm:presLayoutVars>
          <dgm:bulletEnabled val="1"/>
        </dgm:presLayoutVars>
      </dgm:prSet>
      <dgm:spPr/>
    </dgm:pt>
    <dgm:pt modelId="{4ADD3E79-0FF6-4A62-AEDB-0CC74AC9E7C7}" type="pres">
      <dgm:prSet presAssocID="{4096DB43-E829-4EF8-8C0F-8A8CFF30CF16}" presName="dummy" presStyleCnt="0"/>
      <dgm:spPr/>
    </dgm:pt>
    <dgm:pt modelId="{66DFE537-7590-44BA-BEFE-99B146EEB81E}" type="pres">
      <dgm:prSet presAssocID="{3556B489-7EEF-43F3-9414-7956BEF95EA7}" presName="sibTrans" presStyleLbl="sibTrans2D1" presStyleIdx="2" presStyleCnt="7"/>
      <dgm:spPr/>
    </dgm:pt>
    <dgm:pt modelId="{7BD31F66-F997-45ED-8429-8B49A6D22227}" type="pres">
      <dgm:prSet presAssocID="{EAD95E04-35F0-42EF-85B2-8EBB2AAF270B}" presName="node" presStyleLbl="node1" presStyleIdx="3" presStyleCnt="7">
        <dgm:presLayoutVars>
          <dgm:bulletEnabled val="1"/>
        </dgm:presLayoutVars>
      </dgm:prSet>
      <dgm:spPr/>
    </dgm:pt>
    <dgm:pt modelId="{5855879F-B8DD-4C01-A8FC-9A763D5A9EBE}" type="pres">
      <dgm:prSet presAssocID="{EAD95E04-35F0-42EF-85B2-8EBB2AAF270B}" presName="dummy" presStyleCnt="0"/>
      <dgm:spPr/>
    </dgm:pt>
    <dgm:pt modelId="{E0132AD2-9574-46B9-9A58-A10C7B4F865D}" type="pres">
      <dgm:prSet presAssocID="{E8F8492E-4DA4-4FB7-A8A3-A867699A01C3}" presName="sibTrans" presStyleLbl="sibTrans2D1" presStyleIdx="3" presStyleCnt="7"/>
      <dgm:spPr/>
    </dgm:pt>
    <dgm:pt modelId="{3E59026A-893D-48E3-984E-F156A9C2EC7E}" type="pres">
      <dgm:prSet presAssocID="{D664CE72-62C3-4831-B71D-F2D1CF1FACBA}" presName="node" presStyleLbl="node1" presStyleIdx="4" presStyleCnt="7">
        <dgm:presLayoutVars>
          <dgm:bulletEnabled val="1"/>
        </dgm:presLayoutVars>
      </dgm:prSet>
      <dgm:spPr/>
    </dgm:pt>
    <dgm:pt modelId="{797E8C3F-6BFA-425B-B92A-7346BCEE37A5}" type="pres">
      <dgm:prSet presAssocID="{D664CE72-62C3-4831-B71D-F2D1CF1FACBA}" presName="dummy" presStyleCnt="0"/>
      <dgm:spPr/>
    </dgm:pt>
    <dgm:pt modelId="{C15370D3-4F26-4FD4-BC2F-A08B6A7BD913}" type="pres">
      <dgm:prSet presAssocID="{F7C4081B-25FE-47C6-BF4E-F8BFA996D777}" presName="sibTrans" presStyleLbl="sibTrans2D1" presStyleIdx="4" presStyleCnt="7"/>
      <dgm:spPr/>
    </dgm:pt>
    <dgm:pt modelId="{470F01D5-39FF-41C6-ABC8-B67CAD8B1C6C}" type="pres">
      <dgm:prSet presAssocID="{81AA2DE9-BD4F-4212-B631-B2411E49CD0E}" presName="node" presStyleLbl="node1" presStyleIdx="5" presStyleCnt="7">
        <dgm:presLayoutVars>
          <dgm:bulletEnabled val="1"/>
        </dgm:presLayoutVars>
      </dgm:prSet>
      <dgm:spPr/>
    </dgm:pt>
    <dgm:pt modelId="{BD163CF6-CCAF-4BEF-BE34-6E92B04D6554}" type="pres">
      <dgm:prSet presAssocID="{81AA2DE9-BD4F-4212-B631-B2411E49CD0E}" presName="dummy" presStyleCnt="0"/>
      <dgm:spPr/>
    </dgm:pt>
    <dgm:pt modelId="{59A86810-BC2F-4A16-AAAC-788095942754}" type="pres">
      <dgm:prSet presAssocID="{DB60AFBD-AC34-43B1-8080-73BA1EF80D06}" presName="sibTrans" presStyleLbl="sibTrans2D1" presStyleIdx="5" presStyleCnt="7"/>
      <dgm:spPr/>
    </dgm:pt>
    <dgm:pt modelId="{9C14F139-98A2-4E14-9661-C39ECFB1B38B}" type="pres">
      <dgm:prSet presAssocID="{ADBBDBEB-BD8D-4C73-9683-5AEAE3DC891D}" presName="node" presStyleLbl="node1" presStyleIdx="6" presStyleCnt="7">
        <dgm:presLayoutVars>
          <dgm:bulletEnabled val="1"/>
        </dgm:presLayoutVars>
      </dgm:prSet>
      <dgm:spPr/>
    </dgm:pt>
    <dgm:pt modelId="{6B5A0605-A486-4A7E-B2FC-87E9FAD2E6C6}" type="pres">
      <dgm:prSet presAssocID="{ADBBDBEB-BD8D-4C73-9683-5AEAE3DC891D}" presName="dummy" presStyleCnt="0"/>
      <dgm:spPr/>
    </dgm:pt>
    <dgm:pt modelId="{BCAD7400-5125-4C0D-924E-9A3FF6D4AF2C}" type="pres">
      <dgm:prSet presAssocID="{3BFCCBEB-7D9F-464E-BA89-5107CB6EACDD}" presName="sibTrans" presStyleLbl="sibTrans2D1" presStyleIdx="6" presStyleCnt="7"/>
      <dgm:spPr/>
    </dgm:pt>
  </dgm:ptLst>
  <dgm:cxnLst>
    <dgm:cxn modelId="{4F9A312A-EBB4-44C1-A881-35D1860A0D25}" type="presOf" srcId="{DB60AFBD-AC34-43B1-8080-73BA1EF80D06}" destId="{59A86810-BC2F-4A16-AAAC-788095942754}" srcOrd="0" destOrd="0" presId="urn:microsoft.com/office/officeart/2005/8/layout/radial6"/>
    <dgm:cxn modelId="{38B26567-02FF-4CB7-9F13-1C9597A81F63}" type="presOf" srcId="{E8F8492E-4DA4-4FB7-A8A3-A867699A01C3}" destId="{E0132AD2-9574-46B9-9A58-A10C7B4F865D}" srcOrd="0" destOrd="0" presId="urn:microsoft.com/office/officeart/2005/8/layout/radial6"/>
    <dgm:cxn modelId="{825FFD5B-77D0-491D-9C97-D5F754B8AC15}" srcId="{2D8A84B7-9045-48F8-9AB1-252398776EBB}" destId="{EAD95E04-35F0-42EF-85B2-8EBB2AAF270B}" srcOrd="3" destOrd="0" parTransId="{BCD21FD7-EE8E-46F2-BDB3-EA6C742E1D98}" sibTransId="{E8F8492E-4DA4-4FB7-A8A3-A867699A01C3}"/>
    <dgm:cxn modelId="{C395F371-E537-45C3-802C-1ACD26AC679C}" srcId="{17989801-847D-46AB-AECA-64463B2E7045}" destId="{2D8A84B7-9045-48F8-9AB1-252398776EBB}" srcOrd="0" destOrd="0" parTransId="{37CD58EE-F44D-4ECD-8A94-39977CEB5640}" sibTransId="{BC810CD4-F622-4285-948A-933BD96916D1}"/>
    <dgm:cxn modelId="{F2CE1628-F9DE-4E5C-8F00-923197CB556B}" srcId="{2D8A84B7-9045-48F8-9AB1-252398776EBB}" destId="{81AA2DE9-BD4F-4212-B631-B2411E49CD0E}" srcOrd="5" destOrd="0" parTransId="{D1FDEC6E-41A3-428F-8234-DA92381D2291}" sibTransId="{DB60AFBD-AC34-43B1-8080-73BA1EF80D06}"/>
    <dgm:cxn modelId="{5F77C4FC-4D76-48E3-8527-8A1D7CF614B8}" type="presOf" srcId="{17989801-847D-46AB-AECA-64463B2E7045}" destId="{06770F9B-BDD1-44F8-9DA6-4DC7338ACC4F}" srcOrd="0" destOrd="0" presId="urn:microsoft.com/office/officeart/2005/8/layout/radial6"/>
    <dgm:cxn modelId="{71D9898D-5EC0-49DA-B6D3-62FAEA206D6A}" srcId="{2D8A84B7-9045-48F8-9AB1-252398776EBB}" destId="{39F0A4BC-BDE6-4623-B60A-07F1814CE3C7}" srcOrd="1" destOrd="0" parTransId="{5B5AED57-BDA0-4D43-B233-CA9376DF55A2}" sibTransId="{EAFB7EB3-7673-452E-ADF6-A765C70BEE39}"/>
    <dgm:cxn modelId="{A9467653-3174-4E85-A4DB-4D9A40BB05B1}" type="presOf" srcId="{39F0A4BC-BDE6-4623-B60A-07F1814CE3C7}" destId="{90DA4C24-D3FC-4264-B46C-7636BA7B27E4}" srcOrd="0" destOrd="0" presId="urn:microsoft.com/office/officeart/2005/8/layout/radial6"/>
    <dgm:cxn modelId="{FB5FEE2C-43F7-4C31-BB1A-61FA0111F970}" srcId="{2D8A84B7-9045-48F8-9AB1-252398776EBB}" destId="{4096DB43-E829-4EF8-8C0F-8A8CFF30CF16}" srcOrd="2" destOrd="0" parTransId="{291C805F-91D6-494D-8708-BB3D4165ABD8}" sibTransId="{3556B489-7EEF-43F3-9414-7956BEF95EA7}"/>
    <dgm:cxn modelId="{E149D038-12CC-403C-B899-D605728BC6E2}" type="presOf" srcId="{EAD95E04-35F0-42EF-85B2-8EBB2AAF270B}" destId="{7BD31F66-F997-45ED-8429-8B49A6D22227}" srcOrd="0" destOrd="0" presId="urn:microsoft.com/office/officeart/2005/8/layout/radial6"/>
    <dgm:cxn modelId="{780D6E95-2FB4-4E66-9401-635BF46086A0}" type="presOf" srcId="{EAFB7EB3-7673-452E-ADF6-A765C70BEE39}" destId="{7922FE63-DDD0-44B5-9359-330740EB0356}" srcOrd="0" destOrd="0" presId="urn:microsoft.com/office/officeart/2005/8/layout/radial6"/>
    <dgm:cxn modelId="{47E48164-549B-4934-9A5B-25138A5AB7FB}" srcId="{2D8A84B7-9045-48F8-9AB1-252398776EBB}" destId="{ADBBDBEB-BD8D-4C73-9683-5AEAE3DC891D}" srcOrd="6" destOrd="0" parTransId="{D5585FFE-96C5-4616-AE9B-3D5225AF0C2B}" sibTransId="{3BFCCBEB-7D9F-464E-BA89-5107CB6EACDD}"/>
    <dgm:cxn modelId="{C33BFB0F-29A7-4B91-9587-C95974A32D39}" type="presOf" srcId="{3BFCCBEB-7D9F-464E-BA89-5107CB6EACDD}" destId="{BCAD7400-5125-4C0D-924E-9A3FF6D4AF2C}" srcOrd="0" destOrd="0" presId="urn:microsoft.com/office/officeart/2005/8/layout/radial6"/>
    <dgm:cxn modelId="{02077C5C-2331-417F-878B-E2A89F82488A}" type="presOf" srcId="{E4666ED6-99BC-4053-BFCF-5E5545C64771}" destId="{D2B7CC7C-1FA9-4D83-9E94-3A73D88B4767}" srcOrd="0" destOrd="0" presId="urn:microsoft.com/office/officeart/2005/8/layout/radial6"/>
    <dgm:cxn modelId="{AA0CF952-07B8-46D8-82CB-55A190148C38}" type="presOf" srcId="{2D8A84B7-9045-48F8-9AB1-252398776EBB}" destId="{D0B2BAD4-79CF-4CBD-93E1-6C2B4C07237B}" srcOrd="0" destOrd="0" presId="urn:microsoft.com/office/officeart/2005/8/layout/radial6"/>
    <dgm:cxn modelId="{000EA28B-CE43-44E5-BF79-3674E58D62B2}" type="presOf" srcId="{D664CE72-62C3-4831-B71D-F2D1CF1FACBA}" destId="{3E59026A-893D-48E3-984E-F156A9C2EC7E}" srcOrd="0" destOrd="0" presId="urn:microsoft.com/office/officeart/2005/8/layout/radial6"/>
    <dgm:cxn modelId="{F760109D-4E75-46B6-BDF7-2B4BF8785706}" type="presOf" srcId="{C8E3579C-6111-4A8D-9C29-F23F747F26D5}" destId="{9F1A3726-F598-4084-8112-37F2AC725374}" srcOrd="0" destOrd="0" presId="urn:microsoft.com/office/officeart/2005/8/layout/radial6"/>
    <dgm:cxn modelId="{ACE205BB-7217-4044-A573-97C3786DDC47}" type="presOf" srcId="{ADBBDBEB-BD8D-4C73-9683-5AEAE3DC891D}" destId="{9C14F139-98A2-4E14-9661-C39ECFB1B38B}" srcOrd="0" destOrd="0" presId="urn:microsoft.com/office/officeart/2005/8/layout/radial6"/>
    <dgm:cxn modelId="{5917AD48-C00C-41EB-82C7-24848245AFA7}" srcId="{2D8A84B7-9045-48F8-9AB1-252398776EBB}" destId="{D664CE72-62C3-4831-B71D-F2D1CF1FACBA}" srcOrd="4" destOrd="0" parTransId="{7DD583F0-0045-48CB-8FE5-E1C2CFEDBA77}" sibTransId="{F7C4081B-25FE-47C6-BF4E-F8BFA996D777}"/>
    <dgm:cxn modelId="{047FC2CD-5F4D-4DA1-B867-95F15A79A6BC}" type="presOf" srcId="{F7C4081B-25FE-47C6-BF4E-F8BFA996D777}" destId="{C15370D3-4F26-4FD4-BC2F-A08B6A7BD913}" srcOrd="0" destOrd="0" presId="urn:microsoft.com/office/officeart/2005/8/layout/radial6"/>
    <dgm:cxn modelId="{25D1DFDD-74EC-4F87-BD51-B8FC8F6D5F56}" type="presOf" srcId="{81AA2DE9-BD4F-4212-B631-B2411E49CD0E}" destId="{470F01D5-39FF-41C6-ABC8-B67CAD8B1C6C}" srcOrd="0" destOrd="0" presId="urn:microsoft.com/office/officeart/2005/8/layout/radial6"/>
    <dgm:cxn modelId="{FE5A6AFD-7395-4675-B9CF-A6C5621A7F46}" type="presOf" srcId="{3556B489-7EEF-43F3-9414-7956BEF95EA7}" destId="{66DFE537-7590-44BA-BEFE-99B146EEB81E}" srcOrd="0" destOrd="0" presId="urn:microsoft.com/office/officeart/2005/8/layout/radial6"/>
    <dgm:cxn modelId="{823E2A2E-DDDA-40CC-8887-9B9C012C2A98}" type="presOf" srcId="{4096DB43-E829-4EF8-8C0F-8A8CFF30CF16}" destId="{D358A81B-3B65-4262-B2AD-EE4F5CB2855A}" srcOrd="0" destOrd="0" presId="urn:microsoft.com/office/officeart/2005/8/layout/radial6"/>
    <dgm:cxn modelId="{F3744970-5415-444F-AA94-359FAB672DCB}" srcId="{2D8A84B7-9045-48F8-9AB1-252398776EBB}" destId="{E4666ED6-99BC-4053-BFCF-5E5545C64771}" srcOrd="0" destOrd="0" parTransId="{B56E593F-A9F7-4C99-B81B-E847A6C12A08}" sibTransId="{C8E3579C-6111-4A8D-9C29-F23F747F26D5}"/>
    <dgm:cxn modelId="{237954CF-FBC4-4A7F-8556-A1400F771A50}" type="presParOf" srcId="{06770F9B-BDD1-44F8-9DA6-4DC7338ACC4F}" destId="{D0B2BAD4-79CF-4CBD-93E1-6C2B4C07237B}" srcOrd="0" destOrd="0" presId="urn:microsoft.com/office/officeart/2005/8/layout/radial6"/>
    <dgm:cxn modelId="{86E52BEE-01DE-43A0-BB0D-10DD1DB556F2}" type="presParOf" srcId="{06770F9B-BDD1-44F8-9DA6-4DC7338ACC4F}" destId="{D2B7CC7C-1FA9-4D83-9E94-3A73D88B4767}" srcOrd="1" destOrd="0" presId="urn:microsoft.com/office/officeart/2005/8/layout/radial6"/>
    <dgm:cxn modelId="{9C72F038-C4A9-419D-8193-6A9A9F367BBE}" type="presParOf" srcId="{06770F9B-BDD1-44F8-9DA6-4DC7338ACC4F}" destId="{578E3BA8-2EC0-45E6-BBB3-D64502D82707}" srcOrd="2" destOrd="0" presId="urn:microsoft.com/office/officeart/2005/8/layout/radial6"/>
    <dgm:cxn modelId="{87B8A639-4FF8-49A1-A73C-13C52E21F71F}" type="presParOf" srcId="{06770F9B-BDD1-44F8-9DA6-4DC7338ACC4F}" destId="{9F1A3726-F598-4084-8112-37F2AC725374}" srcOrd="3" destOrd="0" presId="urn:microsoft.com/office/officeart/2005/8/layout/radial6"/>
    <dgm:cxn modelId="{84037285-7B86-4F34-A7DB-5EE43731EFD4}" type="presParOf" srcId="{06770F9B-BDD1-44F8-9DA6-4DC7338ACC4F}" destId="{90DA4C24-D3FC-4264-B46C-7636BA7B27E4}" srcOrd="4" destOrd="0" presId="urn:microsoft.com/office/officeart/2005/8/layout/radial6"/>
    <dgm:cxn modelId="{65684C5B-4034-4782-A0BB-1D5D59B77A47}" type="presParOf" srcId="{06770F9B-BDD1-44F8-9DA6-4DC7338ACC4F}" destId="{1B90C35B-42D3-4C59-9C18-310FC7093667}" srcOrd="5" destOrd="0" presId="urn:microsoft.com/office/officeart/2005/8/layout/radial6"/>
    <dgm:cxn modelId="{E61868BD-03D6-4ED8-8291-FC62B1C3E4BB}" type="presParOf" srcId="{06770F9B-BDD1-44F8-9DA6-4DC7338ACC4F}" destId="{7922FE63-DDD0-44B5-9359-330740EB0356}" srcOrd="6" destOrd="0" presId="urn:microsoft.com/office/officeart/2005/8/layout/radial6"/>
    <dgm:cxn modelId="{1AA7CBDA-8AE8-470B-9E59-E15D0F90D261}" type="presParOf" srcId="{06770F9B-BDD1-44F8-9DA6-4DC7338ACC4F}" destId="{D358A81B-3B65-4262-B2AD-EE4F5CB2855A}" srcOrd="7" destOrd="0" presId="urn:microsoft.com/office/officeart/2005/8/layout/radial6"/>
    <dgm:cxn modelId="{063B4C64-E516-4A52-939D-B1FA2625CCCF}" type="presParOf" srcId="{06770F9B-BDD1-44F8-9DA6-4DC7338ACC4F}" destId="{4ADD3E79-0FF6-4A62-AEDB-0CC74AC9E7C7}" srcOrd="8" destOrd="0" presId="urn:microsoft.com/office/officeart/2005/8/layout/radial6"/>
    <dgm:cxn modelId="{B2BAB77D-5548-4CD3-9992-3F8EC7180F74}" type="presParOf" srcId="{06770F9B-BDD1-44F8-9DA6-4DC7338ACC4F}" destId="{66DFE537-7590-44BA-BEFE-99B146EEB81E}" srcOrd="9" destOrd="0" presId="urn:microsoft.com/office/officeart/2005/8/layout/radial6"/>
    <dgm:cxn modelId="{3232E7E0-70D0-43DA-BC57-F2E3C91B294C}" type="presParOf" srcId="{06770F9B-BDD1-44F8-9DA6-4DC7338ACC4F}" destId="{7BD31F66-F997-45ED-8429-8B49A6D22227}" srcOrd="10" destOrd="0" presId="urn:microsoft.com/office/officeart/2005/8/layout/radial6"/>
    <dgm:cxn modelId="{5E3C4CB9-AB9C-4007-8396-3278234D40B9}" type="presParOf" srcId="{06770F9B-BDD1-44F8-9DA6-4DC7338ACC4F}" destId="{5855879F-B8DD-4C01-A8FC-9A763D5A9EBE}" srcOrd="11" destOrd="0" presId="urn:microsoft.com/office/officeart/2005/8/layout/radial6"/>
    <dgm:cxn modelId="{3BA78E6E-8145-4F79-A3E8-3B7B2B819DDD}" type="presParOf" srcId="{06770F9B-BDD1-44F8-9DA6-4DC7338ACC4F}" destId="{E0132AD2-9574-46B9-9A58-A10C7B4F865D}" srcOrd="12" destOrd="0" presId="urn:microsoft.com/office/officeart/2005/8/layout/radial6"/>
    <dgm:cxn modelId="{A6DBCCBE-3390-4998-9E23-9A5DFE056D0F}" type="presParOf" srcId="{06770F9B-BDD1-44F8-9DA6-4DC7338ACC4F}" destId="{3E59026A-893D-48E3-984E-F156A9C2EC7E}" srcOrd="13" destOrd="0" presId="urn:microsoft.com/office/officeart/2005/8/layout/radial6"/>
    <dgm:cxn modelId="{16FCEBC5-E5DD-4BC5-A7E4-9B6C3D93B25D}" type="presParOf" srcId="{06770F9B-BDD1-44F8-9DA6-4DC7338ACC4F}" destId="{797E8C3F-6BFA-425B-B92A-7346BCEE37A5}" srcOrd="14" destOrd="0" presId="urn:microsoft.com/office/officeart/2005/8/layout/radial6"/>
    <dgm:cxn modelId="{C38608A2-7B4A-4B0D-9570-83DC65CC3B65}" type="presParOf" srcId="{06770F9B-BDD1-44F8-9DA6-4DC7338ACC4F}" destId="{C15370D3-4F26-4FD4-BC2F-A08B6A7BD913}" srcOrd="15" destOrd="0" presId="urn:microsoft.com/office/officeart/2005/8/layout/radial6"/>
    <dgm:cxn modelId="{9CC9D932-AEFB-43E3-AF0F-37C1AEBC3D1C}" type="presParOf" srcId="{06770F9B-BDD1-44F8-9DA6-4DC7338ACC4F}" destId="{470F01D5-39FF-41C6-ABC8-B67CAD8B1C6C}" srcOrd="16" destOrd="0" presId="urn:microsoft.com/office/officeart/2005/8/layout/radial6"/>
    <dgm:cxn modelId="{6F59D86A-110C-49C2-8ED3-0410E8BC7C8A}" type="presParOf" srcId="{06770F9B-BDD1-44F8-9DA6-4DC7338ACC4F}" destId="{BD163CF6-CCAF-4BEF-BE34-6E92B04D6554}" srcOrd="17" destOrd="0" presId="urn:microsoft.com/office/officeart/2005/8/layout/radial6"/>
    <dgm:cxn modelId="{2BEE5C9A-028A-44A7-BF20-98C4B5E737FB}" type="presParOf" srcId="{06770F9B-BDD1-44F8-9DA6-4DC7338ACC4F}" destId="{59A86810-BC2F-4A16-AAAC-788095942754}" srcOrd="18" destOrd="0" presId="urn:microsoft.com/office/officeart/2005/8/layout/radial6"/>
    <dgm:cxn modelId="{CA23F114-5202-4E90-AF6E-4D0557C3C244}" type="presParOf" srcId="{06770F9B-BDD1-44F8-9DA6-4DC7338ACC4F}" destId="{9C14F139-98A2-4E14-9661-C39ECFB1B38B}" srcOrd="19" destOrd="0" presId="urn:microsoft.com/office/officeart/2005/8/layout/radial6"/>
    <dgm:cxn modelId="{C91E2408-0C11-441F-907A-447E939345AB}" type="presParOf" srcId="{06770F9B-BDD1-44F8-9DA6-4DC7338ACC4F}" destId="{6B5A0605-A486-4A7E-B2FC-87E9FAD2E6C6}" srcOrd="20" destOrd="0" presId="urn:microsoft.com/office/officeart/2005/8/layout/radial6"/>
    <dgm:cxn modelId="{4F45869D-C2C0-47AE-BB32-7E8F79080FCE}" type="presParOf" srcId="{06770F9B-BDD1-44F8-9DA6-4DC7338ACC4F}" destId="{BCAD7400-5125-4C0D-924E-9A3FF6D4AF2C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901E8E-6C68-47D4-BC64-C8F60D591EF4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B96218B-83FC-4151-8A8F-CA6009946568}">
      <dgm:prSet phldrT="[Texto]" custT="1"/>
      <dgm:spPr/>
      <dgm:t>
        <a:bodyPr/>
        <a:lstStyle/>
        <a:p>
          <a:r>
            <a:rPr lang="es-ES" sz="2400" dirty="0" smtClean="0">
              <a:solidFill>
                <a:srgbClr val="C00000"/>
              </a:solidFill>
            </a:rPr>
            <a:t>SEGÚN SU ORIGEN</a:t>
          </a:r>
          <a:endParaRPr lang="es-ES" sz="2400" dirty="0">
            <a:solidFill>
              <a:srgbClr val="C00000"/>
            </a:solidFill>
          </a:endParaRPr>
        </a:p>
      </dgm:t>
    </dgm:pt>
    <dgm:pt modelId="{AF5E9403-6808-4BAD-9F03-C1C6A1F71059}" type="parTrans" cxnId="{7551416A-2CD0-44F3-B036-7143F5C933DA}">
      <dgm:prSet/>
      <dgm:spPr/>
      <dgm:t>
        <a:bodyPr/>
        <a:lstStyle/>
        <a:p>
          <a:endParaRPr lang="es-ES"/>
        </a:p>
      </dgm:t>
    </dgm:pt>
    <dgm:pt modelId="{58F7DF4F-5FB6-47FB-8BF8-EBB742E1FA07}" type="sibTrans" cxnId="{7551416A-2CD0-44F3-B036-7143F5C933DA}">
      <dgm:prSet/>
      <dgm:spPr/>
      <dgm:t>
        <a:bodyPr/>
        <a:lstStyle/>
        <a:p>
          <a:endParaRPr lang="es-ES"/>
        </a:p>
      </dgm:t>
    </dgm:pt>
    <dgm:pt modelId="{B6497812-4617-4A19-9361-600C3A8633C6}">
      <dgm:prSet phldrT="[Texto]" custT="1"/>
      <dgm:spPr/>
      <dgm:t>
        <a:bodyPr/>
        <a:lstStyle/>
        <a:p>
          <a:r>
            <a:rPr lang="es-ES" sz="2400" dirty="0" smtClean="0">
              <a:solidFill>
                <a:srgbClr val="7030A0"/>
              </a:solidFill>
            </a:rPr>
            <a:t>Riesgos externos: del entorno.</a:t>
          </a:r>
          <a:endParaRPr lang="es-ES" sz="2400" dirty="0">
            <a:solidFill>
              <a:srgbClr val="7030A0"/>
            </a:solidFill>
          </a:endParaRPr>
        </a:p>
      </dgm:t>
    </dgm:pt>
    <dgm:pt modelId="{C7FB135C-378F-48BF-966C-A0061913F1CC}" type="parTrans" cxnId="{012AC436-B754-47C3-BD75-C2F60FF62E1F}">
      <dgm:prSet/>
      <dgm:spPr/>
      <dgm:t>
        <a:bodyPr/>
        <a:lstStyle/>
        <a:p>
          <a:endParaRPr lang="es-ES"/>
        </a:p>
      </dgm:t>
    </dgm:pt>
    <dgm:pt modelId="{3A2EFBEC-F7F2-4471-BBB8-DFD64A2BAAE2}" type="sibTrans" cxnId="{012AC436-B754-47C3-BD75-C2F60FF62E1F}">
      <dgm:prSet/>
      <dgm:spPr/>
      <dgm:t>
        <a:bodyPr/>
        <a:lstStyle/>
        <a:p>
          <a:endParaRPr lang="es-ES"/>
        </a:p>
      </dgm:t>
    </dgm:pt>
    <dgm:pt modelId="{7526D17C-2C24-48E7-A3D6-247117A4431A}">
      <dgm:prSet phldrT="[Texto]" custT="1"/>
      <dgm:spPr/>
      <dgm:t>
        <a:bodyPr/>
        <a:lstStyle/>
        <a:p>
          <a:r>
            <a:rPr lang="es-ES" sz="2400" dirty="0" smtClean="0">
              <a:solidFill>
                <a:srgbClr val="C00000"/>
              </a:solidFill>
            </a:rPr>
            <a:t>SEGÚN LOS FACTORES QUE OCASIONAN EL RIESGO</a:t>
          </a:r>
          <a:endParaRPr lang="es-ES" sz="2400" dirty="0">
            <a:solidFill>
              <a:srgbClr val="C00000"/>
            </a:solidFill>
          </a:endParaRPr>
        </a:p>
      </dgm:t>
    </dgm:pt>
    <dgm:pt modelId="{A93187C9-64E4-4015-8B91-0FC89E42C72A}" type="parTrans" cxnId="{46F926E0-237C-42A8-86D4-38FA7EA322C5}">
      <dgm:prSet/>
      <dgm:spPr/>
      <dgm:t>
        <a:bodyPr/>
        <a:lstStyle/>
        <a:p>
          <a:endParaRPr lang="es-ES"/>
        </a:p>
      </dgm:t>
    </dgm:pt>
    <dgm:pt modelId="{326660F2-E360-48FA-83F2-3B0967890345}" type="sibTrans" cxnId="{46F926E0-237C-42A8-86D4-38FA7EA322C5}">
      <dgm:prSet/>
      <dgm:spPr/>
      <dgm:t>
        <a:bodyPr/>
        <a:lstStyle/>
        <a:p>
          <a:endParaRPr lang="es-ES"/>
        </a:p>
      </dgm:t>
    </dgm:pt>
    <dgm:pt modelId="{67468DE5-54CD-4185-B2B3-BA017FA98448}">
      <dgm:prSet phldrT="[Texto]" custT="1"/>
      <dgm:spPr/>
      <dgm:t>
        <a:bodyPr/>
        <a:lstStyle/>
        <a:p>
          <a:r>
            <a:rPr lang="es-ES" sz="1200" dirty="0" smtClean="0">
              <a:solidFill>
                <a:srgbClr val="7030A0"/>
              </a:solidFill>
            </a:rPr>
            <a:t>Riesgos económicos: incertidumbre en rendimiento de inversión del capital.</a:t>
          </a:r>
          <a:endParaRPr lang="es-ES" sz="1200" dirty="0">
            <a:solidFill>
              <a:srgbClr val="7030A0"/>
            </a:solidFill>
          </a:endParaRPr>
        </a:p>
      </dgm:t>
    </dgm:pt>
    <dgm:pt modelId="{BD1B5C9C-7F94-4D88-8754-C7FD9BAF3098}" type="parTrans" cxnId="{24DEC84B-F2CC-4FCC-96F7-373CCDF4C15C}">
      <dgm:prSet/>
      <dgm:spPr/>
      <dgm:t>
        <a:bodyPr/>
        <a:lstStyle/>
        <a:p>
          <a:endParaRPr lang="es-ES"/>
        </a:p>
      </dgm:t>
    </dgm:pt>
    <dgm:pt modelId="{ADA8BDC6-1095-47B6-AAF8-E10661674367}" type="sibTrans" cxnId="{24DEC84B-F2CC-4FCC-96F7-373CCDF4C15C}">
      <dgm:prSet/>
      <dgm:spPr/>
      <dgm:t>
        <a:bodyPr/>
        <a:lstStyle/>
        <a:p>
          <a:endParaRPr lang="es-ES"/>
        </a:p>
      </dgm:t>
    </dgm:pt>
    <dgm:pt modelId="{60F13484-0DE6-4BE6-814A-1BE65751B031}">
      <dgm:prSet phldrT="[Texto]" custT="1"/>
      <dgm:spPr/>
      <dgm:t>
        <a:bodyPr/>
        <a:lstStyle/>
        <a:p>
          <a:r>
            <a:rPr lang="es-ES" sz="1200" dirty="0" smtClean="0">
              <a:solidFill>
                <a:srgbClr val="7030A0"/>
              </a:solidFill>
            </a:rPr>
            <a:t>Riesgos de reputación….</a:t>
          </a:r>
          <a:endParaRPr lang="es-ES" sz="1200" dirty="0">
            <a:solidFill>
              <a:srgbClr val="7030A0"/>
            </a:solidFill>
          </a:endParaRPr>
        </a:p>
      </dgm:t>
    </dgm:pt>
    <dgm:pt modelId="{566D2D6D-2278-458B-8048-5479C20DB7C1}" type="parTrans" cxnId="{E2B0BC70-3760-43EA-B9CD-88B18F21C3D9}">
      <dgm:prSet/>
      <dgm:spPr/>
      <dgm:t>
        <a:bodyPr/>
        <a:lstStyle/>
        <a:p>
          <a:endParaRPr lang="es-ES"/>
        </a:p>
      </dgm:t>
    </dgm:pt>
    <dgm:pt modelId="{B5D94C15-106B-431C-AE84-355557C0A35E}" type="sibTrans" cxnId="{E2B0BC70-3760-43EA-B9CD-88B18F21C3D9}">
      <dgm:prSet/>
      <dgm:spPr/>
      <dgm:t>
        <a:bodyPr/>
        <a:lstStyle/>
        <a:p>
          <a:endParaRPr lang="es-ES"/>
        </a:p>
      </dgm:t>
    </dgm:pt>
    <dgm:pt modelId="{6363FD44-87E2-4289-B2CB-3157911BA605}">
      <dgm:prSet/>
      <dgm:spPr/>
      <dgm:t>
        <a:bodyPr/>
        <a:lstStyle/>
        <a:p>
          <a:endParaRPr lang="es-ES" sz="1000" dirty="0"/>
        </a:p>
      </dgm:t>
    </dgm:pt>
    <dgm:pt modelId="{DEF2F4B2-A29E-4554-A1EB-B0BB507CFA73}" type="parTrans" cxnId="{D0A54088-F41F-4ACE-8A99-E73A4BEEBD26}">
      <dgm:prSet/>
      <dgm:spPr/>
      <dgm:t>
        <a:bodyPr/>
        <a:lstStyle/>
        <a:p>
          <a:endParaRPr lang="es-ES"/>
        </a:p>
      </dgm:t>
    </dgm:pt>
    <dgm:pt modelId="{8ED0E6D1-B6BD-425F-BA2B-9B8DDCEFC54D}" type="sibTrans" cxnId="{D0A54088-F41F-4ACE-8A99-E73A4BEEBD26}">
      <dgm:prSet/>
      <dgm:spPr/>
      <dgm:t>
        <a:bodyPr/>
        <a:lstStyle/>
        <a:p>
          <a:endParaRPr lang="es-ES"/>
        </a:p>
      </dgm:t>
    </dgm:pt>
    <dgm:pt modelId="{CDD052A1-6299-4E46-8289-0D672E969B1F}">
      <dgm:prSet custT="1"/>
      <dgm:spPr/>
      <dgm:t>
        <a:bodyPr/>
        <a:lstStyle/>
        <a:p>
          <a:r>
            <a:rPr lang="es-ES" sz="2400" dirty="0" smtClean="0">
              <a:solidFill>
                <a:srgbClr val="C00000"/>
              </a:solidFill>
            </a:rPr>
            <a:t>SEGÚN LAS CONSECUENCIAS DE SU MATERIALIZACIÓN</a:t>
          </a:r>
          <a:endParaRPr lang="es-ES" sz="2400" dirty="0">
            <a:solidFill>
              <a:srgbClr val="C00000"/>
            </a:solidFill>
          </a:endParaRPr>
        </a:p>
      </dgm:t>
    </dgm:pt>
    <dgm:pt modelId="{5987E6DF-2C6F-4BB1-80C8-247C3EBA894C}" type="parTrans" cxnId="{5227CF11-F728-4B6A-86C6-ED565B2E1342}">
      <dgm:prSet/>
      <dgm:spPr/>
      <dgm:t>
        <a:bodyPr/>
        <a:lstStyle/>
        <a:p>
          <a:endParaRPr lang="es-ES"/>
        </a:p>
      </dgm:t>
    </dgm:pt>
    <dgm:pt modelId="{C345FDF1-B85C-41A2-BF0B-60206CB3198B}" type="sibTrans" cxnId="{5227CF11-F728-4B6A-86C6-ED565B2E1342}">
      <dgm:prSet/>
      <dgm:spPr/>
      <dgm:t>
        <a:bodyPr/>
        <a:lstStyle/>
        <a:p>
          <a:endParaRPr lang="es-ES"/>
        </a:p>
      </dgm:t>
    </dgm:pt>
    <dgm:pt modelId="{64E51E36-3A46-4E78-8608-E6F1431282DE}">
      <dgm:prSet phldrT="[Texto]" custT="1"/>
      <dgm:spPr/>
      <dgm:t>
        <a:bodyPr/>
        <a:lstStyle/>
        <a:p>
          <a:r>
            <a:rPr lang="es-ES" sz="2400" dirty="0" smtClean="0">
              <a:solidFill>
                <a:srgbClr val="7030A0"/>
              </a:solidFill>
            </a:rPr>
            <a:t>Riesgos internos.</a:t>
          </a:r>
          <a:endParaRPr lang="es-ES" sz="2400" dirty="0">
            <a:solidFill>
              <a:srgbClr val="7030A0"/>
            </a:solidFill>
          </a:endParaRPr>
        </a:p>
      </dgm:t>
    </dgm:pt>
    <dgm:pt modelId="{A3168CD7-4E09-48DA-83CE-F75FD1F8EAC3}" type="parTrans" cxnId="{C04BA54E-F610-4E2E-A505-B9000D153159}">
      <dgm:prSet/>
      <dgm:spPr/>
      <dgm:t>
        <a:bodyPr/>
        <a:lstStyle/>
        <a:p>
          <a:endParaRPr lang="es-ES"/>
        </a:p>
      </dgm:t>
    </dgm:pt>
    <dgm:pt modelId="{873EBD72-A0C5-4D82-B033-F357AB73CE43}" type="sibTrans" cxnId="{C04BA54E-F610-4E2E-A505-B9000D153159}">
      <dgm:prSet/>
      <dgm:spPr/>
      <dgm:t>
        <a:bodyPr/>
        <a:lstStyle/>
        <a:p>
          <a:endParaRPr lang="es-ES"/>
        </a:p>
      </dgm:t>
    </dgm:pt>
    <dgm:pt modelId="{316B0C4D-B633-4741-ADEA-84F7F6229902}">
      <dgm:prSet custT="1"/>
      <dgm:spPr/>
      <dgm:t>
        <a:bodyPr/>
        <a:lstStyle/>
        <a:p>
          <a:r>
            <a:rPr lang="es-ES" sz="2000" dirty="0" smtClean="0">
              <a:solidFill>
                <a:srgbClr val="7030A0"/>
              </a:solidFill>
            </a:rPr>
            <a:t>Riesgos puros: ocasionan pérdida económica – pólizas de seguro.</a:t>
          </a:r>
          <a:endParaRPr lang="es-ES" sz="2000" dirty="0">
            <a:solidFill>
              <a:srgbClr val="7030A0"/>
            </a:solidFill>
          </a:endParaRPr>
        </a:p>
      </dgm:t>
    </dgm:pt>
    <dgm:pt modelId="{C3A2E96A-A5F0-495A-9507-AEA54DB26F5C}" type="parTrans" cxnId="{1E0ABCC3-0360-464D-ADCE-BEEB8BF9203E}">
      <dgm:prSet/>
      <dgm:spPr/>
      <dgm:t>
        <a:bodyPr/>
        <a:lstStyle/>
        <a:p>
          <a:endParaRPr lang="es-ES"/>
        </a:p>
      </dgm:t>
    </dgm:pt>
    <dgm:pt modelId="{CFBFFA06-1CE2-4951-BDC3-45562BDFEBEB}" type="sibTrans" cxnId="{1E0ABCC3-0360-464D-ADCE-BEEB8BF9203E}">
      <dgm:prSet/>
      <dgm:spPr/>
      <dgm:t>
        <a:bodyPr/>
        <a:lstStyle/>
        <a:p>
          <a:endParaRPr lang="es-ES"/>
        </a:p>
      </dgm:t>
    </dgm:pt>
    <dgm:pt modelId="{9B99B6DC-7A2A-4F63-8AD4-B303665755F7}">
      <dgm:prSet custT="1"/>
      <dgm:spPr/>
      <dgm:t>
        <a:bodyPr/>
        <a:lstStyle/>
        <a:p>
          <a:r>
            <a:rPr lang="es-ES" sz="2000" dirty="0" smtClean="0">
              <a:solidFill>
                <a:srgbClr val="7030A0"/>
              </a:solidFill>
            </a:rPr>
            <a:t>Riesgos especulativos: situación de incertidumbre – no pólizas de seguros.</a:t>
          </a:r>
          <a:endParaRPr lang="es-ES" sz="2000" dirty="0">
            <a:solidFill>
              <a:srgbClr val="7030A0"/>
            </a:solidFill>
          </a:endParaRPr>
        </a:p>
      </dgm:t>
    </dgm:pt>
    <dgm:pt modelId="{B9823F1C-A52D-443C-B32D-98A5BF92AFAC}" type="parTrans" cxnId="{D793D9E3-037D-4751-888D-CE0D7381994A}">
      <dgm:prSet/>
      <dgm:spPr/>
      <dgm:t>
        <a:bodyPr/>
        <a:lstStyle/>
        <a:p>
          <a:endParaRPr lang="es-ES"/>
        </a:p>
      </dgm:t>
    </dgm:pt>
    <dgm:pt modelId="{9D343C8A-FD76-441A-8565-E069F074DB2A}" type="sibTrans" cxnId="{D793D9E3-037D-4751-888D-CE0D7381994A}">
      <dgm:prSet/>
      <dgm:spPr/>
      <dgm:t>
        <a:bodyPr/>
        <a:lstStyle/>
        <a:p>
          <a:endParaRPr lang="es-ES"/>
        </a:p>
      </dgm:t>
    </dgm:pt>
    <dgm:pt modelId="{2D913F73-E635-4BF6-9B1C-3BE8700CC394}">
      <dgm:prSet phldrT="[Texto]" custT="1"/>
      <dgm:spPr/>
      <dgm:t>
        <a:bodyPr/>
        <a:lstStyle/>
        <a:p>
          <a:r>
            <a:rPr lang="es-ES" sz="1200" dirty="0" smtClean="0">
              <a:solidFill>
                <a:srgbClr val="7030A0"/>
              </a:solidFill>
            </a:rPr>
            <a:t>Riesgos de mercado: inestabilidad de coyuntura económica.</a:t>
          </a:r>
          <a:endParaRPr lang="es-ES" sz="1200" dirty="0">
            <a:solidFill>
              <a:srgbClr val="7030A0"/>
            </a:solidFill>
          </a:endParaRPr>
        </a:p>
      </dgm:t>
    </dgm:pt>
    <dgm:pt modelId="{F39A56E5-20D0-4D3D-A020-B53872D94FCD}" type="parTrans" cxnId="{7691EC88-5E97-4E28-BCA8-069D95CAC0A6}">
      <dgm:prSet/>
      <dgm:spPr/>
      <dgm:t>
        <a:bodyPr/>
        <a:lstStyle/>
        <a:p>
          <a:endParaRPr lang="es-ES"/>
        </a:p>
      </dgm:t>
    </dgm:pt>
    <dgm:pt modelId="{96E366BA-96F5-493A-A2BA-CD1147F10C06}" type="sibTrans" cxnId="{7691EC88-5E97-4E28-BCA8-069D95CAC0A6}">
      <dgm:prSet/>
      <dgm:spPr/>
      <dgm:t>
        <a:bodyPr/>
        <a:lstStyle/>
        <a:p>
          <a:endParaRPr lang="es-ES"/>
        </a:p>
      </dgm:t>
    </dgm:pt>
    <dgm:pt modelId="{E52F4BC6-5918-4241-B4F6-A5264EB0199D}">
      <dgm:prSet phldrT="[Texto]" custT="1"/>
      <dgm:spPr/>
      <dgm:t>
        <a:bodyPr/>
        <a:lstStyle/>
        <a:p>
          <a:r>
            <a:rPr lang="es-ES" sz="1200" dirty="0" smtClean="0">
              <a:solidFill>
                <a:srgbClr val="7030A0"/>
              </a:solidFill>
            </a:rPr>
            <a:t>Riesgos de insolvencia: insuficiencia de K para afrontar pagos.</a:t>
          </a:r>
          <a:endParaRPr lang="es-ES" sz="1200" dirty="0">
            <a:solidFill>
              <a:srgbClr val="7030A0"/>
            </a:solidFill>
          </a:endParaRPr>
        </a:p>
      </dgm:t>
    </dgm:pt>
    <dgm:pt modelId="{1A565A8C-CD4A-4C4A-B346-D4503363D39B}" type="parTrans" cxnId="{95EE6B28-4159-475A-960B-AA8A0A32628C}">
      <dgm:prSet/>
      <dgm:spPr/>
      <dgm:t>
        <a:bodyPr/>
        <a:lstStyle/>
        <a:p>
          <a:endParaRPr lang="es-ES"/>
        </a:p>
      </dgm:t>
    </dgm:pt>
    <dgm:pt modelId="{FB5829DC-EB3D-46AB-A717-8ACCF32C27A6}" type="sibTrans" cxnId="{95EE6B28-4159-475A-960B-AA8A0A32628C}">
      <dgm:prSet/>
      <dgm:spPr/>
      <dgm:t>
        <a:bodyPr/>
        <a:lstStyle/>
        <a:p>
          <a:endParaRPr lang="es-ES"/>
        </a:p>
      </dgm:t>
    </dgm:pt>
    <dgm:pt modelId="{E3CEB3C3-DC95-42C9-9FF6-2046E11FE069}">
      <dgm:prSet phldrT="[Texto]" custT="1"/>
      <dgm:spPr/>
      <dgm:t>
        <a:bodyPr/>
        <a:lstStyle/>
        <a:p>
          <a:r>
            <a:rPr lang="es-ES" sz="1200" dirty="0" smtClean="0">
              <a:solidFill>
                <a:srgbClr val="7030A0"/>
              </a:solidFill>
            </a:rPr>
            <a:t>Riesgos de crédito: clientes y deudores no pagan.</a:t>
          </a:r>
          <a:endParaRPr lang="es-ES" sz="1200" dirty="0">
            <a:solidFill>
              <a:srgbClr val="7030A0"/>
            </a:solidFill>
          </a:endParaRPr>
        </a:p>
      </dgm:t>
    </dgm:pt>
    <dgm:pt modelId="{4BA69E8C-5366-4E4B-BD56-9A77FFBFB258}" type="parTrans" cxnId="{DC74FC25-F707-4132-B3E0-D70E3A52DB75}">
      <dgm:prSet/>
      <dgm:spPr/>
      <dgm:t>
        <a:bodyPr/>
        <a:lstStyle/>
        <a:p>
          <a:endParaRPr lang="es-ES"/>
        </a:p>
      </dgm:t>
    </dgm:pt>
    <dgm:pt modelId="{6729A770-2AFD-42B2-9DE2-77428B4F75D8}" type="sibTrans" cxnId="{DC74FC25-F707-4132-B3E0-D70E3A52DB75}">
      <dgm:prSet/>
      <dgm:spPr/>
      <dgm:t>
        <a:bodyPr/>
        <a:lstStyle/>
        <a:p>
          <a:endParaRPr lang="es-ES"/>
        </a:p>
      </dgm:t>
    </dgm:pt>
    <dgm:pt modelId="{0B874513-D606-4B9D-909C-4DF5795065EB}">
      <dgm:prSet phldrT="[Texto]" custT="1"/>
      <dgm:spPr/>
      <dgm:t>
        <a:bodyPr/>
        <a:lstStyle/>
        <a:p>
          <a:r>
            <a:rPr lang="es-ES" sz="1200" dirty="0" smtClean="0">
              <a:solidFill>
                <a:srgbClr val="7030A0"/>
              </a:solidFill>
            </a:rPr>
            <a:t>Riesgos tecnológicos: posible obsolescencia.</a:t>
          </a:r>
          <a:endParaRPr lang="es-ES" sz="1200" dirty="0">
            <a:solidFill>
              <a:srgbClr val="7030A0"/>
            </a:solidFill>
          </a:endParaRPr>
        </a:p>
      </dgm:t>
    </dgm:pt>
    <dgm:pt modelId="{BDF73D0B-BEC9-40C2-9A4B-6AE0FAB95A0F}" type="parTrans" cxnId="{F1FFF981-617F-44C0-8916-FA93B43567B5}">
      <dgm:prSet/>
      <dgm:spPr/>
      <dgm:t>
        <a:bodyPr/>
        <a:lstStyle/>
        <a:p>
          <a:endParaRPr lang="es-ES"/>
        </a:p>
      </dgm:t>
    </dgm:pt>
    <dgm:pt modelId="{F639E803-DAF9-48EF-8A49-9451CA6CA8FF}" type="sibTrans" cxnId="{F1FFF981-617F-44C0-8916-FA93B43567B5}">
      <dgm:prSet/>
      <dgm:spPr/>
      <dgm:t>
        <a:bodyPr/>
        <a:lstStyle/>
        <a:p>
          <a:endParaRPr lang="es-ES"/>
        </a:p>
      </dgm:t>
    </dgm:pt>
    <dgm:pt modelId="{B437E68A-8757-4F23-BCC7-0855DF9C35E9}">
      <dgm:prSet phldrT="[Texto]" custT="1"/>
      <dgm:spPr/>
      <dgm:t>
        <a:bodyPr/>
        <a:lstStyle/>
        <a:p>
          <a:r>
            <a:rPr lang="es-ES" sz="1200" dirty="0" smtClean="0">
              <a:solidFill>
                <a:srgbClr val="7030A0"/>
              </a:solidFill>
            </a:rPr>
            <a:t>Riesgos organizacionales.</a:t>
          </a:r>
          <a:endParaRPr lang="es-ES" sz="1200" dirty="0">
            <a:solidFill>
              <a:srgbClr val="7030A0"/>
            </a:solidFill>
          </a:endParaRPr>
        </a:p>
      </dgm:t>
    </dgm:pt>
    <dgm:pt modelId="{C8E1F319-7CAA-4F60-A4A4-29B5861C0034}" type="parTrans" cxnId="{DEEF3B15-3644-44D7-AF0C-E1A36744128F}">
      <dgm:prSet/>
      <dgm:spPr/>
      <dgm:t>
        <a:bodyPr/>
        <a:lstStyle/>
        <a:p>
          <a:endParaRPr lang="es-ES"/>
        </a:p>
      </dgm:t>
    </dgm:pt>
    <dgm:pt modelId="{330050C9-EA8A-4BA8-9B9A-4F69AA44EAA2}" type="sibTrans" cxnId="{DEEF3B15-3644-44D7-AF0C-E1A36744128F}">
      <dgm:prSet/>
      <dgm:spPr/>
      <dgm:t>
        <a:bodyPr/>
        <a:lstStyle/>
        <a:p>
          <a:endParaRPr lang="es-ES"/>
        </a:p>
      </dgm:t>
    </dgm:pt>
    <dgm:pt modelId="{DB174196-831B-4497-A439-22B8D0523845}" type="pres">
      <dgm:prSet presAssocID="{B4901E8E-6C68-47D4-BC64-C8F60D591EF4}" presName="Name0" presStyleCnt="0">
        <dgm:presLayoutVars>
          <dgm:dir/>
          <dgm:resizeHandles val="exact"/>
        </dgm:presLayoutVars>
      </dgm:prSet>
      <dgm:spPr/>
    </dgm:pt>
    <dgm:pt modelId="{31047A75-8AB6-43A5-B4CE-E80703DEA87C}" type="pres">
      <dgm:prSet presAssocID="{7B96218B-83FC-4151-8A8F-CA6009946568}" presName="node" presStyleLbl="node1" presStyleIdx="0" presStyleCnt="3">
        <dgm:presLayoutVars>
          <dgm:bulletEnabled val="1"/>
        </dgm:presLayoutVars>
      </dgm:prSet>
      <dgm:spPr/>
    </dgm:pt>
    <dgm:pt modelId="{44C6A744-8CA2-4E99-8794-DB8EB0818845}" type="pres">
      <dgm:prSet presAssocID="{58F7DF4F-5FB6-47FB-8BF8-EBB742E1FA07}" presName="sibTrans" presStyleCnt="0"/>
      <dgm:spPr/>
    </dgm:pt>
    <dgm:pt modelId="{017C52E0-D5F1-4C98-8B6B-BE43F27A830B}" type="pres">
      <dgm:prSet presAssocID="{CDD052A1-6299-4E46-8289-0D672E969B1F}" presName="node" presStyleLbl="node1" presStyleIdx="1" presStyleCnt="3">
        <dgm:presLayoutVars>
          <dgm:bulletEnabled val="1"/>
        </dgm:presLayoutVars>
      </dgm:prSet>
      <dgm:spPr/>
    </dgm:pt>
    <dgm:pt modelId="{A2E68E65-4F97-4D18-B428-2D06E3CE9CA2}" type="pres">
      <dgm:prSet presAssocID="{C345FDF1-B85C-41A2-BF0B-60206CB3198B}" presName="sibTrans" presStyleCnt="0"/>
      <dgm:spPr/>
    </dgm:pt>
    <dgm:pt modelId="{7CF86727-77D8-42E8-B27F-5DA2AE7975A4}" type="pres">
      <dgm:prSet presAssocID="{7526D17C-2C24-48E7-A3D6-247117A4431A}" presName="node" presStyleLbl="node1" presStyleIdx="2" presStyleCnt="3">
        <dgm:presLayoutVars>
          <dgm:bulletEnabled val="1"/>
        </dgm:presLayoutVars>
      </dgm:prSet>
      <dgm:spPr/>
    </dgm:pt>
  </dgm:ptLst>
  <dgm:cxnLst>
    <dgm:cxn modelId="{06B7DE53-1D18-4060-A897-AEECF0BF033A}" type="presOf" srcId="{7B96218B-83FC-4151-8A8F-CA6009946568}" destId="{31047A75-8AB6-43A5-B4CE-E80703DEA87C}" srcOrd="0" destOrd="0" presId="urn:microsoft.com/office/officeart/2005/8/layout/hList6"/>
    <dgm:cxn modelId="{B4B977AF-E38D-446D-A747-1E16B0DEC63C}" type="presOf" srcId="{64E51E36-3A46-4E78-8608-E6F1431282DE}" destId="{31047A75-8AB6-43A5-B4CE-E80703DEA87C}" srcOrd="0" destOrd="2" presId="urn:microsoft.com/office/officeart/2005/8/layout/hList6"/>
    <dgm:cxn modelId="{F1FFF981-617F-44C0-8916-FA93B43567B5}" srcId="{7526D17C-2C24-48E7-A3D6-247117A4431A}" destId="{0B874513-D606-4B9D-909C-4DF5795065EB}" srcOrd="4" destOrd="0" parTransId="{BDF73D0B-BEC9-40C2-9A4B-6AE0FAB95A0F}" sibTransId="{F639E803-DAF9-48EF-8A49-9451CA6CA8FF}"/>
    <dgm:cxn modelId="{7551416A-2CD0-44F3-B036-7143F5C933DA}" srcId="{B4901E8E-6C68-47D4-BC64-C8F60D591EF4}" destId="{7B96218B-83FC-4151-8A8F-CA6009946568}" srcOrd="0" destOrd="0" parTransId="{AF5E9403-6808-4BAD-9F03-C1C6A1F71059}" sibTransId="{58F7DF4F-5FB6-47FB-8BF8-EBB742E1FA07}"/>
    <dgm:cxn modelId="{DC74FC25-F707-4132-B3E0-D70E3A52DB75}" srcId="{7526D17C-2C24-48E7-A3D6-247117A4431A}" destId="{E3CEB3C3-DC95-42C9-9FF6-2046E11FE069}" srcOrd="3" destOrd="0" parTransId="{4BA69E8C-5366-4E4B-BD56-9A77FFBFB258}" sibTransId="{6729A770-2AFD-42B2-9DE2-77428B4F75D8}"/>
    <dgm:cxn modelId="{7173575D-5583-4D17-A337-A91CB43BFF44}" type="presOf" srcId="{0B874513-D606-4B9D-909C-4DF5795065EB}" destId="{7CF86727-77D8-42E8-B27F-5DA2AE7975A4}" srcOrd="0" destOrd="5" presId="urn:microsoft.com/office/officeart/2005/8/layout/hList6"/>
    <dgm:cxn modelId="{9046BAC4-40E9-49A6-B7FD-E7C752F5FFB1}" type="presOf" srcId="{2D913F73-E635-4BF6-9B1C-3BE8700CC394}" destId="{7CF86727-77D8-42E8-B27F-5DA2AE7975A4}" srcOrd="0" destOrd="2" presId="urn:microsoft.com/office/officeart/2005/8/layout/hList6"/>
    <dgm:cxn modelId="{CD70529E-4742-45C5-A4E5-805F0519AAD5}" type="presOf" srcId="{7526D17C-2C24-48E7-A3D6-247117A4431A}" destId="{7CF86727-77D8-42E8-B27F-5DA2AE7975A4}" srcOrd="0" destOrd="0" presId="urn:microsoft.com/office/officeart/2005/8/layout/hList6"/>
    <dgm:cxn modelId="{D14A4F9E-C994-43B1-A8A1-948D0C194A15}" type="presOf" srcId="{E52F4BC6-5918-4241-B4F6-A5264EB0199D}" destId="{7CF86727-77D8-42E8-B27F-5DA2AE7975A4}" srcOrd="0" destOrd="3" presId="urn:microsoft.com/office/officeart/2005/8/layout/hList6"/>
    <dgm:cxn modelId="{202EB195-8529-4304-9C9C-580D37DECA14}" type="presOf" srcId="{B6497812-4617-4A19-9361-600C3A8633C6}" destId="{31047A75-8AB6-43A5-B4CE-E80703DEA87C}" srcOrd="0" destOrd="1" presId="urn:microsoft.com/office/officeart/2005/8/layout/hList6"/>
    <dgm:cxn modelId="{0EF35C41-2401-457D-8C94-1594E4DE8605}" type="presOf" srcId="{67468DE5-54CD-4185-B2B3-BA017FA98448}" destId="{7CF86727-77D8-42E8-B27F-5DA2AE7975A4}" srcOrd="0" destOrd="1" presId="urn:microsoft.com/office/officeart/2005/8/layout/hList6"/>
    <dgm:cxn modelId="{B56F33B6-966B-4A13-BC47-B47BD9A62A75}" type="presOf" srcId="{E3CEB3C3-DC95-42C9-9FF6-2046E11FE069}" destId="{7CF86727-77D8-42E8-B27F-5DA2AE7975A4}" srcOrd="0" destOrd="4" presId="urn:microsoft.com/office/officeart/2005/8/layout/hList6"/>
    <dgm:cxn modelId="{E2B0BC70-3760-43EA-B9CD-88B18F21C3D9}" srcId="{7526D17C-2C24-48E7-A3D6-247117A4431A}" destId="{60F13484-0DE6-4BE6-814A-1BE65751B031}" srcOrd="6" destOrd="0" parTransId="{566D2D6D-2278-458B-8048-5479C20DB7C1}" sibTransId="{B5D94C15-106B-431C-AE84-355557C0A35E}"/>
    <dgm:cxn modelId="{95EE6B28-4159-475A-960B-AA8A0A32628C}" srcId="{7526D17C-2C24-48E7-A3D6-247117A4431A}" destId="{E52F4BC6-5918-4241-B4F6-A5264EB0199D}" srcOrd="2" destOrd="0" parTransId="{1A565A8C-CD4A-4C4A-B346-D4503363D39B}" sibTransId="{FB5829DC-EB3D-46AB-A717-8ACCF32C27A6}"/>
    <dgm:cxn modelId="{24DEC84B-F2CC-4FCC-96F7-373CCDF4C15C}" srcId="{7526D17C-2C24-48E7-A3D6-247117A4431A}" destId="{67468DE5-54CD-4185-B2B3-BA017FA98448}" srcOrd="0" destOrd="0" parTransId="{BD1B5C9C-7F94-4D88-8754-C7FD9BAF3098}" sibTransId="{ADA8BDC6-1095-47B6-AAF8-E10661674367}"/>
    <dgm:cxn modelId="{D0A54088-F41F-4ACE-8A99-E73A4BEEBD26}" srcId="{7B96218B-83FC-4151-8A8F-CA6009946568}" destId="{6363FD44-87E2-4289-B2CB-3157911BA605}" srcOrd="2" destOrd="0" parTransId="{DEF2F4B2-A29E-4554-A1EB-B0BB507CFA73}" sibTransId="{8ED0E6D1-B6BD-425F-BA2B-9B8DDCEFC54D}"/>
    <dgm:cxn modelId="{2D465403-40A7-48C3-A3B5-013F0A40F744}" type="presOf" srcId="{B437E68A-8757-4F23-BCC7-0855DF9C35E9}" destId="{7CF86727-77D8-42E8-B27F-5DA2AE7975A4}" srcOrd="0" destOrd="6" presId="urn:microsoft.com/office/officeart/2005/8/layout/hList6"/>
    <dgm:cxn modelId="{27DD5C3F-74B2-4CBD-B2A4-54FF80E67A80}" type="presOf" srcId="{CDD052A1-6299-4E46-8289-0D672E969B1F}" destId="{017C52E0-D5F1-4C98-8B6B-BE43F27A830B}" srcOrd="0" destOrd="0" presId="urn:microsoft.com/office/officeart/2005/8/layout/hList6"/>
    <dgm:cxn modelId="{1E0ABCC3-0360-464D-ADCE-BEEB8BF9203E}" srcId="{CDD052A1-6299-4E46-8289-0D672E969B1F}" destId="{316B0C4D-B633-4741-ADEA-84F7F6229902}" srcOrd="0" destOrd="0" parTransId="{C3A2E96A-A5F0-495A-9507-AEA54DB26F5C}" sibTransId="{CFBFFA06-1CE2-4951-BDC3-45562BDFEBEB}"/>
    <dgm:cxn modelId="{7691EC88-5E97-4E28-BCA8-069D95CAC0A6}" srcId="{7526D17C-2C24-48E7-A3D6-247117A4431A}" destId="{2D913F73-E635-4BF6-9B1C-3BE8700CC394}" srcOrd="1" destOrd="0" parTransId="{F39A56E5-20D0-4D3D-A020-B53872D94FCD}" sibTransId="{96E366BA-96F5-493A-A2BA-CD1147F10C06}"/>
    <dgm:cxn modelId="{DEA5D706-53B3-4EA3-8D85-4DB60AC9CDD9}" type="presOf" srcId="{6363FD44-87E2-4289-B2CB-3157911BA605}" destId="{31047A75-8AB6-43A5-B4CE-E80703DEA87C}" srcOrd="0" destOrd="3" presId="urn:microsoft.com/office/officeart/2005/8/layout/hList6"/>
    <dgm:cxn modelId="{C7EEA583-625E-44FC-B6D9-F1C1EB5DE793}" type="presOf" srcId="{B4901E8E-6C68-47D4-BC64-C8F60D591EF4}" destId="{DB174196-831B-4497-A439-22B8D0523845}" srcOrd="0" destOrd="0" presId="urn:microsoft.com/office/officeart/2005/8/layout/hList6"/>
    <dgm:cxn modelId="{C04BA54E-F610-4E2E-A505-B9000D153159}" srcId="{7B96218B-83FC-4151-8A8F-CA6009946568}" destId="{64E51E36-3A46-4E78-8608-E6F1431282DE}" srcOrd="1" destOrd="0" parTransId="{A3168CD7-4E09-48DA-83CE-F75FD1F8EAC3}" sibTransId="{873EBD72-A0C5-4D82-B033-F357AB73CE43}"/>
    <dgm:cxn modelId="{0F29CB81-3621-45C6-A906-4E38569D4A74}" type="presOf" srcId="{60F13484-0DE6-4BE6-814A-1BE65751B031}" destId="{7CF86727-77D8-42E8-B27F-5DA2AE7975A4}" srcOrd="0" destOrd="7" presId="urn:microsoft.com/office/officeart/2005/8/layout/hList6"/>
    <dgm:cxn modelId="{46F926E0-237C-42A8-86D4-38FA7EA322C5}" srcId="{B4901E8E-6C68-47D4-BC64-C8F60D591EF4}" destId="{7526D17C-2C24-48E7-A3D6-247117A4431A}" srcOrd="2" destOrd="0" parTransId="{A93187C9-64E4-4015-8B91-0FC89E42C72A}" sibTransId="{326660F2-E360-48FA-83F2-3B0967890345}"/>
    <dgm:cxn modelId="{012AC436-B754-47C3-BD75-C2F60FF62E1F}" srcId="{7B96218B-83FC-4151-8A8F-CA6009946568}" destId="{B6497812-4617-4A19-9361-600C3A8633C6}" srcOrd="0" destOrd="0" parTransId="{C7FB135C-378F-48BF-966C-A0061913F1CC}" sibTransId="{3A2EFBEC-F7F2-4471-BBB8-DFD64A2BAAE2}"/>
    <dgm:cxn modelId="{D793D9E3-037D-4751-888D-CE0D7381994A}" srcId="{CDD052A1-6299-4E46-8289-0D672E969B1F}" destId="{9B99B6DC-7A2A-4F63-8AD4-B303665755F7}" srcOrd="1" destOrd="0" parTransId="{B9823F1C-A52D-443C-B32D-98A5BF92AFAC}" sibTransId="{9D343C8A-FD76-441A-8565-E069F074DB2A}"/>
    <dgm:cxn modelId="{DEEF3B15-3644-44D7-AF0C-E1A36744128F}" srcId="{7526D17C-2C24-48E7-A3D6-247117A4431A}" destId="{B437E68A-8757-4F23-BCC7-0855DF9C35E9}" srcOrd="5" destOrd="0" parTransId="{C8E1F319-7CAA-4F60-A4A4-29B5861C0034}" sibTransId="{330050C9-EA8A-4BA8-9B9A-4F69AA44EAA2}"/>
    <dgm:cxn modelId="{5227CF11-F728-4B6A-86C6-ED565B2E1342}" srcId="{B4901E8E-6C68-47D4-BC64-C8F60D591EF4}" destId="{CDD052A1-6299-4E46-8289-0D672E969B1F}" srcOrd="1" destOrd="0" parTransId="{5987E6DF-2C6F-4BB1-80C8-247C3EBA894C}" sibTransId="{C345FDF1-B85C-41A2-BF0B-60206CB3198B}"/>
    <dgm:cxn modelId="{89464D27-42AE-4159-8A3F-1EB2739A1F6C}" type="presOf" srcId="{316B0C4D-B633-4741-ADEA-84F7F6229902}" destId="{017C52E0-D5F1-4C98-8B6B-BE43F27A830B}" srcOrd="0" destOrd="1" presId="urn:microsoft.com/office/officeart/2005/8/layout/hList6"/>
    <dgm:cxn modelId="{9E845FEC-936A-4135-B351-10AF43FD9770}" type="presOf" srcId="{9B99B6DC-7A2A-4F63-8AD4-B303665755F7}" destId="{017C52E0-D5F1-4C98-8B6B-BE43F27A830B}" srcOrd="0" destOrd="2" presId="urn:microsoft.com/office/officeart/2005/8/layout/hList6"/>
    <dgm:cxn modelId="{7EE224BB-63D3-44F8-989B-B82126BBB4D4}" type="presParOf" srcId="{DB174196-831B-4497-A439-22B8D0523845}" destId="{31047A75-8AB6-43A5-B4CE-E80703DEA87C}" srcOrd="0" destOrd="0" presId="urn:microsoft.com/office/officeart/2005/8/layout/hList6"/>
    <dgm:cxn modelId="{6013E22B-F8DC-4DF1-9058-E62A48940C79}" type="presParOf" srcId="{DB174196-831B-4497-A439-22B8D0523845}" destId="{44C6A744-8CA2-4E99-8794-DB8EB0818845}" srcOrd="1" destOrd="0" presId="urn:microsoft.com/office/officeart/2005/8/layout/hList6"/>
    <dgm:cxn modelId="{526DF4DB-DC7F-44F5-B300-D7A03F517048}" type="presParOf" srcId="{DB174196-831B-4497-A439-22B8D0523845}" destId="{017C52E0-D5F1-4C98-8B6B-BE43F27A830B}" srcOrd="2" destOrd="0" presId="urn:microsoft.com/office/officeart/2005/8/layout/hList6"/>
    <dgm:cxn modelId="{022C175F-687D-49A7-8B10-5BF4675A1BAB}" type="presParOf" srcId="{DB174196-831B-4497-A439-22B8D0523845}" destId="{A2E68E65-4F97-4D18-B428-2D06E3CE9CA2}" srcOrd="3" destOrd="0" presId="urn:microsoft.com/office/officeart/2005/8/layout/hList6"/>
    <dgm:cxn modelId="{AB550291-DE88-4E43-90A5-D3694A47F306}" type="presParOf" srcId="{DB174196-831B-4497-A439-22B8D0523845}" destId="{7CF86727-77D8-42E8-B27F-5DA2AE7975A4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2F1DB0-2A74-4042-AB49-F2D33B3BDDB5}" type="doc">
      <dgm:prSet loTypeId="urn:microsoft.com/office/officeart/2005/8/layout/hierarchy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96B65225-48D6-4F33-AD4B-BFB2D278DBA2}">
      <dgm:prSet phldrT="[Texto]"/>
      <dgm:spPr/>
      <dgm:t>
        <a:bodyPr/>
        <a:lstStyle/>
        <a:p>
          <a:r>
            <a:rPr lang="es-ES" dirty="0" smtClean="0"/>
            <a:t>SEGÚN SU GRADO DE ORIGINALIDAD</a:t>
          </a:r>
          <a:endParaRPr lang="es-ES" dirty="0"/>
        </a:p>
      </dgm:t>
    </dgm:pt>
    <dgm:pt modelId="{8A1CBE9D-C8C5-4708-9F0B-65BE68D47BEB}" type="parTrans" cxnId="{981FF163-4013-4538-B5DD-92EA04DCAD0A}">
      <dgm:prSet/>
      <dgm:spPr/>
      <dgm:t>
        <a:bodyPr/>
        <a:lstStyle/>
        <a:p>
          <a:endParaRPr lang="es-ES"/>
        </a:p>
      </dgm:t>
    </dgm:pt>
    <dgm:pt modelId="{0AEAAA8C-DA52-484C-B2E7-1183C0BBD467}" type="sibTrans" cxnId="{981FF163-4013-4538-B5DD-92EA04DCAD0A}">
      <dgm:prSet/>
      <dgm:spPr/>
      <dgm:t>
        <a:bodyPr/>
        <a:lstStyle/>
        <a:p>
          <a:endParaRPr lang="es-ES"/>
        </a:p>
      </dgm:t>
    </dgm:pt>
    <dgm:pt modelId="{C3A40956-666B-4027-ABE5-B1275C7114F7}">
      <dgm:prSet phldrT="[Texto]"/>
      <dgm:spPr/>
      <dgm:t>
        <a:bodyPr/>
        <a:lstStyle/>
        <a:p>
          <a:r>
            <a:rPr lang="es-ES" dirty="0" smtClean="0"/>
            <a:t>I. radical: nuevo producto o proceso producción.</a:t>
          </a:r>
          <a:endParaRPr lang="es-ES" dirty="0"/>
        </a:p>
      </dgm:t>
    </dgm:pt>
    <dgm:pt modelId="{E901291D-5CCE-4371-A3BD-A7BF4EB95897}" type="parTrans" cxnId="{BB9024DD-81A7-48CE-BAEA-7AB86293BDE7}">
      <dgm:prSet/>
      <dgm:spPr/>
      <dgm:t>
        <a:bodyPr/>
        <a:lstStyle/>
        <a:p>
          <a:endParaRPr lang="es-ES"/>
        </a:p>
      </dgm:t>
    </dgm:pt>
    <dgm:pt modelId="{37BE1481-D694-40BE-8863-552502971CBF}" type="sibTrans" cxnId="{BB9024DD-81A7-48CE-BAEA-7AB86293BDE7}">
      <dgm:prSet/>
      <dgm:spPr/>
      <dgm:t>
        <a:bodyPr/>
        <a:lstStyle/>
        <a:p>
          <a:endParaRPr lang="es-ES"/>
        </a:p>
      </dgm:t>
    </dgm:pt>
    <dgm:pt modelId="{28D26359-B2D6-4024-828F-88C8A2F72857}">
      <dgm:prSet phldrT="[Texto]"/>
      <dgm:spPr/>
      <dgm:t>
        <a:bodyPr/>
        <a:lstStyle/>
        <a:p>
          <a:r>
            <a:rPr lang="es-ES" dirty="0" smtClean="0"/>
            <a:t>I. incremental: mejoras en productos o procesos existentes.</a:t>
          </a:r>
          <a:endParaRPr lang="es-ES" dirty="0"/>
        </a:p>
      </dgm:t>
    </dgm:pt>
    <dgm:pt modelId="{1121E18C-E1F1-4004-A08B-C1F5A10477EB}" type="parTrans" cxnId="{C062A74E-468C-438F-8824-7DF63F73212E}">
      <dgm:prSet/>
      <dgm:spPr/>
      <dgm:t>
        <a:bodyPr/>
        <a:lstStyle/>
        <a:p>
          <a:endParaRPr lang="es-ES"/>
        </a:p>
      </dgm:t>
    </dgm:pt>
    <dgm:pt modelId="{D03ACB61-E369-4109-8AE7-F9E64C4C87FD}" type="sibTrans" cxnId="{C062A74E-468C-438F-8824-7DF63F73212E}">
      <dgm:prSet/>
      <dgm:spPr/>
      <dgm:t>
        <a:bodyPr/>
        <a:lstStyle/>
        <a:p>
          <a:endParaRPr lang="es-ES"/>
        </a:p>
      </dgm:t>
    </dgm:pt>
    <dgm:pt modelId="{80116412-57E3-46C6-B5BB-23730CC3F62E}">
      <dgm:prSet phldrT="[Texto]"/>
      <dgm:spPr/>
      <dgm:t>
        <a:bodyPr/>
        <a:lstStyle/>
        <a:p>
          <a:r>
            <a:rPr lang="es-ES" dirty="0" smtClean="0"/>
            <a:t>SEGÚN SU APLICACIÓN</a:t>
          </a:r>
          <a:endParaRPr lang="es-ES" dirty="0"/>
        </a:p>
      </dgm:t>
    </dgm:pt>
    <dgm:pt modelId="{6B90157D-C89D-4A17-8C2E-08B402721358}" type="parTrans" cxnId="{3BFA7D6F-78D6-46E7-8324-15160872877D}">
      <dgm:prSet/>
      <dgm:spPr/>
      <dgm:t>
        <a:bodyPr/>
        <a:lstStyle/>
        <a:p>
          <a:endParaRPr lang="es-ES"/>
        </a:p>
      </dgm:t>
    </dgm:pt>
    <dgm:pt modelId="{9EA8EB88-2B24-4143-B7E5-7C764C8C676F}" type="sibTrans" cxnId="{3BFA7D6F-78D6-46E7-8324-15160872877D}">
      <dgm:prSet/>
      <dgm:spPr/>
      <dgm:t>
        <a:bodyPr/>
        <a:lstStyle/>
        <a:p>
          <a:endParaRPr lang="es-ES"/>
        </a:p>
      </dgm:t>
    </dgm:pt>
    <dgm:pt modelId="{9607AF5D-4A13-4EF7-9B99-03AFC87F1453}">
      <dgm:prSet phldrT="[Texto]"/>
      <dgm:spPr/>
      <dgm:t>
        <a:bodyPr/>
        <a:lstStyle/>
        <a:p>
          <a:r>
            <a:rPr lang="es-ES" dirty="0" smtClean="0"/>
            <a:t>I. en la oferta del producto.</a:t>
          </a:r>
          <a:endParaRPr lang="es-ES" dirty="0"/>
        </a:p>
      </dgm:t>
    </dgm:pt>
    <dgm:pt modelId="{28C2ED05-B509-46BF-AE0A-E2927415A78C}" type="parTrans" cxnId="{F26C9BA8-5656-481F-887D-7C569A02F96D}">
      <dgm:prSet/>
      <dgm:spPr/>
      <dgm:t>
        <a:bodyPr/>
        <a:lstStyle/>
        <a:p>
          <a:endParaRPr lang="es-ES"/>
        </a:p>
      </dgm:t>
    </dgm:pt>
    <dgm:pt modelId="{DE806854-689E-40FB-9333-A07255E4ADA8}" type="sibTrans" cxnId="{F26C9BA8-5656-481F-887D-7C569A02F96D}">
      <dgm:prSet/>
      <dgm:spPr/>
      <dgm:t>
        <a:bodyPr/>
        <a:lstStyle/>
        <a:p>
          <a:endParaRPr lang="es-ES"/>
        </a:p>
      </dgm:t>
    </dgm:pt>
    <dgm:pt modelId="{5B4298CE-D060-45BE-B493-10EE8A86743E}">
      <dgm:prSet phldrT="[Texto]"/>
      <dgm:spPr/>
      <dgm:t>
        <a:bodyPr/>
        <a:lstStyle/>
        <a:p>
          <a:r>
            <a:rPr lang="es-ES" dirty="0" smtClean="0"/>
            <a:t>I. en la comercialización.</a:t>
          </a:r>
          <a:endParaRPr lang="es-ES" dirty="0"/>
        </a:p>
      </dgm:t>
    </dgm:pt>
    <dgm:pt modelId="{55270C8E-F21F-4A60-B982-0BF842AF0A5C}" type="parTrans" cxnId="{D9290631-462C-4606-A760-F0A1ACDE6239}">
      <dgm:prSet/>
      <dgm:spPr/>
      <dgm:t>
        <a:bodyPr/>
        <a:lstStyle/>
        <a:p>
          <a:endParaRPr lang="es-ES"/>
        </a:p>
      </dgm:t>
    </dgm:pt>
    <dgm:pt modelId="{F55E6D07-A26B-4780-B4EB-470C3174E8BA}" type="sibTrans" cxnId="{D9290631-462C-4606-A760-F0A1ACDE6239}">
      <dgm:prSet/>
      <dgm:spPr/>
      <dgm:t>
        <a:bodyPr/>
        <a:lstStyle/>
        <a:p>
          <a:endParaRPr lang="es-ES"/>
        </a:p>
      </dgm:t>
    </dgm:pt>
    <dgm:pt modelId="{996F1E69-0E55-41F0-B556-D3FA31C705F3}">
      <dgm:prSet phldrT="[Texto]"/>
      <dgm:spPr/>
      <dgm:t>
        <a:bodyPr/>
        <a:lstStyle/>
        <a:p>
          <a:r>
            <a:rPr lang="es-ES" dirty="0" smtClean="0"/>
            <a:t>I. Del proceso.</a:t>
          </a:r>
          <a:endParaRPr lang="es-ES" dirty="0"/>
        </a:p>
      </dgm:t>
    </dgm:pt>
    <dgm:pt modelId="{99890A31-D040-4EF8-BABA-8617CBAAD500}" type="parTrans" cxnId="{777FA58E-5F36-4A0A-90BE-6F0D44F33BC3}">
      <dgm:prSet/>
      <dgm:spPr/>
      <dgm:t>
        <a:bodyPr/>
        <a:lstStyle/>
        <a:p>
          <a:endParaRPr lang="es-ES"/>
        </a:p>
      </dgm:t>
    </dgm:pt>
    <dgm:pt modelId="{7AD224FE-E419-4D5E-958F-92E9D9981E55}" type="sibTrans" cxnId="{777FA58E-5F36-4A0A-90BE-6F0D44F33BC3}">
      <dgm:prSet/>
      <dgm:spPr/>
      <dgm:t>
        <a:bodyPr/>
        <a:lstStyle/>
        <a:p>
          <a:endParaRPr lang="es-ES"/>
        </a:p>
      </dgm:t>
    </dgm:pt>
    <dgm:pt modelId="{BD5C9FC1-D242-4664-9463-5BCB0A33F562}" type="pres">
      <dgm:prSet presAssocID="{A62F1DB0-2A74-4042-AB49-F2D33B3BDDB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F522970-8F2C-4024-A9CB-AAA42DCAF116}" type="pres">
      <dgm:prSet presAssocID="{96B65225-48D6-4F33-AD4B-BFB2D278DBA2}" presName="root" presStyleCnt="0"/>
      <dgm:spPr/>
    </dgm:pt>
    <dgm:pt modelId="{B29E6B1C-33E5-40CD-82B2-3A450840ED41}" type="pres">
      <dgm:prSet presAssocID="{96B65225-48D6-4F33-AD4B-BFB2D278DBA2}" presName="rootComposite" presStyleCnt="0"/>
      <dgm:spPr/>
    </dgm:pt>
    <dgm:pt modelId="{0C5F7702-0EF9-4461-AC3D-EC7FA6440810}" type="pres">
      <dgm:prSet presAssocID="{96B65225-48D6-4F33-AD4B-BFB2D278DBA2}" presName="rootText" presStyleLbl="node1" presStyleIdx="0" presStyleCnt="2"/>
      <dgm:spPr/>
      <dgm:t>
        <a:bodyPr/>
        <a:lstStyle/>
        <a:p>
          <a:endParaRPr lang="es-ES"/>
        </a:p>
      </dgm:t>
    </dgm:pt>
    <dgm:pt modelId="{C84D3814-CD70-40C7-B3CA-015E48EBE505}" type="pres">
      <dgm:prSet presAssocID="{96B65225-48D6-4F33-AD4B-BFB2D278DBA2}" presName="rootConnector" presStyleLbl="node1" presStyleIdx="0" presStyleCnt="2"/>
      <dgm:spPr/>
    </dgm:pt>
    <dgm:pt modelId="{0D4BE8FC-D7B1-43BE-826F-57066C30D4F3}" type="pres">
      <dgm:prSet presAssocID="{96B65225-48D6-4F33-AD4B-BFB2D278DBA2}" presName="childShape" presStyleCnt="0"/>
      <dgm:spPr/>
    </dgm:pt>
    <dgm:pt modelId="{4C6A9CB5-852A-4043-94B4-C578487B0BA5}" type="pres">
      <dgm:prSet presAssocID="{E901291D-5CCE-4371-A3BD-A7BF4EB95897}" presName="Name13" presStyleLbl="parChTrans1D2" presStyleIdx="0" presStyleCnt="5"/>
      <dgm:spPr/>
    </dgm:pt>
    <dgm:pt modelId="{06848DC8-6C84-4675-BE5C-7A355500211B}" type="pres">
      <dgm:prSet presAssocID="{C3A40956-666B-4027-ABE5-B1275C7114F7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00616F0-4174-47B0-822D-334ED9CB9CC1}" type="pres">
      <dgm:prSet presAssocID="{1121E18C-E1F1-4004-A08B-C1F5A10477EB}" presName="Name13" presStyleLbl="parChTrans1D2" presStyleIdx="1" presStyleCnt="5"/>
      <dgm:spPr/>
    </dgm:pt>
    <dgm:pt modelId="{F29BBD5F-7A5E-4B9B-A4C6-0460F4094ED6}" type="pres">
      <dgm:prSet presAssocID="{28D26359-B2D6-4024-828F-88C8A2F72857}" presName="childText" presStyleLbl="bgAcc1" presStyleIdx="1" presStyleCnt="5">
        <dgm:presLayoutVars>
          <dgm:bulletEnabled val="1"/>
        </dgm:presLayoutVars>
      </dgm:prSet>
      <dgm:spPr/>
    </dgm:pt>
    <dgm:pt modelId="{6DF1C828-044D-4A1A-8B37-E199E427A7C5}" type="pres">
      <dgm:prSet presAssocID="{80116412-57E3-46C6-B5BB-23730CC3F62E}" presName="root" presStyleCnt="0"/>
      <dgm:spPr/>
    </dgm:pt>
    <dgm:pt modelId="{3E09EACE-51B6-4AC6-9203-F0558DE138AC}" type="pres">
      <dgm:prSet presAssocID="{80116412-57E3-46C6-B5BB-23730CC3F62E}" presName="rootComposite" presStyleCnt="0"/>
      <dgm:spPr/>
    </dgm:pt>
    <dgm:pt modelId="{82ACC126-A35D-4C3D-9C48-3E0050B5CB7F}" type="pres">
      <dgm:prSet presAssocID="{80116412-57E3-46C6-B5BB-23730CC3F62E}" presName="rootText" presStyleLbl="node1" presStyleIdx="1" presStyleCnt="2"/>
      <dgm:spPr/>
      <dgm:t>
        <a:bodyPr/>
        <a:lstStyle/>
        <a:p>
          <a:endParaRPr lang="es-ES"/>
        </a:p>
      </dgm:t>
    </dgm:pt>
    <dgm:pt modelId="{70C89ABE-6668-4E6B-A003-ECE363B1B9A2}" type="pres">
      <dgm:prSet presAssocID="{80116412-57E3-46C6-B5BB-23730CC3F62E}" presName="rootConnector" presStyleLbl="node1" presStyleIdx="1" presStyleCnt="2"/>
      <dgm:spPr/>
    </dgm:pt>
    <dgm:pt modelId="{14E4CAA8-5F76-4068-8DFA-5B6A915F6CE2}" type="pres">
      <dgm:prSet presAssocID="{80116412-57E3-46C6-B5BB-23730CC3F62E}" presName="childShape" presStyleCnt="0"/>
      <dgm:spPr/>
    </dgm:pt>
    <dgm:pt modelId="{41338CEE-4DAB-4C1A-9655-D0F317F3ACAC}" type="pres">
      <dgm:prSet presAssocID="{28C2ED05-B509-46BF-AE0A-E2927415A78C}" presName="Name13" presStyleLbl="parChTrans1D2" presStyleIdx="2" presStyleCnt="5"/>
      <dgm:spPr/>
    </dgm:pt>
    <dgm:pt modelId="{6A437622-5620-4E50-8175-25123C6CCDC1}" type="pres">
      <dgm:prSet presAssocID="{9607AF5D-4A13-4EF7-9B99-03AFC87F1453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32E9D41-AF75-4B26-AD92-73F10DBD8511}" type="pres">
      <dgm:prSet presAssocID="{99890A31-D040-4EF8-BABA-8617CBAAD500}" presName="Name13" presStyleLbl="parChTrans1D2" presStyleIdx="3" presStyleCnt="5"/>
      <dgm:spPr/>
    </dgm:pt>
    <dgm:pt modelId="{6E99B095-F314-4E57-BCAB-4B6F98CDDED6}" type="pres">
      <dgm:prSet presAssocID="{996F1E69-0E55-41F0-B556-D3FA31C705F3}" presName="childText" presStyleLbl="bgAcc1" presStyleIdx="3" presStyleCnt="5">
        <dgm:presLayoutVars>
          <dgm:bulletEnabled val="1"/>
        </dgm:presLayoutVars>
      </dgm:prSet>
      <dgm:spPr/>
    </dgm:pt>
    <dgm:pt modelId="{71F286BA-06B4-46B3-B4E8-F7DCAF229CF3}" type="pres">
      <dgm:prSet presAssocID="{55270C8E-F21F-4A60-B982-0BF842AF0A5C}" presName="Name13" presStyleLbl="parChTrans1D2" presStyleIdx="4" presStyleCnt="5"/>
      <dgm:spPr/>
    </dgm:pt>
    <dgm:pt modelId="{71E76DE6-3FA8-4D5C-B83B-8557CD858ABD}" type="pres">
      <dgm:prSet presAssocID="{5B4298CE-D060-45BE-B493-10EE8A86743E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BFA7D6F-78D6-46E7-8324-15160872877D}" srcId="{A62F1DB0-2A74-4042-AB49-F2D33B3BDDB5}" destId="{80116412-57E3-46C6-B5BB-23730CC3F62E}" srcOrd="1" destOrd="0" parTransId="{6B90157D-C89D-4A17-8C2E-08B402721358}" sibTransId="{9EA8EB88-2B24-4143-B7E5-7C764C8C676F}"/>
    <dgm:cxn modelId="{BB9024DD-81A7-48CE-BAEA-7AB86293BDE7}" srcId="{96B65225-48D6-4F33-AD4B-BFB2D278DBA2}" destId="{C3A40956-666B-4027-ABE5-B1275C7114F7}" srcOrd="0" destOrd="0" parTransId="{E901291D-5CCE-4371-A3BD-A7BF4EB95897}" sibTransId="{37BE1481-D694-40BE-8863-552502971CBF}"/>
    <dgm:cxn modelId="{E9CC7527-A90E-4CC1-B649-1C0E01CAEB9B}" type="presOf" srcId="{9607AF5D-4A13-4EF7-9B99-03AFC87F1453}" destId="{6A437622-5620-4E50-8175-25123C6CCDC1}" srcOrd="0" destOrd="0" presId="urn:microsoft.com/office/officeart/2005/8/layout/hierarchy3"/>
    <dgm:cxn modelId="{BD6DCFA3-6FBE-4A2E-95B8-B57DE11F8BCB}" type="presOf" srcId="{96B65225-48D6-4F33-AD4B-BFB2D278DBA2}" destId="{0C5F7702-0EF9-4461-AC3D-EC7FA6440810}" srcOrd="0" destOrd="0" presId="urn:microsoft.com/office/officeart/2005/8/layout/hierarchy3"/>
    <dgm:cxn modelId="{D9290631-462C-4606-A760-F0A1ACDE6239}" srcId="{80116412-57E3-46C6-B5BB-23730CC3F62E}" destId="{5B4298CE-D060-45BE-B493-10EE8A86743E}" srcOrd="2" destOrd="0" parTransId="{55270C8E-F21F-4A60-B982-0BF842AF0A5C}" sibTransId="{F55E6D07-A26B-4780-B4EB-470C3174E8BA}"/>
    <dgm:cxn modelId="{777FA58E-5F36-4A0A-90BE-6F0D44F33BC3}" srcId="{80116412-57E3-46C6-B5BB-23730CC3F62E}" destId="{996F1E69-0E55-41F0-B556-D3FA31C705F3}" srcOrd="1" destOrd="0" parTransId="{99890A31-D040-4EF8-BABA-8617CBAAD500}" sibTransId="{7AD224FE-E419-4D5E-958F-92E9D9981E55}"/>
    <dgm:cxn modelId="{596F52EA-E6FC-4519-8314-D0A2D8029A52}" type="presOf" srcId="{E901291D-5CCE-4371-A3BD-A7BF4EB95897}" destId="{4C6A9CB5-852A-4043-94B4-C578487B0BA5}" srcOrd="0" destOrd="0" presId="urn:microsoft.com/office/officeart/2005/8/layout/hierarchy3"/>
    <dgm:cxn modelId="{DA18B028-7B57-4324-9F14-1B66982808BC}" type="presOf" srcId="{96B65225-48D6-4F33-AD4B-BFB2D278DBA2}" destId="{C84D3814-CD70-40C7-B3CA-015E48EBE505}" srcOrd="1" destOrd="0" presId="urn:microsoft.com/office/officeart/2005/8/layout/hierarchy3"/>
    <dgm:cxn modelId="{C062A74E-468C-438F-8824-7DF63F73212E}" srcId="{96B65225-48D6-4F33-AD4B-BFB2D278DBA2}" destId="{28D26359-B2D6-4024-828F-88C8A2F72857}" srcOrd="1" destOrd="0" parTransId="{1121E18C-E1F1-4004-A08B-C1F5A10477EB}" sibTransId="{D03ACB61-E369-4109-8AE7-F9E64C4C87FD}"/>
    <dgm:cxn modelId="{D9410B0F-EAA2-48B2-9BD8-6583BB2DBAD4}" type="presOf" srcId="{A62F1DB0-2A74-4042-AB49-F2D33B3BDDB5}" destId="{BD5C9FC1-D242-4664-9463-5BCB0A33F562}" srcOrd="0" destOrd="0" presId="urn:microsoft.com/office/officeart/2005/8/layout/hierarchy3"/>
    <dgm:cxn modelId="{693DB3F7-9555-4A20-B6F8-499C1E794B50}" type="presOf" srcId="{C3A40956-666B-4027-ABE5-B1275C7114F7}" destId="{06848DC8-6C84-4675-BE5C-7A355500211B}" srcOrd="0" destOrd="0" presId="urn:microsoft.com/office/officeart/2005/8/layout/hierarchy3"/>
    <dgm:cxn modelId="{C5FEE12D-CA08-460D-9A47-38A4E828232D}" type="presOf" srcId="{99890A31-D040-4EF8-BABA-8617CBAAD500}" destId="{132E9D41-AF75-4B26-AD92-73F10DBD8511}" srcOrd="0" destOrd="0" presId="urn:microsoft.com/office/officeart/2005/8/layout/hierarchy3"/>
    <dgm:cxn modelId="{D2B26424-359E-4330-8AE4-88E2BB41B47E}" type="presOf" srcId="{5B4298CE-D060-45BE-B493-10EE8A86743E}" destId="{71E76DE6-3FA8-4D5C-B83B-8557CD858ABD}" srcOrd="0" destOrd="0" presId="urn:microsoft.com/office/officeart/2005/8/layout/hierarchy3"/>
    <dgm:cxn modelId="{981FF163-4013-4538-B5DD-92EA04DCAD0A}" srcId="{A62F1DB0-2A74-4042-AB49-F2D33B3BDDB5}" destId="{96B65225-48D6-4F33-AD4B-BFB2D278DBA2}" srcOrd="0" destOrd="0" parTransId="{8A1CBE9D-C8C5-4708-9F0B-65BE68D47BEB}" sibTransId="{0AEAAA8C-DA52-484C-B2E7-1183C0BBD467}"/>
    <dgm:cxn modelId="{F26C9BA8-5656-481F-887D-7C569A02F96D}" srcId="{80116412-57E3-46C6-B5BB-23730CC3F62E}" destId="{9607AF5D-4A13-4EF7-9B99-03AFC87F1453}" srcOrd="0" destOrd="0" parTransId="{28C2ED05-B509-46BF-AE0A-E2927415A78C}" sibTransId="{DE806854-689E-40FB-9333-A07255E4ADA8}"/>
    <dgm:cxn modelId="{1E4BD48D-936F-4603-8516-1C50DF99E7C0}" type="presOf" srcId="{1121E18C-E1F1-4004-A08B-C1F5A10477EB}" destId="{700616F0-4174-47B0-822D-334ED9CB9CC1}" srcOrd="0" destOrd="0" presId="urn:microsoft.com/office/officeart/2005/8/layout/hierarchy3"/>
    <dgm:cxn modelId="{D414BA02-DB4D-4D78-BAF4-0E1638EB9CC4}" type="presOf" srcId="{28C2ED05-B509-46BF-AE0A-E2927415A78C}" destId="{41338CEE-4DAB-4C1A-9655-D0F317F3ACAC}" srcOrd="0" destOrd="0" presId="urn:microsoft.com/office/officeart/2005/8/layout/hierarchy3"/>
    <dgm:cxn modelId="{4593249F-E55F-4217-B4BE-67A09F801F04}" type="presOf" srcId="{28D26359-B2D6-4024-828F-88C8A2F72857}" destId="{F29BBD5F-7A5E-4B9B-A4C6-0460F4094ED6}" srcOrd="0" destOrd="0" presId="urn:microsoft.com/office/officeart/2005/8/layout/hierarchy3"/>
    <dgm:cxn modelId="{C476E3A8-265F-4F84-9361-7FF461611DD9}" type="presOf" srcId="{80116412-57E3-46C6-B5BB-23730CC3F62E}" destId="{82ACC126-A35D-4C3D-9C48-3E0050B5CB7F}" srcOrd="0" destOrd="0" presId="urn:microsoft.com/office/officeart/2005/8/layout/hierarchy3"/>
    <dgm:cxn modelId="{B14C7BC0-859E-4B8E-BC49-FDC26E7697FB}" type="presOf" srcId="{80116412-57E3-46C6-B5BB-23730CC3F62E}" destId="{70C89ABE-6668-4E6B-A003-ECE363B1B9A2}" srcOrd="1" destOrd="0" presId="urn:microsoft.com/office/officeart/2005/8/layout/hierarchy3"/>
    <dgm:cxn modelId="{DD81C22E-AC7C-44D8-8184-AB7BA94E39ED}" type="presOf" srcId="{55270C8E-F21F-4A60-B982-0BF842AF0A5C}" destId="{71F286BA-06B4-46B3-B4E8-F7DCAF229CF3}" srcOrd="0" destOrd="0" presId="urn:microsoft.com/office/officeart/2005/8/layout/hierarchy3"/>
    <dgm:cxn modelId="{EF8270ED-E2AA-4412-BC0F-1390AD78BCA7}" type="presOf" srcId="{996F1E69-0E55-41F0-B556-D3FA31C705F3}" destId="{6E99B095-F314-4E57-BCAB-4B6F98CDDED6}" srcOrd="0" destOrd="0" presId="urn:microsoft.com/office/officeart/2005/8/layout/hierarchy3"/>
    <dgm:cxn modelId="{B3471C1E-9742-4776-896C-979818BFAEB5}" type="presParOf" srcId="{BD5C9FC1-D242-4664-9463-5BCB0A33F562}" destId="{5F522970-8F2C-4024-A9CB-AAA42DCAF116}" srcOrd="0" destOrd="0" presId="urn:microsoft.com/office/officeart/2005/8/layout/hierarchy3"/>
    <dgm:cxn modelId="{2E31DF99-9D14-4A98-99DF-BE94EACB3716}" type="presParOf" srcId="{5F522970-8F2C-4024-A9CB-AAA42DCAF116}" destId="{B29E6B1C-33E5-40CD-82B2-3A450840ED41}" srcOrd="0" destOrd="0" presId="urn:microsoft.com/office/officeart/2005/8/layout/hierarchy3"/>
    <dgm:cxn modelId="{FB298453-47F8-4326-8BAB-3B179AA1A9A5}" type="presParOf" srcId="{B29E6B1C-33E5-40CD-82B2-3A450840ED41}" destId="{0C5F7702-0EF9-4461-AC3D-EC7FA6440810}" srcOrd="0" destOrd="0" presId="urn:microsoft.com/office/officeart/2005/8/layout/hierarchy3"/>
    <dgm:cxn modelId="{A939CD0C-1B5F-46CD-B38C-00E0CE77AF21}" type="presParOf" srcId="{B29E6B1C-33E5-40CD-82B2-3A450840ED41}" destId="{C84D3814-CD70-40C7-B3CA-015E48EBE505}" srcOrd="1" destOrd="0" presId="urn:microsoft.com/office/officeart/2005/8/layout/hierarchy3"/>
    <dgm:cxn modelId="{447D7843-2FFD-4C48-A4E1-8F2DD5E1FF5C}" type="presParOf" srcId="{5F522970-8F2C-4024-A9CB-AAA42DCAF116}" destId="{0D4BE8FC-D7B1-43BE-826F-57066C30D4F3}" srcOrd="1" destOrd="0" presId="urn:microsoft.com/office/officeart/2005/8/layout/hierarchy3"/>
    <dgm:cxn modelId="{7EC7D077-1EDE-4666-9B04-C426F66B6AD8}" type="presParOf" srcId="{0D4BE8FC-D7B1-43BE-826F-57066C30D4F3}" destId="{4C6A9CB5-852A-4043-94B4-C578487B0BA5}" srcOrd="0" destOrd="0" presId="urn:microsoft.com/office/officeart/2005/8/layout/hierarchy3"/>
    <dgm:cxn modelId="{13C39484-AE9E-4683-9E9A-BBB6EF873392}" type="presParOf" srcId="{0D4BE8FC-D7B1-43BE-826F-57066C30D4F3}" destId="{06848DC8-6C84-4675-BE5C-7A355500211B}" srcOrd="1" destOrd="0" presId="urn:microsoft.com/office/officeart/2005/8/layout/hierarchy3"/>
    <dgm:cxn modelId="{B2DDFFEC-ED5A-43FF-91BE-64B149032697}" type="presParOf" srcId="{0D4BE8FC-D7B1-43BE-826F-57066C30D4F3}" destId="{700616F0-4174-47B0-822D-334ED9CB9CC1}" srcOrd="2" destOrd="0" presId="urn:microsoft.com/office/officeart/2005/8/layout/hierarchy3"/>
    <dgm:cxn modelId="{17797575-5777-4490-8B1C-91A383D22B7E}" type="presParOf" srcId="{0D4BE8FC-D7B1-43BE-826F-57066C30D4F3}" destId="{F29BBD5F-7A5E-4B9B-A4C6-0460F4094ED6}" srcOrd="3" destOrd="0" presId="urn:microsoft.com/office/officeart/2005/8/layout/hierarchy3"/>
    <dgm:cxn modelId="{7A0A96D6-0796-493A-99CC-0998F5ECCF98}" type="presParOf" srcId="{BD5C9FC1-D242-4664-9463-5BCB0A33F562}" destId="{6DF1C828-044D-4A1A-8B37-E199E427A7C5}" srcOrd="1" destOrd="0" presId="urn:microsoft.com/office/officeart/2005/8/layout/hierarchy3"/>
    <dgm:cxn modelId="{BFCF9ADE-9575-414F-8BF7-656CA03ADFED}" type="presParOf" srcId="{6DF1C828-044D-4A1A-8B37-E199E427A7C5}" destId="{3E09EACE-51B6-4AC6-9203-F0558DE138AC}" srcOrd="0" destOrd="0" presId="urn:microsoft.com/office/officeart/2005/8/layout/hierarchy3"/>
    <dgm:cxn modelId="{9FE06877-2C3F-4CC9-9201-BEEB54BC8535}" type="presParOf" srcId="{3E09EACE-51B6-4AC6-9203-F0558DE138AC}" destId="{82ACC126-A35D-4C3D-9C48-3E0050B5CB7F}" srcOrd="0" destOrd="0" presId="urn:microsoft.com/office/officeart/2005/8/layout/hierarchy3"/>
    <dgm:cxn modelId="{AB64F6A0-FDFF-4B35-AFAC-E7F8F26FD7ED}" type="presParOf" srcId="{3E09EACE-51B6-4AC6-9203-F0558DE138AC}" destId="{70C89ABE-6668-4E6B-A003-ECE363B1B9A2}" srcOrd="1" destOrd="0" presId="urn:microsoft.com/office/officeart/2005/8/layout/hierarchy3"/>
    <dgm:cxn modelId="{FC1732A2-4407-4EFC-847A-015A16A639B5}" type="presParOf" srcId="{6DF1C828-044D-4A1A-8B37-E199E427A7C5}" destId="{14E4CAA8-5F76-4068-8DFA-5B6A915F6CE2}" srcOrd="1" destOrd="0" presId="urn:microsoft.com/office/officeart/2005/8/layout/hierarchy3"/>
    <dgm:cxn modelId="{0B05E521-5A97-4559-8FFE-662160FD6501}" type="presParOf" srcId="{14E4CAA8-5F76-4068-8DFA-5B6A915F6CE2}" destId="{41338CEE-4DAB-4C1A-9655-D0F317F3ACAC}" srcOrd="0" destOrd="0" presId="urn:microsoft.com/office/officeart/2005/8/layout/hierarchy3"/>
    <dgm:cxn modelId="{145F2610-D93F-4B13-BE0F-8F8E69FC4EEC}" type="presParOf" srcId="{14E4CAA8-5F76-4068-8DFA-5B6A915F6CE2}" destId="{6A437622-5620-4E50-8175-25123C6CCDC1}" srcOrd="1" destOrd="0" presId="urn:microsoft.com/office/officeart/2005/8/layout/hierarchy3"/>
    <dgm:cxn modelId="{A293E86C-8A3F-44AF-947B-E0930ACA1848}" type="presParOf" srcId="{14E4CAA8-5F76-4068-8DFA-5B6A915F6CE2}" destId="{132E9D41-AF75-4B26-AD92-73F10DBD8511}" srcOrd="2" destOrd="0" presId="urn:microsoft.com/office/officeart/2005/8/layout/hierarchy3"/>
    <dgm:cxn modelId="{2FEEDEB6-D335-4F50-A345-E6757ED190EC}" type="presParOf" srcId="{14E4CAA8-5F76-4068-8DFA-5B6A915F6CE2}" destId="{6E99B095-F314-4E57-BCAB-4B6F98CDDED6}" srcOrd="3" destOrd="0" presId="urn:microsoft.com/office/officeart/2005/8/layout/hierarchy3"/>
    <dgm:cxn modelId="{328BA90A-06D0-4FB0-A407-79B7E474B003}" type="presParOf" srcId="{14E4CAA8-5F76-4068-8DFA-5B6A915F6CE2}" destId="{71F286BA-06B4-46B3-B4E8-F7DCAF229CF3}" srcOrd="4" destOrd="0" presId="urn:microsoft.com/office/officeart/2005/8/layout/hierarchy3"/>
    <dgm:cxn modelId="{D22832ED-365E-487E-9E0E-41977060623B}" type="presParOf" srcId="{14E4CAA8-5F76-4068-8DFA-5B6A915F6CE2}" destId="{71E76DE6-3FA8-4D5C-B83B-8557CD858ABD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22B4D7-6C23-407C-B3F4-FD54ABF5CCE2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D3B39CBD-58F2-40BC-A674-0B9A48D5B412}">
      <dgm:prSet phldrT="[Texto]" custT="1"/>
      <dgm:spPr/>
      <dgm:t>
        <a:bodyPr/>
        <a:lstStyle/>
        <a:p>
          <a:r>
            <a:rPr lang="es-ES" sz="1800" dirty="0" smtClean="0"/>
            <a:t>Incrementa la productividad</a:t>
          </a:r>
          <a:endParaRPr lang="es-ES" sz="1800" dirty="0"/>
        </a:p>
      </dgm:t>
    </dgm:pt>
    <dgm:pt modelId="{1541E3AE-AF4C-4455-89DF-A918CC4A5B6A}" type="parTrans" cxnId="{813FF80F-83C5-46C7-A63D-A15978F71E75}">
      <dgm:prSet/>
      <dgm:spPr/>
      <dgm:t>
        <a:bodyPr/>
        <a:lstStyle/>
        <a:p>
          <a:endParaRPr lang="es-ES"/>
        </a:p>
      </dgm:t>
    </dgm:pt>
    <dgm:pt modelId="{0EC90F93-955E-4F66-AA86-71A87E28076F}" type="sibTrans" cxnId="{813FF80F-83C5-46C7-A63D-A15978F71E75}">
      <dgm:prSet/>
      <dgm:spPr/>
      <dgm:t>
        <a:bodyPr/>
        <a:lstStyle/>
        <a:p>
          <a:endParaRPr lang="es-ES"/>
        </a:p>
      </dgm:t>
    </dgm:pt>
    <dgm:pt modelId="{E08BC8D0-91A1-4A88-A87F-29060DCFCFDC}">
      <dgm:prSet phldrT="[Texto]" custT="1"/>
      <dgm:spPr/>
      <dgm:t>
        <a:bodyPr/>
        <a:lstStyle/>
        <a:p>
          <a:r>
            <a:rPr lang="es-ES" sz="1800" dirty="0" smtClean="0"/>
            <a:t>Incrementa la calidad</a:t>
          </a:r>
          <a:endParaRPr lang="es-ES" sz="1800" dirty="0"/>
        </a:p>
      </dgm:t>
    </dgm:pt>
    <dgm:pt modelId="{FCFBFBB8-0B4C-48FB-916B-1CCC0F9DF7E4}" type="parTrans" cxnId="{AFA4B0CB-8599-43EE-AFF4-CA82B511CB49}">
      <dgm:prSet/>
      <dgm:spPr/>
      <dgm:t>
        <a:bodyPr/>
        <a:lstStyle/>
        <a:p>
          <a:endParaRPr lang="es-ES"/>
        </a:p>
      </dgm:t>
    </dgm:pt>
    <dgm:pt modelId="{5480EECD-334C-4B8E-8001-6DF36F2855D9}" type="sibTrans" cxnId="{AFA4B0CB-8599-43EE-AFF4-CA82B511CB49}">
      <dgm:prSet/>
      <dgm:spPr/>
      <dgm:t>
        <a:bodyPr/>
        <a:lstStyle/>
        <a:p>
          <a:endParaRPr lang="es-ES"/>
        </a:p>
      </dgm:t>
    </dgm:pt>
    <dgm:pt modelId="{B05C90FF-23A1-4180-A3D6-C0DC1DCC9D19}">
      <dgm:prSet phldrT="[Texto]" custT="1"/>
      <dgm:spPr/>
      <dgm:t>
        <a:bodyPr/>
        <a:lstStyle/>
        <a:p>
          <a:r>
            <a:rPr lang="es-ES" sz="1800" dirty="0" smtClean="0"/>
            <a:t>Incrementa el empleo</a:t>
          </a:r>
          <a:endParaRPr lang="es-ES" sz="1800" dirty="0"/>
        </a:p>
      </dgm:t>
    </dgm:pt>
    <dgm:pt modelId="{A85FA254-05C7-419C-B626-BCD45B3B626E}" type="parTrans" cxnId="{DE0AA4F3-A54F-4E9C-A796-D9455B33F82A}">
      <dgm:prSet/>
      <dgm:spPr/>
      <dgm:t>
        <a:bodyPr/>
        <a:lstStyle/>
        <a:p>
          <a:endParaRPr lang="es-ES"/>
        </a:p>
      </dgm:t>
    </dgm:pt>
    <dgm:pt modelId="{5E8C8822-F9C9-4406-B5A6-993F9F8113EA}" type="sibTrans" cxnId="{DE0AA4F3-A54F-4E9C-A796-D9455B33F82A}">
      <dgm:prSet/>
      <dgm:spPr/>
      <dgm:t>
        <a:bodyPr/>
        <a:lstStyle/>
        <a:p>
          <a:endParaRPr lang="es-ES"/>
        </a:p>
      </dgm:t>
    </dgm:pt>
    <dgm:pt modelId="{ECE5DF4A-686D-4243-9988-8BC3CAA51563}">
      <dgm:prSet phldrT="[Texto]" custT="1"/>
      <dgm:spPr/>
      <dgm:t>
        <a:bodyPr/>
        <a:lstStyle/>
        <a:p>
          <a:r>
            <a:rPr lang="es-ES" sz="1800" dirty="0" smtClean="0"/>
            <a:t>Incrementa las ventas</a:t>
          </a:r>
          <a:endParaRPr lang="es-ES" sz="1800" dirty="0"/>
        </a:p>
      </dgm:t>
    </dgm:pt>
    <dgm:pt modelId="{D39522AF-ABA0-4068-98CF-7086D24AEBD2}" type="parTrans" cxnId="{712D3C94-746C-4697-9CD1-263A216F8887}">
      <dgm:prSet/>
      <dgm:spPr/>
      <dgm:t>
        <a:bodyPr/>
        <a:lstStyle/>
        <a:p>
          <a:endParaRPr lang="es-ES"/>
        </a:p>
      </dgm:t>
    </dgm:pt>
    <dgm:pt modelId="{112827E1-AFA0-4B56-94C0-0C34C9C91E77}" type="sibTrans" cxnId="{712D3C94-746C-4697-9CD1-263A216F8887}">
      <dgm:prSet/>
      <dgm:spPr/>
      <dgm:t>
        <a:bodyPr/>
        <a:lstStyle/>
        <a:p>
          <a:endParaRPr lang="es-ES"/>
        </a:p>
      </dgm:t>
    </dgm:pt>
    <dgm:pt modelId="{FE76CF12-B413-4694-B86E-14D1CB3EB4CF}">
      <dgm:prSet phldrT="[Texto]" custT="1"/>
      <dgm:spPr/>
      <dgm:t>
        <a:bodyPr/>
        <a:lstStyle/>
        <a:p>
          <a:r>
            <a:rPr lang="es-ES" sz="1800" dirty="0" smtClean="0"/>
            <a:t>Desciende los precios</a:t>
          </a:r>
          <a:endParaRPr lang="es-ES" sz="1800" dirty="0"/>
        </a:p>
      </dgm:t>
    </dgm:pt>
    <dgm:pt modelId="{D2C5B368-75EC-453C-A0AE-2947057D34B5}" type="parTrans" cxnId="{79B44978-D4E6-4C52-AE1E-7CD751BD185F}">
      <dgm:prSet/>
      <dgm:spPr/>
      <dgm:t>
        <a:bodyPr/>
        <a:lstStyle/>
        <a:p>
          <a:endParaRPr lang="es-ES"/>
        </a:p>
      </dgm:t>
    </dgm:pt>
    <dgm:pt modelId="{EA215599-D759-4527-BACA-6E1C63759BBE}" type="sibTrans" cxnId="{79B44978-D4E6-4C52-AE1E-7CD751BD185F}">
      <dgm:prSet/>
      <dgm:spPr/>
      <dgm:t>
        <a:bodyPr/>
        <a:lstStyle/>
        <a:p>
          <a:endParaRPr lang="es-ES"/>
        </a:p>
      </dgm:t>
    </dgm:pt>
    <dgm:pt modelId="{69CBF56E-5528-4499-B087-661EE1577138}">
      <dgm:prSet/>
      <dgm:spPr/>
      <dgm:t>
        <a:bodyPr/>
        <a:lstStyle/>
        <a:p>
          <a:r>
            <a:rPr lang="es-ES" dirty="0" smtClean="0"/>
            <a:t>Reduce costes</a:t>
          </a:r>
          <a:endParaRPr lang="es-ES" dirty="0"/>
        </a:p>
      </dgm:t>
    </dgm:pt>
    <dgm:pt modelId="{FA8E3DF3-6A4B-4D0C-ADD4-D2582F4498CF}" type="parTrans" cxnId="{DA26C19B-DEC9-4239-9D8D-40B7938B2847}">
      <dgm:prSet/>
      <dgm:spPr/>
      <dgm:t>
        <a:bodyPr/>
        <a:lstStyle/>
        <a:p>
          <a:endParaRPr lang="es-ES"/>
        </a:p>
      </dgm:t>
    </dgm:pt>
    <dgm:pt modelId="{D2839C80-BFA1-4B98-9E1A-FC54D3B73CBF}" type="sibTrans" cxnId="{DA26C19B-DEC9-4239-9D8D-40B7938B2847}">
      <dgm:prSet/>
      <dgm:spPr/>
      <dgm:t>
        <a:bodyPr/>
        <a:lstStyle/>
        <a:p>
          <a:endParaRPr lang="es-ES"/>
        </a:p>
      </dgm:t>
    </dgm:pt>
    <dgm:pt modelId="{A18F7CD1-B004-4B22-AC4A-9739216637A5}">
      <dgm:prSet/>
      <dgm:spPr/>
      <dgm:t>
        <a:bodyPr/>
        <a:lstStyle/>
        <a:p>
          <a:r>
            <a:rPr lang="es-ES" dirty="0" smtClean="0"/>
            <a:t>Eleva la renta nacional</a:t>
          </a:r>
          <a:endParaRPr lang="es-ES" dirty="0"/>
        </a:p>
      </dgm:t>
    </dgm:pt>
    <dgm:pt modelId="{EE96F058-CC4D-4E0B-BA75-18C4323D72F6}" type="parTrans" cxnId="{09223EF8-8E5B-4ACA-A6C7-221216031F1B}">
      <dgm:prSet/>
      <dgm:spPr/>
      <dgm:t>
        <a:bodyPr/>
        <a:lstStyle/>
        <a:p>
          <a:endParaRPr lang="es-ES"/>
        </a:p>
      </dgm:t>
    </dgm:pt>
    <dgm:pt modelId="{7F78DB07-E5E5-4716-888C-034813BF6FC5}" type="sibTrans" cxnId="{09223EF8-8E5B-4ACA-A6C7-221216031F1B}">
      <dgm:prSet/>
      <dgm:spPr/>
      <dgm:t>
        <a:bodyPr/>
        <a:lstStyle/>
        <a:p>
          <a:endParaRPr lang="es-ES"/>
        </a:p>
      </dgm:t>
    </dgm:pt>
    <dgm:pt modelId="{224C1B65-CE91-4B98-A87E-10B8E55CB0CD}">
      <dgm:prSet custT="1"/>
      <dgm:spPr/>
      <dgm:t>
        <a:bodyPr/>
        <a:lstStyle/>
        <a:p>
          <a:r>
            <a:rPr lang="es-ES" sz="1800" dirty="0" smtClean="0"/>
            <a:t>Incrementa la inversión</a:t>
          </a:r>
          <a:endParaRPr lang="es-ES" sz="1800" dirty="0"/>
        </a:p>
      </dgm:t>
    </dgm:pt>
    <dgm:pt modelId="{BD9AEA23-2DFF-4EE0-B704-E38D2060CAA9}" type="parTrans" cxnId="{DEF9EC9A-C685-4522-8DD1-06694482DA00}">
      <dgm:prSet/>
      <dgm:spPr/>
      <dgm:t>
        <a:bodyPr/>
        <a:lstStyle/>
        <a:p>
          <a:endParaRPr lang="es-ES"/>
        </a:p>
      </dgm:t>
    </dgm:pt>
    <dgm:pt modelId="{4BD69C38-F6D5-4B4E-8CE5-F70A7C99DF77}" type="sibTrans" cxnId="{DEF9EC9A-C685-4522-8DD1-06694482DA00}">
      <dgm:prSet/>
      <dgm:spPr/>
      <dgm:t>
        <a:bodyPr/>
        <a:lstStyle/>
        <a:p>
          <a:endParaRPr lang="es-ES"/>
        </a:p>
      </dgm:t>
    </dgm:pt>
    <dgm:pt modelId="{3D237034-4232-4DFE-B79E-A35B3ED5A56A}" type="pres">
      <dgm:prSet presAssocID="{FC22B4D7-6C23-407C-B3F4-FD54ABF5CCE2}" presName="cycle" presStyleCnt="0">
        <dgm:presLayoutVars>
          <dgm:dir/>
          <dgm:resizeHandles val="exact"/>
        </dgm:presLayoutVars>
      </dgm:prSet>
      <dgm:spPr/>
    </dgm:pt>
    <dgm:pt modelId="{FE054AFF-AA41-4A32-A71F-2F763E2E00A3}" type="pres">
      <dgm:prSet presAssocID="{D3B39CBD-58F2-40BC-A674-0B9A48D5B412}" presName="node" presStyleLbl="node1" presStyleIdx="0" presStyleCnt="8" custScaleX="201514">
        <dgm:presLayoutVars>
          <dgm:bulletEnabled val="1"/>
        </dgm:presLayoutVars>
      </dgm:prSet>
      <dgm:spPr/>
    </dgm:pt>
    <dgm:pt modelId="{52337168-8476-4297-99FF-FC71F345E796}" type="pres">
      <dgm:prSet presAssocID="{0EC90F93-955E-4F66-AA86-71A87E28076F}" presName="sibTrans" presStyleLbl="sibTrans2D1" presStyleIdx="0" presStyleCnt="8"/>
      <dgm:spPr/>
    </dgm:pt>
    <dgm:pt modelId="{75EF964C-08F1-4E5E-9001-7FB94ABB40CB}" type="pres">
      <dgm:prSet presAssocID="{0EC90F93-955E-4F66-AA86-71A87E28076F}" presName="connectorText" presStyleLbl="sibTrans2D1" presStyleIdx="0" presStyleCnt="8"/>
      <dgm:spPr/>
    </dgm:pt>
    <dgm:pt modelId="{6C5F7AAD-FC34-45F5-92C9-2630A9530D60}" type="pres">
      <dgm:prSet presAssocID="{E08BC8D0-91A1-4A88-A87F-29060DCFCFDC}" presName="node" presStyleLbl="node1" presStyleIdx="1" presStyleCnt="8" custScaleX="191722" custRadScaleRad="105846" custRadScaleInc="28421">
        <dgm:presLayoutVars>
          <dgm:bulletEnabled val="1"/>
        </dgm:presLayoutVars>
      </dgm:prSet>
      <dgm:spPr/>
    </dgm:pt>
    <dgm:pt modelId="{E37D8F2F-BEF7-4B01-A3E8-E9CE11DDAFA0}" type="pres">
      <dgm:prSet presAssocID="{5480EECD-334C-4B8E-8001-6DF36F2855D9}" presName="sibTrans" presStyleLbl="sibTrans2D1" presStyleIdx="1" presStyleCnt="8"/>
      <dgm:spPr/>
    </dgm:pt>
    <dgm:pt modelId="{C7C32909-0AD2-46E1-87AE-E408473BC17C}" type="pres">
      <dgm:prSet presAssocID="{5480EECD-334C-4B8E-8001-6DF36F2855D9}" presName="connectorText" presStyleLbl="sibTrans2D1" presStyleIdx="1" presStyleCnt="8"/>
      <dgm:spPr/>
    </dgm:pt>
    <dgm:pt modelId="{4F05F1C1-C020-462D-B67F-F7703672137E}" type="pres">
      <dgm:prSet presAssocID="{B05C90FF-23A1-4180-A3D6-C0DC1DCC9D19}" presName="node" presStyleLbl="node1" presStyleIdx="2" presStyleCnt="8" custScaleX="160547">
        <dgm:presLayoutVars>
          <dgm:bulletEnabled val="1"/>
        </dgm:presLayoutVars>
      </dgm:prSet>
      <dgm:spPr/>
    </dgm:pt>
    <dgm:pt modelId="{6D87E7BB-6E0D-40B5-971A-CC9B58B6890B}" type="pres">
      <dgm:prSet presAssocID="{5E8C8822-F9C9-4406-B5A6-993F9F8113EA}" presName="sibTrans" presStyleLbl="sibTrans2D1" presStyleIdx="2" presStyleCnt="8"/>
      <dgm:spPr/>
    </dgm:pt>
    <dgm:pt modelId="{49729CD9-5563-4F6C-A0B0-AD6A4BDB3DB7}" type="pres">
      <dgm:prSet presAssocID="{5E8C8822-F9C9-4406-B5A6-993F9F8113EA}" presName="connectorText" presStyleLbl="sibTrans2D1" presStyleIdx="2" presStyleCnt="8"/>
      <dgm:spPr/>
    </dgm:pt>
    <dgm:pt modelId="{588BD4EB-15D4-499C-96C6-CB7DA7D3128D}" type="pres">
      <dgm:prSet presAssocID="{ECE5DF4A-686D-4243-9988-8BC3CAA51563}" presName="node" presStyleLbl="node1" presStyleIdx="3" presStyleCnt="8" custScaleX="193225">
        <dgm:presLayoutVars>
          <dgm:bulletEnabled val="1"/>
        </dgm:presLayoutVars>
      </dgm:prSet>
      <dgm:spPr/>
    </dgm:pt>
    <dgm:pt modelId="{19A4FF52-682D-43CE-9D19-398CEE9CE225}" type="pres">
      <dgm:prSet presAssocID="{112827E1-AFA0-4B56-94C0-0C34C9C91E77}" presName="sibTrans" presStyleLbl="sibTrans2D1" presStyleIdx="3" presStyleCnt="8"/>
      <dgm:spPr/>
    </dgm:pt>
    <dgm:pt modelId="{871691C6-A6B6-457E-AC90-2447971D7374}" type="pres">
      <dgm:prSet presAssocID="{112827E1-AFA0-4B56-94C0-0C34C9C91E77}" presName="connectorText" presStyleLbl="sibTrans2D1" presStyleIdx="3" presStyleCnt="8"/>
      <dgm:spPr/>
    </dgm:pt>
    <dgm:pt modelId="{56DB6AC6-8B5D-426E-8910-B0896528696F}" type="pres">
      <dgm:prSet presAssocID="{FE76CF12-B413-4694-B86E-14D1CB3EB4CF}" presName="node" presStyleLbl="node1" presStyleIdx="4" presStyleCnt="8" custScaleX="162402">
        <dgm:presLayoutVars>
          <dgm:bulletEnabled val="1"/>
        </dgm:presLayoutVars>
      </dgm:prSet>
      <dgm:spPr/>
    </dgm:pt>
    <dgm:pt modelId="{D88FB730-321A-438D-B414-3FE55212E5B2}" type="pres">
      <dgm:prSet presAssocID="{EA215599-D759-4527-BACA-6E1C63759BBE}" presName="sibTrans" presStyleLbl="sibTrans2D1" presStyleIdx="4" presStyleCnt="8"/>
      <dgm:spPr/>
    </dgm:pt>
    <dgm:pt modelId="{32C3E109-9A60-4ED3-9B96-D0F3F1A1405C}" type="pres">
      <dgm:prSet presAssocID="{EA215599-D759-4527-BACA-6E1C63759BBE}" presName="connectorText" presStyleLbl="sibTrans2D1" presStyleIdx="4" presStyleCnt="8"/>
      <dgm:spPr/>
    </dgm:pt>
    <dgm:pt modelId="{CFFAEFCC-4840-4020-ACBB-1C0E184F7DB1}" type="pres">
      <dgm:prSet presAssocID="{69CBF56E-5528-4499-B087-661EE1577138}" presName="node" presStyleLbl="node1" presStyleIdx="5" presStyleCnt="8" custScaleX="19370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106C15-A1B5-4E89-ACF1-DDCB9C1CF7BE}" type="pres">
      <dgm:prSet presAssocID="{D2839C80-BFA1-4B98-9E1A-FC54D3B73CBF}" presName="sibTrans" presStyleLbl="sibTrans2D1" presStyleIdx="5" presStyleCnt="8"/>
      <dgm:spPr/>
    </dgm:pt>
    <dgm:pt modelId="{C6DD903E-5AE7-45FC-A3C7-3068B15E9E26}" type="pres">
      <dgm:prSet presAssocID="{D2839C80-BFA1-4B98-9E1A-FC54D3B73CBF}" presName="connectorText" presStyleLbl="sibTrans2D1" presStyleIdx="5" presStyleCnt="8"/>
      <dgm:spPr/>
    </dgm:pt>
    <dgm:pt modelId="{1D68427E-C9C5-417D-9E5D-58A64C52C045}" type="pres">
      <dgm:prSet presAssocID="{A18F7CD1-B004-4B22-AC4A-9739216637A5}" presName="node" presStyleLbl="node1" presStyleIdx="6" presStyleCnt="8" custScaleX="141606">
        <dgm:presLayoutVars>
          <dgm:bulletEnabled val="1"/>
        </dgm:presLayoutVars>
      </dgm:prSet>
      <dgm:spPr/>
    </dgm:pt>
    <dgm:pt modelId="{C10EF35B-2DC2-40B4-B991-0893B713339F}" type="pres">
      <dgm:prSet presAssocID="{7F78DB07-E5E5-4716-888C-034813BF6FC5}" presName="sibTrans" presStyleLbl="sibTrans2D1" presStyleIdx="6" presStyleCnt="8"/>
      <dgm:spPr/>
    </dgm:pt>
    <dgm:pt modelId="{0ED52858-29A2-4F59-A080-C5F85C70CC33}" type="pres">
      <dgm:prSet presAssocID="{7F78DB07-E5E5-4716-888C-034813BF6FC5}" presName="connectorText" presStyleLbl="sibTrans2D1" presStyleIdx="6" presStyleCnt="8"/>
      <dgm:spPr/>
    </dgm:pt>
    <dgm:pt modelId="{804852C2-369D-4641-9484-4F1AEBD92EF2}" type="pres">
      <dgm:prSet presAssocID="{224C1B65-CE91-4B98-A87E-10B8E55CB0CD}" presName="node" presStyleLbl="node1" presStyleIdx="7" presStyleCnt="8" custScaleX="171670" custRadScaleRad="109596" custRadScaleInc="-27445">
        <dgm:presLayoutVars>
          <dgm:bulletEnabled val="1"/>
        </dgm:presLayoutVars>
      </dgm:prSet>
      <dgm:spPr/>
    </dgm:pt>
    <dgm:pt modelId="{882AF59B-8BC1-451F-8FF1-7040F05E4656}" type="pres">
      <dgm:prSet presAssocID="{4BD69C38-F6D5-4B4E-8CE5-F70A7C99DF77}" presName="sibTrans" presStyleLbl="sibTrans2D1" presStyleIdx="7" presStyleCnt="8"/>
      <dgm:spPr/>
    </dgm:pt>
    <dgm:pt modelId="{642CF84F-D507-4828-907A-AC58A22C1BF3}" type="pres">
      <dgm:prSet presAssocID="{4BD69C38-F6D5-4B4E-8CE5-F70A7C99DF77}" presName="connectorText" presStyleLbl="sibTrans2D1" presStyleIdx="7" presStyleCnt="8"/>
      <dgm:spPr/>
    </dgm:pt>
  </dgm:ptLst>
  <dgm:cxnLst>
    <dgm:cxn modelId="{C977F00B-AD02-4757-8AF4-DB60876EF54D}" type="presOf" srcId="{B05C90FF-23A1-4180-A3D6-C0DC1DCC9D19}" destId="{4F05F1C1-C020-462D-B67F-F7703672137E}" srcOrd="0" destOrd="0" presId="urn:microsoft.com/office/officeart/2005/8/layout/cycle2"/>
    <dgm:cxn modelId="{59F6C4C9-93F2-44F2-9FA8-5617F23CEC11}" type="presOf" srcId="{5480EECD-334C-4B8E-8001-6DF36F2855D9}" destId="{E37D8F2F-BEF7-4B01-A3E8-E9CE11DDAFA0}" srcOrd="0" destOrd="0" presId="urn:microsoft.com/office/officeart/2005/8/layout/cycle2"/>
    <dgm:cxn modelId="{1DB8151B-8B58-4391-B6CC-43D8C117EB36}" type="presOf" srcId="{D3B39CBD-58F2-40BC-A674-0B9A48D5B412}" destId="{FE054AFF-AA41-4A32-A71F-2F763E2E00A3}" srcOrd="0" destOrd="0" presId="urn:microsoft.com/office/officeart/2005/8/layout/cycle2"/>
    <dgm:cxn modelId="{D4648C05-93F4-4A47-B357-070FE996860A}" type="presOf" srcId="{112827E1-AFA0-4B56-94C0-0C34C9C91E77}" destId="{19A4FF52-682D-43CE-9D19-398CEE9CE225}" srcOrd="0" destOrd="0" presId="urn:microsoft.com/office/officeart/2005/8/layout/cycle2"/>
    <dgm:cxn modelId="{79B44978-D4E6-4C52-AE1E-7CD751BD185F}" srcId="{FC22B4D7-6C23-407C-B3F4-FD54ABF5CCE2}" destId="{FE76CF12-B413-4694-B86E-14D1CB3EB4CF}" srcOrd="4" destOrd="0" parTransId="{D2C5B368-75EC-453C-A0AE-2947057D34B5}" sibTransId="{EA215599-D759-4527-BACA-6E1C63759BBE}"/>
    <dgm:cxn modelId="{17A8C5FB-8D13-43D5-8326-5578DBAD39AE}" type="presOf" srcId="{7F78DB07-E5E5-4716-888C-034813BF6FC5}" destId="{C10EF35B-2DC2-40B4-B991-0893B713339F}" srcOrd="0" destOrd="0" presId="urn:microsoft.com/office/officeart/2005/8/layout/cycle2"/>
    <dgm:cxn modelId="{DEF9EC9A-C685-4522-8DD1-06694482DA00}" srcId="{FC22B4D7-6C23-407C-B3F4-FD54ABF5CCE2}" destId="{224C1B65-CE91-4B98-A87E-10B8E55CB0CD}" srcOrd="7" destOrd="0" parTransId="{BD9AEA23-2DFF-4EE0-B704-E38D2060CAA9}" sibTransId="{4BD69C38-F6D5-4B4E-8CE5-F70A7C99DF77}"/>
    <dgm:cxn modelId="{F0637A01-3D0C-465D-81B1-F1A16D4D3789}" type="presOf" srcId="{D2839C80-BFA1-4B98-9E1A-FC54D3B73CBF}" destId="{C6DD903E-5AE7-45FC-A3C7-3068B15E9E26}" srcOrd="1" destOrd="0" presId="urn:microsoft.com/office/officeart/2005/8/layout/cycle2"/>
    <dgm:cxn modelId="{AFA4B0CB-8599-43EE-AFF4-CA82B511CB49}" srcId="{FC22B4D7-6C23-407C-B3F4-FD54ABF5CCE2}" destId="{E08BC8D0-91A1-4A88-A87F-29060DCFCFDC}" srcOrd="1" destOrd="0" parTransId="{FCFBFBB8-0B4C-48FB-916B-1CCC0F9DF7E4}" sibTransId="{5480EECD-334C-4B8E-8001-6DF36F2855D9}"/>
    <dgm:cxn modelId="{6C0AFAD1-A453-4B00-94FA-89B4CBB72DEB}" type="presOf" srcId="{69CBF56E-5528-4499-B087-661EE1577138}" destId="{CFFAEFCC-4840-4020-ACBB-1C0E184F7DB1}" srcOrd="0" destOrd="0" presId="urn:microsoft.com/office/officeart/2005/8/layout/cycle2"/>
    <dgm:cxn modelId="{DA26C19B-DEC9-4239-9D8D-40B7938B2847}" srcId="{FC22B4D7-6C23-407C-B3F4-FD54ABF5CCE2}" destId="{69CBF56E-5528-4499-B087-661EE1577138}" srcOrd="5" destOrd="0" parTransId="{FA8E3DF3-6A4B-4D0C-ADD4-D2582F4498CF}" sibTransId="{D2839C80-BFA1-4B98-9E1A-FC54D3B73CBF}"/>
    <dgm:cxn modelId="{C3A86F2D-04C7-48EA-8DF6-95CE69A27018}" type="presOf" srcId="{E08BC8D0-91A1-4A88-A87F-29060DCFCFDC}" destId="{6C5F7AAD-FC34-45F5-92C9-2630A9530D60}" srcOrd="0" destOrd="0" presId="urn:microsoft.com/office/officeart/2005/8/layout/cycle2"/>
    <dgm:cxn modelId="{58D6C0E7-5D38-4672-9214-9B138808D111}" type="presOf" srcId="{EA215599-D759-4527-BACA-6E1C63759BBE}" destId="{32C3E109-9A60-4ED3-9B96-D0F3F1A1405C}" srcOrd="1" destOrd="0" presId="urn:microsoft.com/office/officeart/2005/8/layout/cycle2"/>
    <dgm:cxn modelId="{39AFB0C7-A1FE-4886-8CB0-FB043239F543}" type="presOf" srcId="{FE76CF12-B413-4694-B86E-14D1CB3EB4CF}" destId="{56DB6AC6-8B5D-426E-8910-B0896528696F}" srcOrd="0" destOrd="0" presId="urn:microsoft.com/office/officeart/2005/8/layout/cycle2"/>
    <dgm:cxn modelId="{9ABB9B98-438E-4FC2-88FD-D347DC457D36}" type="presOf" srcId="{A18F7CD1-B004-4B22-AC4A-9739216637A5}" destId="{1D68427E-C9C5-417D-9E5D-58A64C52C045}" srcOrd="0" destOrd="0" presId="urn:microsoft.com/office/officeart/2005/8/layout/cycle2"/>
    <dgm:cxn modelId="{03A34CE3-A101-4567-AA60-B73828E5D2E9}" type="presOf" srcId="{5480EECD-334C-4B8E-8001-6DF36F2855D9}" destId="{C7C32909-0AD2-46E1-87AE-E408473BC17C}" srcOrd="1" destOrd="0" presId="urn:microsoft.com/office/officeart/2005/8/layout/cycle2"/>
    <dgm:cxn modelId="{8B02C845-39FD-4EC1-85D5-7D42D1299CAD}" type="presOf" srcId="{5E8C8822-F9C9-4406-B5A6-993F9F8113EA}" destId="{49729CD9-5563-4F6C-A0B0-AD6A4BDB3DB7}" srcOrd="1" destOrd="0" presId="urn:microsoft.com/office/officeart/2005/8/layout/cycle2"/>
    <dgm:cxn modelId="{52D63C36-9339-4D83-A37B-DC087C73A525}" type="presOf" srcId="{4BD69C38-F6D5-4B4E-8CE5-F70A7C99DF77}" destId="{642CF84F-D507-4828-907A-AC58A22C1BF3}" srcOrd="1" destOrd="0" presId="urn:microsoft.com/office/officeart/2005/8/layout/cycle2"/>
    <dgm:cxn modelId="{D6AD9E46-0D90-4FB6-80C7-0BE4AC84A85A}" type="presOf" srcId="{0EC90F93-955E-4F66-AA86-71A87E28076F}" destId="{52337168-8476-4297-99FF-FC71F345E796}" srcOrd="0" destOrd="0" presId="urn:microsoft.com/office/officeart/2005/8/layout/cycle2"/>
    <dgm:cxn modelId="{ED889EF0-D202-4A86-B8FF-0FC9940B4608}" type="presOf" srcId="{4BD69C38-F6D5-4B4E-8CE5-F70A7C99DF77}" destId="{882AF59B-8BC1-451F-8FF1-7040F05E4656}" srcOrd="0" destOrd="0" presId="urn:microsoft.com/office/officeart/2005/8/layout/cycle2"/>
    <dgm:cxn modelId="{DB26E5D1-EC3C-4751-B742-843206F90034}" type="presOf" srcId="{FC22B4D7-6C23-407C-B3F4-FD54ABF5CCE2}" destId="{3D237034-4232-4DFE-B79E-A35B3ED5A56A}" srcOrd="0" destOrd="0" presId="urn:microsoft.com/office/officeart/2005/8/layout/cycle2"/>
    <dgm:cxn modelId="{8DA76F40-438A-475B-B884-BC33479B77C9}" type="presOf" srcId="{EA215599-D759-4527-BACA-6E1C63759BBE}" destId="{D88FB730-321A-438D-B414-3FE55212E5B2}" srcOrd="0" destOrd="0" presId="urn:microsoft.com/office/officeart/2005/8/layout/cycle2"/>
    <dgm:cxn modelId="{DB7F5225-5641-4D06-BE36-037E54039749}" type="presOf" srcId="{ECE5DF4A-686D-4243-9988-8BC3CAA51563}" destId="{588BD4EB-15D4-499C-96C6-CB7DA7D3128D}" srcOrd="0" destOrd="0" presId="urn:microsoft.com/office/officeart/2005/8/layout/cycle2"/>
    <dgm:cxn modelId="{D8E488BF-1226-4849-A5FF-9174AF4B9445}" type="presOf" srcId="{112827E1-AFA0-4B56-94C0-0C34C9C91E77}" destId="{871691C6-A6B6-457E-AC90-2447971D7374}" srcOrd="1" destOrd="0" presId="urn:microsoft.com/office/officeart/2005/8/layout/cycle2"/>
    <dgm:cxn modelId="{F52E00EB-8487-4B45-9078-563DFF75EE47}" type="presOf" srcId="{7F78DB07-E5E5-4716-888C-034813BF6FC5}" destId="{0ED52858-29A2-4F59-A080-C5F85C70CC33}" srcOrd="1" destOrd="0" presId="urn:microsoft.com/office/officeart/2005/8/layout/cycle2"/>
    <dgm:cxn modelId="{09223EF8-8E5B-4ACA-A6C7-221216031F1B}" srcId="{FC22B4D7-6C23-407C-B3F4-FD54ABF5CCE2}" destId="{A18F7CD1-B004-4B22-AC4A-9739216637A5}" srcOrd="6" destOrd="0" parTransId="{EE96F058-CC4D-4E0B-BA75-18C4323D72F6}" sibTransId="{7F78DB07-E5E5-4716-888C-034813BF6FC5}"/>
    <dgm:cxn modelId="{813FF80F-83C5-46C7-A63D-A15978F71E75}" srcId="{FC22B4D7-6C23-407C-B3F4-FD54ABF5CCE2}" destId="{D3B39CBD-58F2-40BC-A674-0B9A48D5B412}" srcOrd="0" destOrd="0" parTransId="{1541E3AE-AF4C-4455-89DF-A918CC4A5B6A}" sibTransId="{0EC90F93-955E-4F66-AA86-71A87E28076F}"/>
    <dgm:cxn modelId="{1CE0DCB7-3FD9-47BB-A8AF-93B3DC1873D0}" type="presOf" srcId="{0EC90F93-955E-4F66-AA86-71A87E28076F}" destId="{75EF964C-08F1-4E5E-9001-7FB94ABB40CB}" srcOrd="1" destOrd="0" presId="urn:microsoft.com/office/officeart/2005/8/layout/cycle2"/>
    <dgm:cxn modelId="{DE0AA4F3-A54F-4E9C-A796-D9455B33F82A}" srcId="{FC22B4D7-6C23-407C-B3F4-FD54ABF5CCE2}" destId="{B05C90FF-23A1-4180-A3D6-C0DC1DCC9D19}" srcOrd="2" destOrd="0" parTransId="{A85FA254-05C7-419C-B626-BCD45B3B626E}" sibTransId="{5E8C8822-F9C9-4406-B5A6-993F9F8113EA}"/>
    <dgm:cxn modelId="{71CF31B0-A719-4444-9DEB-9B7272108775}" type="presOf" srcId="{D2839C80-BFA1-4B98-9E1A-FC54D3B73CBF}" destId="{47106C15-A1B5-4E89-ACF1-DDCB9C1CF7BE}" srcOrd="0" destOrd="0" presId="urn:microsoft.com/office/officeart/2005/8/layout/cycle2"/>
    <dgm:cxn modelId="{712D3C94-746C-4697-9CD1-263A216F8887}" srcId="{FC22B4D7-6C23-407C-B3F4-FD54ABF5CCE2}" destId="{ECE5DF4A-686D-4243-9988-8BC3CAA51563}" srcOrd="3" destOrd="0" parTransId="{D39522AF-ABA0-4068-98CF-7086D24AEBD2}" sibTransId="{112827E1-AFA0-4B56-94C0-0C34C9C91E77}"/>
    <dgm:cxn modelId="{6A35AE36-DE8E-471F-8A40-BB9AD285FAE4}" type="presOf" srcId="{224C1B65-CE91-4B98-A87E-10B8E55CB0CD}" destId="{804852C2-369D-4641-9484-4F1AEBD92EF2}" srcOrd="0" destOrd="0" presId="urn:microsoft.com/office/officeart/2005/8/layout/cycle2"/>
    <dgm:cxn modelId="{E124851D-4B98-470E-91D8-7E4B42F01D62}" type="presOf" srcId="{5E8C8822-F9C9-4406-B5A6-993F9F8113EA}" destId="{6D87E7BB-6E0D-40B5-971A-CC9B58B6890B}" srcOrd="0" destOrd="0" presId="urn:microsoft.com/office/officeart/2005/8/layout/cycle2"/>
    <dgm:cxn modelId="{A4787DDE-AF8D-4190-8308-D907FE08B2E5}" type="presParOf" srcId="{3D237034-4232-4DFE-B79E-A35B3ED5A56A}" destId="{FE054AFF-AA41-4A32-A71F-2F763E2E00A3}" srcOrd="0" destOrd="0" presId="urn:microsoft.com/office/officeart/2005/8/layout/cycle2"/>
    <dgm:cxn modelId="{523BC450-791B-487E-A069-9D61172FA3D6}" type="presParOf" srcId="{3D237034-4232-4DFE-B79E-A35B3ED5A56A}" destId="{52337168-8476-4297-99FF-FC71F345E796}" srcOrd="1" destOrd="0" presId="urn:microsoft.com/office/officeart/2005/8/layout/cycle2"/>
    <dgm:cxn modelId="{78C30FE6-2780-45F3-A04B-C16B90606802}" type="presParOf" srcId="{52337168-8476-4297-99FF-FC71F345E796}" destId="{75EF964C-08F1-4E5E-9001-7FB94ABB40CB}" srcOrd="0" destOrd="0" presId="urn:microsoft.com/office/officeart/2005/8/layout/cycle2"/>
    <dgm:cxn modelId="{554A55AC-13A2-4C67-A830-0EB463A00FD0}" type="presParOf" srcId="{3D237034-4232-4DFE-B79E-A35B3ED5A56A}" destId="{6C5F7AAD-FC34-45F5-92C9-2630A9530D60}" srcOrd="2" destOrd="0" presId="urn:microsoft.com/office/officeart/2005/8/layout/cycle2"/>
    <dgm:cxn modelId="{8D9F114E-3C87-4F8D-9B73-F3FA863B2CAB}" type="presParOf" srcId="{3D237034-4232-4DFE-B79E-A35B3ED5A56A}" destId="{E37D8F2F-BEF7-4B01-A3E8-E9CE11DDAFA0}" srcOrd="3" destOrd="0" presId="urn:microsoft.com/office/officeart/2005/8/layout/cycle2"/>
    <dgm:cxn modelId="{DE07FCF0-D6B4-4F35-8F70-D4BED1AA94B9}" type="presParOf" srcId="{E37D8F2F-BEF7-4B01-A3E8-E9CE11DDAFA0}" destId="{C7C32909-0AD2-46E1-87AE-E408473BC17C}" srcOrd="0" destOrd="0" presId="urn:microsoft.com/office/officeart/2005/8/layout/cycle2"/>
    <dgm:cxn modelId="{01813314-7B90-45D2-9CF1-611D3A7000FF}" type="presParOf" srcId="{3D237034-4232-4DFE-B79E-A35B3ED5A56A}" destId="{4F05F1C1-C020-462D-B67F-F7703672137E}" srcOrd="4" destOrd="0" presId="urn:microsoft.com/office/officeart/2005/8/layout/cycle2"/>
    <dgm:cxn modelId="{D4CE6609-9F72-47A5-9FF8-B328585E52B4}" type="presParOf" srcId="{3D237034-4232-4DFE-B79E-A35B3ED5A56A}" destId="{6D87E7BB-6E0D-40B5-971A-CC9B58B6890B}" srcOrd="5" destOrd="0" presId="urn:microsoft.com/office/officeart/2005/8/layout/cycle2"/>
    <dgm:cxn modelId="{B534362A-8ADE-4520-BEC6-B6B3C3D4F141}" type="presParOf" srcId="{6D87E7BB-6E0D-40B5-971A-CC9B58B6890B}" destId="{49729CD9-5563-4F6C-A0B0-AD6A4BDB3DB7}" srcOrd="0" destOrd="0" presId="urn:microsoft.com/office/officeart/2005/8/layout/cycle2"/>
    <dgm:cxn modelId="{372E5C01-5354-48FD-B284-0B20B9BB69F4}" type="presParOf" srcId="{3D237034-4232-4DFE-B79E-A35B3ED5A56A}" destId="{588BD4EB-15D4-499C-96C6-CB7DA7D3128D}" srcOrd="6" destOrd="0" presId="urn:microsoft.com/office/officeart/2005/8/layout/cycle2"/>
    <dgm:cxn modelId="{E1D62FD3-163F-4270-A447-F29AC3F185A2}" type="presParOf" srcId="{3D237034-4232-4DFE-B79E-A35B3ED5A56A}" destId="{19A4FF52-682D-43CE-9D19-398CEE9CE225}" srcOrd="7" destOrd="0" presId="urn:microsoft.com/office/officeart/2005/8/layout/cycle2"/>
    <dgm:cxn modelId="{85D8FC7D-D0DA-494C-BC54-9F8F851C498B}" type="presParOf" srcId="{19A4FF52-682D-43CE-9D19-398CEE9CE225}" destId="{871691C6-A6B6-457E-AC90-2447971D7374}" srcOrd="0" destOrd="0" presId="urn:microsoft.com/office/officeart/2005/8/layout/cycle2"/>
    <dgm:cxn modelId="{8FB651EA-EF40-4927-A19B-DC094E12874D}" type="presParOf" srcId="{3D237034-4232-4DFE-B79E-A35B3ED5A56A}" destId="{56DB6AC6-8B5D-426E-8910-B0896528696F}" srcOrd="8" destOrd="0" presId="urn:microsoft.com/office/officeart/2005/8/layout/cycle2"/>
    <dgm:cxn modelId="{A49E107E-76FA-4C5A-94D7-39A9B525E8E0}" type="presParOf" srcId="{3D237034-4232-4DFE-B79E-A35B3ED5A56A}" destId="{D88FB730-321A-438D-B414-3FE55212E5B2}" srcOrd="9" destOrd="0" presId="urn:microsoft.com/office/officeart/2005/8/layout/cycle2"/>
    <dgm:cxn modelId="{A6A5DF19-B66E-4132-93C1-C3489CB8B21B}" type="presParOf" srcId="{D88FB730-321A-438D-B414-3FE55212E5B2}" destId="{32C3E109-9A60-4ED3-9B96-D0F3F1A1405C}" srcOrd="0" destOrd="0" presId="urn:microsoft.com/office/officeart/2005/8/layout/cycle2"/>
    <dgm:cxn modelId="{04FFA2CB-CF35-423B-8F89-87810A27A9AB}" type="presParOf" srcId="{3D237034-4232-4DFE-B79E-A35B3ED5A56A}" destId="{CFFAEFCC-4840-4020-ACBB-1C0E184F7DB1}" srcOrd="10" destOrd="0" presId="urn:microsoft.com/office/officeart/2005/8/layout/cycle2"/>
    <dgm:cxn modelId="{B5B17D27-1A7C-41D9-B8EC-85A2CA8F06DD}" type="presParOf" srcId="{3D237034-4232-4DFE-B79E-A35B3ED5A56A}" destId="{47106C15-A1B5-4E89-ACF1-DDCB9C1CF7BE}" srcOrd="11" destOrd="0" presId="urn:microsoft.com/office/officeart/2005/8/layout/cycle2"/>
    <dgm:cxn modelId="{5395110E-3CC9-4518-AF62-27927FA99055}" type="presParOf" srcId="{47106C15-A1B5-4E89-ACF1-DDCB9C1CF7BE}" destId="{C6DD903E-5AE7-45FC-A3C7-3068B15E9E26}" srcOrd="0" destOrd="0" presId="urn:microsoft.com/office/officeart/2005/8/layout/cycle2"/>
    <dgm:cxn modelId="{D9193BD7-1A13-4EAE-A866-FE0197607C44}" type="presParOf" srcId="{3D237034-4232-4DFE-B79E-A35B3ED5A56A}" destId="{1D68427E-C9C5-417D-9E5D-58A64C52C045}" srcOrd="12" destOrd="0" presId="urn:microsoft.com/office/officeart/2005/8/layout/cycle2"/>
    <dgm:cxn modelId="{46CAE16F-AA07-4391-9E29-15E55B1FD9E5}" type="presParOf" srcId="{3D237034-4232-4DFE-B79E-A35B3ED5A56A}" destId="{C10EF35B-2DC2-40B4-B991-0893B713339F}" srcOrd="13" destOrd="0" presId="urn:microsoft.com/office/officeart/2005/8/layout/cycle2"/>
    <dgm:cxn modelId="{34C64A5B-B13E-452C-BE50-67006DCF1C32}" type="presParOf" srcId="{C10EF35B-2DC2-40B4-B991-0893B713339F}" destId="{0ED52858-29A2-4F59-A080-C5F85C70CC33}" srcOrd="0" destOrd="0" presId="urn:microsoft.com/office/officeart/2005/8/layout/cycle2"/>
    <dgm:cxn modelId="{4DBA1184-DAE8-4E42-B35F-0D3BB924CEFF}" type="presParOf" srcId="{3D237034-4232-4DFE-B79E-A35B3ED5A56A}" destId="{804852C2-369D-4641-9484-4F1AEBD92EF2}" srcOrd="14" destOrd="0" presId="urn:microsoft.com/office/officeart/2005/8/layout/cycle2"/>
    <dgm:cxn modelId="{3E7EC0D2-A214-477E-B741-59530D4737A3}" type="presParOf" srcId="{3D237034-4232-4DFE-B79E-A35B3ED5A56A}" destId="{882AF59B-8BC1-451F-8FF1-7040F05E4656}" srcOrd="15" destOrd="0" presId="urn:microsoft.com/office/officeart/2005/8/layout/cycle2"/>
    <dgm:cxn modelId="{52F7A1EC-77A0-4529-8207-F4F57847C25F}" type="presParOf" srcId="{882AF59B-8BC1-451F-8FF1-7040F05E4656}" destId="{642CF84F-D507-4828-907A-AC58A22C1BF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35A7E9-E547-4BC4-ADEA-FDFEEE1A99A7}" type="doc">
      <dgm:prSet loTypeId="urn:microsoft.com/office/officeart/2005/8/layout/arrow2" loCatId="process" qsTypeId="urn:microsoft.com/office/officeart/2005/8/quickstyle/simple1" qsCatId="simple" csTypeId="urn:microsoft.com/office/officeart/2005/8/colors/accent0_3" csCatId="mainScheme" phldr="1"/>
      <dgm:spPr/>
    </dgm:pt>
    <dgm:pt modelId="{DCB1CAB3-71E4-442D-A1F1-E0D396608D45}">
      <dgm:prSet phldrT="[Texto]" custT="1"/>
      <dgm:spPr/>
      <dgm:t>
        <a:bodyPr/>
        <a:lstStyle/>
        <a:p>
          <a:r>
            <a:rPr lang="es-ES" sz="2000" smtClean="0"/>
            <a:t>Modelo de economía tradicional: basada en costes y precios</a:t>
          </a:r>
          <a:endParaRPr lang="es-ES" sz="2000" dirty="0"/>
        </a:p>
      </dgm:t>
    </dgm:pt>
    <dgm:pt modelId="{98A3500D-CCEC-4E98-948E-9B48E1602C0A}" type="parTrans" cxnId="{3E09D0D5-745B-4D1B-9E76-81ED5CAE9A6B}">
      <dgm:prSet/>
      <dgm:spPr/>
      <dgm:t>
        <a:bodyPr/>
        <a:lstStyle/>
        <a:p>
          <a:endParaRPr lang="es-ES"/>
        </a:p>
      </dgm:t>
    </dgm:pt>
    <dgm:pt modelId="{D143880B-6939-43E4-BDED-AAD13D74F5EF}" type="sibTrans" cxnId="{3E09D0D5-745B-4D1B-9E76-81ED5CAE9A6B}">
      <dgm:prSet/>
      <dgm:spPr/>
      <dgm:t>
        <a:bodyPr/>
        <a:lstStyle/>
        <a:p>
          <a:endParaRPr lang="es-ES"/>
        </a:p>
      </dgm:t>
    </dgm:pt>
    <dgm:pt modelId="{7DF1833E-E3F2-44EF-913F-74AF299F16CE}">
      <dgm:prSet phldrT="[Texto]" custT="1"/>
      <dgm:spPr/>
      <dgm:t>
        <a:bodyPr/>
        <a:lstStyle/>
        <a:p>
          <a:r>
            <a:rPr lang="es-ES" sz="1600" b="1" i="1" dirty="0" smtClean="0"/>
            <a:t>TRÁNSITO</a:t>
          </a:r>
          <a:r>
            <a:rPr lang="es-ES" sz="1600" dirty="0" smtClean="0"/>
            <a:t>:</a:t>
          </a:r>
        </a:p>
        <a:p>
          <a:r>
            <a:rPr lang="es-ES" sz="1600" dirty="0" smtClean="0"/>
            <a:t>Condicionado por la revolución tecnológica y la globalización de la economía</a:t>
          </a:r>
          <a:endParaRPr lang="es-ES" sz="1600" dirty="0"/>
        </a:p>
      </dgm:t>
    </dgm:pt>
    <dgm:pt modelId="{FA3F72FF-3AF4-4A7D-87FB-E3C8F913C849}" type="parTrans" cxnId="{50A76B0D-F0B9-4515-BD8D-FF5893589CBE}">
      <dgm:prSet/>
      <dgm:spPr/>
      <dgm:t>
        <a:bodyPr/>
        <a:lstStyle/>
        <a:p>
          <a:endParaRPr lang="es-ES"/>
        </a:p>
      </dgm:t>
    </dgm:pt>
    <dgm:pt modelId="{DD7DAB69-4BBE-486E-9C5F-030A6C2822AC}" type="sibTrans" cxnId="{50A76B0D-F0B9-4515-BD8D-FF5893589CBE}">
      <dgm:prSet/>
      <dgm:spPr/>
      <dgm:t>
        <a:bodyPr/>
        <a:lstStyle/>
        <a:p>
          <a:endParaRPr lang="es-ES"/>
        </a:p>
      </dgm:t>
    </dgm:pt>
    <dgm:pt modelId="{CB51C222-1DF9-48B4-8FC7-EE0249C0FD91}">
      <dgm:prSet phldrT="[Texto]" custT="1"/>
      <dgm:spPr/>
      <dgm:t>
        <a:bodyPr/>
        <a:lstStyle/>
        <a:p>
          <a:r>
            <a:rPr lang="es-ES" sz="2000" smtClean="0"/>
            <a:t>Modelo de economía del conocimiento: basada en ideas, productos diferenciados y servicios a medida</a:t>
          </a:r>
          <a:endParaRPr lang="es-ES" sz="2000" dirty="0"/>
        </a:p>
      </dgm:t>
    </dgm:pt>
    <dgm:pt modelId="{FB0AF038-FE42-4230-953A-5B8B6641347D}" type="parTrans" cxnId="{53939E76-8519-4B29-997A-35E86B838CF0}">
      <dgm:prSet/>
      <dgm:spPr/>
      <dgm:t>
        <a:bodyPr/>
        <a:lstStyle/>
        <a:p>
          <a:endParaRPr lang="es-ES"/>
        </a:p>
      </dgm:t>
    </dgm:pt>
    <dgm:pt modelId="{F1374931-4687-496E-A7E0-6D306C41306E}" type="sibTrans" cxnId="{53939E76-8519-4B29-997A-35E86B838CF0}">
      <dgm:prSet/>
      <dgm:spPr/>
      <dgm:t>
        <a:bodyPr/>
        <a:lstStyle/>
        <a:p>
          <a:endParaRPr lang="es-ES"/>
        </a:p>
      </dgm:t>
    </dgm:pt>
    <dgm:pt modelId="{D8C29DEE-8F5A-45F4-8851-4E8BA0E01081}" type="pres">
      <dgm:prSet presAssocID="{8035A7E9-E547-4BC4-ADEA-FDFEEE1A99A7}" presName="arrowDiagram" presStyleCnt="0">
        <dgm:presLayoutVars>
          <dgm:chMax val="5"/>
          <dgm:dir/>
          <dgm:resizeHandles val="exact"/>
        </dgm:presLayoutVars>
      </dgm:prSet>
      <dgm:spPr/>
    </dgm:pt>
    <dgm:pt modelId="{BF377520-2933-4EBE-B292-EFEE6C8CED57}" type="pres">
      <dgm:prSet presAssocID="{8035A7E9-E547-4BC4-ADEA-FDFEEE1A99A7}" presName="arrow" presStyleLbl="bgShp" presStyleIdx="0" presStyleCnt="1" custLinFactNeighborX="-4754" custLinFactNeighborY="-280"/>
      <dgm:spPr/>
    </dgm:pt>
    <dgm:pt modelId="{D2A09804-2665-45B7-B7D2-2136E0C24257}" type="pres">
      <dgm:prSet presAssocID="{8035A7E9-E547-4BC4-ADEA-FDFEEE1A99A7}" presName="arrowDiagram3" presStyleCnt="0"/>
      <dgm:spPr/>
    </dgm:pt>
    <dgm:pt modelId="{9178C0FF-D750-493D-A039-801F4A61F038}" type="pres">
      <dgm:prSet presAssocID="{DCB1CAB3-71E4-442D-A1F1-E0D396608D45}" presName="bullet3a" presStyleLbl="node1" presStyleIdx="0" presStyleCnt="3"/>
      <dgm:spPr/>
    </dgm:pt>
    <dgm:pt modelId="{291E3138-5B62-40D2-8182-30CDFE8E9BED}" type="pres">
      <dgm:prSet presAssocID="{DCB1CAB3-71E4-442D-A1F1-E0D396608D45}" presName="textBox3a" presStyleLbl="revTx" presStyleIdx="0" presStyleCnt="3" custScaleX="18358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8A9EFD1-4B24-494D-97ED-51E9EF64E318}" type="pres">
      <dgm:prSet presAssocID="{7DF1833E-E3F2-44EF-913F-74AF299F16CE}" presName="bullet3b" presStyleLbl="node1" presStyleIdx="1" presStyleCnt="3" custLinFactNeighborX="-66942" custLinFactNeighborY="18595"/>
      <dgm:spPr/>
    </dgm:pt>
    <dgm:pt modelId="{FBAA837F-D749-4ECC-81EF-E035DE0D47C5}" type="pres">
      <dgm:prSet presAssocID="{7DF1833E-E3F2-44EF-913F-74AF299F16CE}" presName="textBox3b" presStyleLbl="revTx" presStyleIdx="1" presStyleCnt="3" custScaleX="128872" custLinFactNeighborX="582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AD36A88-3C4F-4874-B291-313903E23181}" type="pres">
      <dgm:prSet presAssocID="{CB51C222-1DF9-48B4-8FC7-EE0249C0FD91}" presName="bullet3c" presStyleLbl="node1" presStyleIdx="2" presStyleCnt="3"/>
      <dgm:spPr/>
    </dgm:pt>
    <dgm:pt modelId="{28420711-0FD3-474D-AD25-1E89A5B45A72}" type="pres">
      <dgm:prSet presAssocID="{CB51C222-1DF9-48B4-8FC7-EE0249C0FD91}" presName="textBox3c" presStyleLbl="revTx" presStyleIdx="2" presStyleCnt="3" custScaleX="264059" custLinFactNeighborX="77200" custLinFactNeighborY="-321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85FE087-002E-4E18-8FC8-BC34CAE72823}" type="presOf" srcId="{7DF1833E-E3F2-44EF-913F-74AF299F16CE}" destId="{FBAA837F-D749-4ECC-81EF-E035DE0D47C5}" srcOrd="0" destOrd="0" presId="urn:microsoft.com/office/officeart/2005/8/layout/arrow2"/>
    <dgm:cxn modelId="{7B22C705-355A-43D8-AD17-418B610FA9E3}" type="presOf" srcId="{CB51C222-1DF9-48B4-8FC7-EE0249C0FD91}" destId="{28420711-0FD3-474D-AD25-1E89A5B45A72}" srcOrd="0" destOrd="0" presId="urn:microsoft.com/office/officeart/2005/8/layout/arrow2"/>
    <dgm:cxn modelId="{645F0E53-ABC6-41D4-A729-79C87206338C}" type="presOf" srcId="{DCB1CAB3-71E4-442D-A1F1-E0D396608D45}" destId="{291E3138-5B62-40D2-8182-30CDFE8E9BED}" srcOrd="0" destOrd="0" presId="urn:microsoft.com/office/officeart/2005/8/layout/arrow2"/>
    <dgm:cxn modelId="{3E09D0D5-745B-4D1B-9E76-81ED5CAE9A6B}" srcId="{8035A7E9-E547-4BC4-ADEA-FDFEEE1A99A7}" destId="{DCB1CAB3-71E4-442D-A1F1-E0D396608D45}" srcOrd="0" destOrd="0" parTransId="{98A3500D-CCEC-4E98-948E-9B48E1602C0A}" sibTransId="{D143880B-6939-43E4-BDED-AAD13D74F5EF}"/>
    <dgm:cxn modelId="{53939E76-8519-4B29-997A-35E86B838CF0}" srcId="{8035A7E9-E547-4BC4-ADEA-FDFEEE1A99A7}" destId="{CB51C222-1DF9-48B4-8FC7-EE0249C0FD91}" srcOrd="2" destOrd="0" parTransId="{FB0AF038-FE42-4230-953A-5B8B6641347D}" sibTransId="{F1374931-4687-496E-A7E0-6D306C41306E}"/>
    <dgm:cxn modelId="{9DA5447B-E25B-416B-AD0C-78A876A56E83}" type="presOf" srcId="{8035A7E9-E547-4BC4-ADEA-FDFEEE1A99A7}" destId="{D8C29DEE-8F5A-45F4-8851-4E8BA0E01081}" srcOrd="0" destOrd="0" presId="urn:microsoft.com/office/officeart/2005/8/layout/arrow2"/>
    <dgm:cxn modelId="{50A76B0D-F0B9-4515-BD8D-FF5893589CBE}" srcId="{8035A7E9-E547-4BC4-ADEA-FDFEEE1A99A7}" destId="{7DF1833E-E3F2-44EF-913F-74AF299F16CE}" srcOrd="1" destOrd="0" parTransId="{FA3F72FF-3AF4-4A7D-87FB-E3C8F913C849}" sibTransId="{DD7DAB69-4BBE-486E-9C5F-030A6C2822AC}"/>
    <dgm:cxn modelId="{16C4290D-8EC5-4829-BF50-26738ACD6574}" type="presParOf" srcId="{D8C29DEE-8F5A-45F4-8851-4E8BA0E01081}" destId="{BF377520-2933-4EBE-B292-EFEE6C8CED57}" srcOrd="0" destOrd="0" presId="urn:microsoft.com/office/officeart/2005/8/layout/arrow2"/>
    <dgm:cxn modelId="{63F622CE-8C4A-4CCD-A178-AF37274F2CF3}" type="presParOf" srcId="{D8C29DEE-8F5A-45F4-8851-4E8BA0E01081}" destId="{D2A09804-2665-45B7-B7D2-2136E0C24257}" srcOrd="1" destOrd="0" presId="urn:microsoft.com/office/officeart/2005/8/layout/arrow2"/>
    <dgm:cxn modelId="{B7FB1783-57F4-4B0F-A60C-B9019DCE281A}" type="presParOf" srcId="{D2A09804-2665-45B7-B7D2-2136E0C24257}" destId="{9178C0FF-D750-493D-A039-801F4A61F038}" srcOrd="0" destOrd="0" presId="urn:microsoft.com/office/officeart/2005/8/layout/arrow2"/>
    <dgm:cxn modelId="{C40A8C3A-74E2-40B1-8D45-EDFD32F41B9D}" type="presParOf" srcId="{D2A09804-2665-45B7-B7D2-2136E0C24257}" destId="{291E3138-5B62-40D2-8182-30CDFE8E9BED}" srcOrd="1" destOrd="0" presId="urn:microsoft.com/office/officeart/2005/8/layout/arrow2"/>
    <dgm:cxn modelId="{0DED2AFD-753E-45AC-A942-35A0C8D0B82C}" type="presParOf" srcId="{D2A09804-2665-45B7-B7D2-2136E0C24257}" destId="{D8A9EFD1-4B24-494D-97ED-51E9EF64E318}" srcOrd="2" destOrd="0" presId="urn:microsoft.com/office/officeart/2005/8/layout/arrow2"/>
    <dgm:cxn modelId="{4D356FB3-327D-45D3-A9D0-65C2BAC50CD3}" type="presParOf" srcId="{D2A09804-2665-45B7-B7D2-2136E0C24257}" destId="{FBAA837F-D749-4ECC-81EF-E035DE0D47C5}" srcOrd="3" destOrd="0" presId="urn:microsoft.com/office/officeart/2005/8/layout/arrow2"/>
    <dgm:cxn modelId="{15B09F1C-DB5C-401E-BFA2-2AFC34E4CF60}" type="presParOf" srcId="{D2A09804-2665-45B7-B7D2-2136E0C24257}" destId="{CAD36A88-3C4F-4874-B291-313903E23181}" srcOrd="4" destOrd="0" presId="urn:microsoft.com/office/officeart/2005/8/layout/arrow2"/>
    <dgm:cxn modelId="{CAD46E1B-D296-487C-B841-BBD24087910E}" type="presParOf" srcId="{D2A09804-2665-45B7-B7D2-2136E0C24257}" destId="{28420711-0FD3-474D-AD25-1E89A5B45A72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B8BE70A-08DA-4888-84BC-76B33E00D3D3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41F10FD-0370-4CFD-B90D-CD4DAE682E17}">
      <dgm:prSet phldrT="[Texto]" custT="1"/>
      <dgm:spPr/>
      <dgm:t>
        <a:bodyPr/>
        <a:lstStyle/>
        <a:p>
          <a:r>
            <a:rPr lang="es-ES" sz="1600" dirty="0" smtClean="0"/>
            <a:t>L</a:t>
          </a:r>
        </a:p>
        <a:p>
          <a:r>
            <a:rPr lang="es-ES" sz="1600" dirty="0" smtClean="0">
              <a:solidFill>
                <a:srgbClr val="C40EAE"/>
              </a:solidFill>
            </a:rPr>
            <a:t>- Organizaciones jerarquizadas. Puestos simples.</a:t>
          </a:r>
        </a:p>
        <a:p>
          <a:r>
            <a:rPr lang="es-ES" sz="1600" dirty="0" smtClean="0">
              <a:solidFill>
                <a:srgbClr val="C40EAE"/>
              </a:solidFill>
            </a:rPr>
            <a:t>- Prima la posesión de recursos naturales y materiales.</a:t>
          </a:r>
        </a:p>
        <a:p>
          <a:r>
            <a:rPr lang="es-ES" sz="1600" dirty="0" smtClean="0">
              <a:solidFill>
                <a:srgbClr val="C40EAE"/>
              </a:solidFill>
            </a:rPr>
            <a:t>- Capital fijo.</a:t>
          </a:r>
        </a:p>
        <a:p>
          <a:r>
            <a:rPr lang="es-ES" sz="1600" dirty="0" smtClean="0">
              <a:solidFill>
                <a:srgbClr val="C40EAE"/>
              </a:solidFill>
            </a:rPr>
            <a:t>- Mercado local o regional.</a:t>
          </a:r>
        </a:p>
        <a:p>
          <a:r>
            <a:rPr lang="es-ES" sz="1600" dirty="0" smtClean="0">
              <a:solidFill>
                <a:srgbClr val="C40EAE"/>
              </a:solidFill>
            </a:rPr>
            <a:t>- Se vende lo que se produce.</a:t>
          </a:r>
        </a:p>
        <a:p>
          <a:r>
            <a:rPr lang="es-ES" sz="1600" dirty="0" smtClean="0">
              <a:solidFill>
                <a:srgbClr val="C40EAE"/>
              </a:solidFill>
            </a:rPr>
            <a:t>- Precio = coste unidad + margen utilidad</a:t>
          </a:r>
        </a:p>
        <a:p>
          <a:endParaRPr lang="es-ES" sz="2000" dirty="0" smtClean="0">
            <a:solidFill>
              <a:srgbClr val="C40EAE"/>
            </a:solidFill>
          </a:endParaRPr>
        </a:p>
        <a:p>
          <a:endParaRPr lang="es-ES" sz="2000" dirty="0"/>
        </a:p>
      </dgm:t>
    </dgm:pt>
    <dgm:pt modelId="{47087508-79A9-4E30-9B74-A4D9EA9335D3}" type="parTrans" cxnId="{B0CB847A-BBC8-42B8-8ED6-85D06A74BAFD}">
      <dgm:prSet/>
      <dgm:spPr/>
      <dgm:t>
        <a:bodyPr/>
        <a:lstStyle/>
        <a:p>
          <a:endParaRPr lang="es-ES"/>
        </a:p>
      </dgm:t>
    </dgm:pt>
    <dgm:pt modelId="{024A6B34-8427-44E9-A8B3-7A17E263E949}" type="sibTrans" cxnId="{B0CB847A-BBC8-42B8-8ED6-85D06A74BAFD}">
      <dgm:prSet/>
      <dgm:spPr/>
      <dgm:t>
        <a:bodyPr/>
        <a:lstStyle/>
        <a:p>
          <a:endParaRPr lang="es-ES"/>
        </a:p>
      </dgm:t>
    </dgm:pt>
    <dgm:pt modelId="{0D69BC52-3576-454E-80E3-B0966EA14381}">
      <dgm:prSet phldrT="[Texto]" custT="1"/>
      <dgm:spPr/>
      <dgm:t>
        <a:bodyPr/>
        <a:lstStyle/>
        <a:p>
          <a:r>
            <a:rPr lang="es-ES" sz="1600" dirty="0" smtClean="0">
              <a:solidFill>
                <a:srgbClr val="FF0000"/>
              </a:solidFill>
            </a:rPr>
            <a:t>- Organizaciones descentralizadas. Puestos complejos.</a:t>
          </a:r>
        </a:p>
        <a:p>
          <a:r>
            <a:rPr lang="es-ES" sz="1600" dirty="0" smtClean="0">
              <a:solidFill>
                <a:srgbClr val="FF0000"/>
              </a:solidFill>
            </a:rPr>
            <a:t>- Prima el conocimiento (</a:t>
          </a:r>
          <a:r>
            <a:rPr lang="es-ES" sz="1600" dirty="0" err="1" smtClean="0">
              <a:solidFill>
                <a:srgbClr val="FF0000"/>
              </a:solidFill>
            </a:rPr>
            <a:t>I+D+i</a:t>
          </a:r>
          <a:r>
            <a:rPr lang="es-ES" sz="1600" dirty="0" smtClean="0">
              <a:solidFill>
                <a:srgbClr val="FF0000"/>
              </a:solidFill>
            </a:rPr>
            <a:t>).</a:t>
          </a:r>
        </a:p>
        <a:p>
          <a:r>
            <a:rPr lang="es-ES" sz="1600" dirty="0" smtClean="0">
              <a:solidFill>
                <a:srgbClr val="FF0000"/>
              </a:solidFill>
            </a:rPr>
            <a:t>- Capital intangible</a:t>
          </a:r>
        </a:p>
        <a:p>
          <a:r>
            <a:rPr lang="es-ES" sz="1600" dirty="0" smtClean="0">
              <a:solidFill>
                <a:srgbClr val="FF0000"/>
              </a:solidFill>
            </a:rPr>
            <a:t>- Mercado global, en red</a:t>
          </a:r>
        </a:p>
        <a:p>
          <a:r>
            <a:rPr lang="es-ES" sz="1600" dirty="0" smtClean="0">
              <a:solidFill>
                <a:srgbClr val="FF0000"/>
              </a:solidFill>
            </a:rPr>
            <a:t>- Se produce lo que se vende</a:t>
          </a:r>
        </a:p>
        <a:p>
          <a:r>
            <a:rPr lang="es-ES" sz="1600" dirty="0" smtClean="0">
              <a:solidFill>
                <a:srgbClr val="FF0000"/>
              </a:solidFill>
            </a:rPr>
            <a:t>- Precio = valor percibido por el cliente</a:t>
          </a:r>
          <a:endParaRPr lang="es-ES" sz="1600" dirty="0">
            <a:solidFill>
              <a:srgbClr val="FF0000"/>
            </a:solidFill>
          </a:endParaRPr>
        </a:p>
      </dgm:t>
    </dgm:pt>
    <dgm:pt modelId="{CBFCDBC1-1A4D-497E-8003-B83E9E87DB42}" type="parTrans" cxnId="{096B60FF-9473-463F-BACD-A27C43F8E32A}">
      <dgm:prSet/>
      <dgm:spPr/>
      <dgm:t>
        <a:bodyPr/>
        <a:lstStyle/>
        <a:p>
          <a:endParaRPr lang="es-ES"/>
        </a:p>
      </dgm:t>
    </dgm:pt>
    <dgm:pt modelId="{03F8EB62-990E-4CE5-A74C-79D8179556FF}" type="sibTrans" cxnId="{096B60FF-9473-463F-BACD-A27C43F8E32A}">
      <dgm:prSet/>
      <dgm:spPr/>
      <dgm:t>
        <a:bodyPr/>
        <a:lstStyle/>
        <a:p>
          <a:endParaRPr lang="es-ES"/>
        </a:p>
      </dgm:t>
    </dgm:pt>
    <dgm:pt modelId="{1C460762-4B10-4BFD-B2B6-26E0493574DB}">
      <dgm:prSet custT="1"/>
      <dgm:spPr/>
      <dgm:t>
        <a:bodyPr/>
        <a:lstStyle/>
        <a:p>
          <a:r>
            <a:rPr lang="es-ES" sz="3600" dirty="0" smtClean="0">
              <a:solidFill>
                <a:srgbClr val="C40EAE"/>
              </a:solidFill>
            </a:rPr>
            <a:t>MODELO ECONÓMICO TRADICIONAL</a:t>
          </a:r>
          <a:endParaRPr lang="es-ES" sz="3600" dirty="0">
            <a:solidFill>
              <a:srgbClr val="C40EAE"/>
            </a:solidFill>
          </a:endParaRPr>
        </a:p>
      </dgm:t>
    </dgm:pt>
    <dgm:pt modelId="{1F0A3821-2C81-4B87-A267-09F9A30B0256}" type="parTrans" cxnId="{EB6F4941-5F13-4954-A4CD-287131574FB0}">
      <dgm:prSet/>
      <dgm:spPr/>
      <dgm:t>
        <a:bodyPr/>
        <a:lstStyle/>
        <a:p>
          <a:endParaRPr lang="es-ES"/>
        </a:p>
      </dgm:t>
    </dgm:pt>
    <dgm:pt modelId="{ACE6E25F-B978-4663-98CB-E3D96DC57953}" type="sibTrans" cxnId="{EB6F4941-5F13-4954-A4CD-287131574FB0}">
      <dgm:prSet/>
      <dgm:spPr/>
      <dgm:t>
        <a:bodyPr/>
        <a:lstStyle/>
        <a:p>
          <a:endParaRPr lang="es-ES"/>
        </a:p>
      </dgm:t>
    </dgm:pt>
    <dgm:pt modelId="{DC3BD74C-E6A4-4503-A88C-B76BF5766E2B}">
      <dgm:prSet custT="1"/>
      <dgm:spPr/>
      <dgm:t>
        <a:bodyPr/>
        <a:lstStyle/>
        <a:p>
          <a:r>
            <a:rPr lang="es-ES" sz="3600" dirty="0" smtClean="0">
              <a:solidFill>
                <a:srgbClr val="FF0000"/>
              </a:solidFill>
            </a:rPr>
            <a:t>NUEVO MODELO ECONÓMICO</a:t>
          </a:r>
          <a:endParaRPr lang="es-ES" sz="3600" dirty="0">
            <a:solidFill>
              <a:srgbClr val="FF0000"/>
            </a:solidFill>
          </a:endParaRPr>
        </a:p>
      </dgm:t>
    </dgm:pt>
    <dgm:pt modelId="{130927C8-2931-4C2C-9316-44DAC42FC9A9}" type="parTrans" cxnId="{B8EAF75C-52FB-44DC-95EA-39B80B8D665F}">
      <dgm:prSet/>
      <dgm:spPr/>
      <dgm:t>
        <a:bodyPr/>
        <a:lstStyle/>
        <a:p>
          <a:endParaRPr lang="es-ES"/>
        </a:p>
      </dgm:t>
    </dgm:pt>
    <dgm:pt modelId="{14EEA861-08E6-4C3C-8783-428A513697EC}" type="sibTrans" cxnId="{B8EAF75C-52FB-44DC-95EA-39B80B8D665F}">
      <dgm:prSet/>
      <dgm:spPr/>
      <dgm:t>
        <a:bodyPr/>
        <a:lstStyle/>
        <a:p>
          <a:endParaRPr lang="es-ES"/>
        </a:p>
      </dgm:t>
    </dgm:pt>
    <dgm:pt modelId="{6F360FEB-D6C8-4F6A-893F-374F12BA07E9}" type="pres">
      <dgm:prSet presAssocID="{2B8BE70A-08DA-4888-84BC-76B33E00D3D3}" presName="Name0" presStyleCnt="0">
        <dgm:presLayoutVars>
          <dgm:dir/>
          <dgm:animLvl val="lvl"/>
          <dgm:resizeHandles/>
        </dgm:presLayoutVars>
      </dgm:prSet>
      <dgm:spPr/>
    </dgm:pt>
    <dgm:pt modelId="{183C4B29-56B7-4322-95D6-38BA8AD1CA48}" type="pres">
      <dgm:prSet presAssocID="{441F10FD-0370-4CFD-B90D-CD4DAE682E17}" presName="linNode" presStyleCnt="0"/>
      <dgm:spPr/>
    </dgm:pt>
    <dgm:pt modelId="{E978F9B8-FD05-40A9-859B-66EED35EE3F6}" type="pres">
      <dgm:prSet presAssocID="{441F10FD-0370-4CFD-B90D-CD4DAE682E17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3017924-61C9-4873-B22C-00A75CE9D74D}" type="pres">
      <dgm:prSet presAssocID="{441F10FD-0370-4CFD-B90D-CD4DAE682E17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3012AD-E965-40B4-B153-451852FBBC46}" type="pres">
      <dgm:prSet presAssocID="{024A6B34-8427-44E9-A8B3-7A17E263E949}" presName="spacing" presStyleCnt="0"/>
      <dgm:spPr/>
    </dgm:pt>
    <dgm:pt modelId="{F977F053-13CC-4A6D-9603-0C9CBF728B12}" type="pres">
      <dgm:prSet presAssocID="{0D69BC52-3576-454E-80E3-B0966EA14381}" presName="linNode" presStyleCnt="0"/>
      <dgm:spPr/>
    </dgm:pt>
    <dgm:pt modelId="{74F661FA-D730-409B-97F6-D36C889AAE29}" type="pres">
      <dgm:prSet presAssocID="{0D69BC52-3576-454E-80E3-B0966EA14381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3335D5-B4D2-4A91-B5EA-394557EFE71C}" type="pres">
      <dgm:prSet presAssocID="{0D69BC52-3576-454E-80E3-B0966EA14381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BED84791-3914-49FA-A778-D8C1B29A7C0B}" type="presOf" srcId="{441F10FD-0370-4CFD-B90D-CD4DAE682E17}" destId="{E978F9B8-FD05-40A9-859B-66EED35EE3F6}" srcOrd="0" destOrd="0" presId="urn:microsoft.com/office/officeart/2005/8/layout/vList6"/>
    <dgm:cxn modelId="{3CB61C6B-476A-454B-AFDA-9086B43E6E04}" type="presOf" srcId="{2B8BE70A-08DA-4888-84BC-76B33E00D3D3}" destId="{6F360FEB-D6C8-4F6A-893F-374F12BA07E9}" srcOrd="0" destOrd="0" presId="urn:microsoft.com/office/officeart/2005/8/layout/vList6"/>
    <dgm:cxn modelId="{B8EAF75C-52FB-44DC-95EA-39B80B8D665F}" srcId="{0D69BC52-3576-454E-80E3-B0966EA14381}" destId="{DC3BD74C-E6A4-4503-A88C-B76BF5766E2B}" srcOrd="0" destOrd="0" parTransId="{130927C8-2931-4C2C-9316-44DAC42FC9A9}" sibTransId="{14EEA861-08E6-4C3C-8783-428A513697EC}"/>
    <dgm:cxn modelId="{2209877D-9C58-461F-AA03-300FD77FDD96}" type="presOf" srcId="{1C460762-4B10-4BFD-B2B6-26E0493574DB}" destId="{83017924-61C9-4873-B22C-00A75CE9D74D}" srcOrd="0" destOrd="0" presId="urn:microsoft.com/office/officeart/2005/8/layout/vList6"/>
    <dgm:cxn modelId="{EB6F4941-5F13-4954-A4CD-287131574FB0}" srcId="{441F10FD-0370-4CFD-B90D-CD4DAE682E17}" destId="{1C460762-4B10-4BFD-B2B6-26E0493574DB}" srcOrd="0" destOrd="0" parTransId="{1F0A3821-2C81-4B87-A267-09F9A30B0256}" sibTransId="{ACE6E25F-B978-4663-98CB-E3D96DC57953}"/>
    <dgm:cxn modelId="{1D62415C-02E6-470C-B590-56889917A1FD}" type="presOf" srcId="{0D69BC52-3576-454E-80E3-B0966EA14381}" destId="{74F661FA-D730-409B-97F6-D36C889AAE29}" srcOrd="0" destOrd="0" presId="urn:microsoft.com/office/officeart/2005/8/layout/vList6"/>
    <dgm:cxn modelId="{096B60FF-9473-463F-BACD-A27C43F8E32A}" srcId="{2B8BE70A-08DA-4888-84BC-76B33E00D3D3}" destId="{0D69BC52-3576-454E-80E3-B0966EA14381}" srcOrd="1" destOrd="0" parTransId="{CBFCDBC1-1A4D-497E-8003-B83E9E87DB42}" sibTransId="{03F8EB62-990E-4CE5-A74C-79D8179556FF}"/>
    <dgm:cxn modelId="{136B0C82-43BE-4E55-BB82-C067EE9B1D2A}" type="presOf" srcId="{DC3BD74C-E6A4-4503-A88C-B76BF5766E2B}" destId="{A23335D5-B4D2-4A91-B5EA-394557EFE71C}" srcOrd="0" destOrd="0" presId="urn:microsoft.com/office/officeart/2005/8/layout/vList6"/>
    <dgm:cxn modelId="{B0CB847A-BBC8-42B8-8ED6-85D06A74BAFD}" srcId="{2B8BE70A-08DA-4888-84BC-76B33E00D3D3}" destId="{441F10FD-0370-4CFD-B90D-CD4DAE682E17}" srcOrd="0" destOrd="0" parTransId="{47087508-79A9-4E30-9B74-A4D9EA9335D3}" sibTransId="{024A6B34-8427-44E9-A8B3-7A17E263E949}"/>
    <dgm:cxn modelId="{E29B4779-0676-4719-A951-A926D08887F3}" type="presParOf" srcId="{6F360FEB-D6C8-4F6A-893F-374F12BA07E9}" destId="{183C4B29-56B7-4322-95D6-38BA8AD1CA48}" srcOrd="0" destOrd="0" presId="urn:microsoft.com/office/officeart/2005/8/layout/vList6"/>
    <dgm:cxn modelId="{BDD1B75C-426E-491D-B964-B2026340779B}" type="presParOf" srcId="{183C4B29-56B7-4322-95D6-38BA8AD1CA48}" destId="{E978F9B8-FD05-40A9-859B-66EED35EE3F6}" srcOrd="0" destOrd="0" presId="urn:microsoft.com/office/officeart/2005/8/layout/vList6"/>
    <dgm:cxn modelId="{4EE0EA22-592F-44C4-9C26-2F67017963E9}" type="presParOf" srcId="{183C4B29-56B7-4322-95D6-38BA8AD1CA48}" destId="{83017924-61C9-4873-B22C-00A75CE9D74D}" srcOrd="1" destOrd="0" presId="urn:microsoft.com/office/officeart/2005/8/layout/vList6"/>
    <dgm:cxn modelId="{9FEF741F-0CDD-4BC3-B673-FA5405F1C8B4}" type="presParOf" srcId="{6F360FEB-D6C8-4F6A-893F-374F12BA07E9}" destId="{C13012AD-E965-40B4-B153-451852FBBC46}" srcOrd="1" destOrd="0" presId="urn:microsoft.com/office/officeart/2005/8/layout/vList6"/>
    <dgm:cxn modelId="{56CE042E-FAEC-4B17-BE15-3FA1F8712EC1}" type="presParOf" srcId="{6F360FEB-D6C8-4F6A-893F-374F12BA07E9}" destId="{F977F053-13CC-4A6D-9603-0C9CBF728B12}" srcOrd="2" destOrd="0" presId="urn:microsoft.com/office/officeart/2005/8/layout/vList6"/>
    <dgm:cxn modelId="{A8B232C7-524E-47C3-B7F1-E2A25BC35458}" type="presParOf" srcId="{F977F053-13CC-4A6D-9603-0C9CBF728B12}" destId="{74F661FA-D730-409B-97F6-D36C889AAE29}" srcOrd="0" destOrd="0" presId="urn:microsoft.com/office/officeart/2005/8/layout/vList6"/>
    <dgm:cxn modelId="{14ED2B5E-EAB5-4588-A24F-8C2717E78745}" type="presParOf" srcId="{F977F053-13CC-4A6D-9603-0C9CBF728B12}" destId="{A23335D5-B4D2-4A91-B5EA-394557EFE71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A99CF61-9AB3-46C6-9B04-0D04ADAE0FBF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05408931-558C-4903-B3DE-8835C886FCFA}">
      <dgm:prSet phldrT="[Texto]" custT="1"/>
      <dgm:spPr/>
      <dgm:t>
        <a:bodyPr/>
        <a:lstStyle/>
        <a:p>
          <a:r>
            <a:rPr lang="es-ES" sz="2000" dirty="0" smtClean="0"/>
            <a:t>CARACTERÍSTICAS PERSONALES</a:t>
          </a:r>
          <a:endParaRPr lang="es-ES" sz="2000" dirty="0"/>
        </a:p>
      </dgm:t>
    </dgm:pt>
    <dgm:pt modelId="{5BDCF941-3863-4B1A-B2F2-1490D97517CE}" type="parTrans" cxnId="{539A8C78-9AA4-440E-AA58-D2C2CBA8587B}">
      <dgm:prSet/>
      <dgm:spPr/>
      <dgm:t>
        <a:bodyPr/>
        <a:lstStyle/>
        <a:p>
          <a:endParaRPr lang="es-ES"/>
        </a:p>
      </dgm:t>
    </dgm:pt>
    <dgm:pt modelId="{CE0D6FAA-4735-42A7-BD96-2DCFC898E92D}" type="sibTrans" cxnId="{539A8C78-9AA4-440E-AA58-D2C2CBA8587B}">
      <dgm:prSet/>
      <dgm:spPr/>
      <dgm:t>
        <a:bodyPr/>
        <a:lstStyle/>
        <a:p>
          <a:endParaRPr lang="es-ES"/>
        </a:p>
      </dgm:t>
    </dgm:pt>
    <dgm:pt modelId="{3576D70E-8554-4236-8BE3-B06D6C898469}">
      <dgm:prSet phldrT="[Texto]" custT="1"/>
      <dgm:spPr/>
      <dgm:t>
        <a:bodyPr/>
        <a:lstStyle/>
        <a:p>
          <a:r>
            <a:rPr lang="es-ES" sz="2000" dirty="0" smtClean="0"/>
            <a:t>La experiencia profesional en otra empresa.</a:t>
          </a:r>
          <a:endParaRPr lang="es-ES" sz="2000" dirty="0"/>
        </a:p>
      </dgm:t>
    </dgm:pt>
    <dgm:pt modelId="{12F16042-D6E1-487F-A36F-491CA4315F8E}" type="parTrans" cxnId="{A0219195-27D2-4121-94C2-45EE265C1E3C}">
      <dgm:prSet/>
      <dgm:spPr/>
      <dgm:t>
        <a:bodyPr/>
        <a:lstStyle/>
        <a:p>
          <a:endParaRPr lang="es-ES"/>
        </a:p>
      </dgm:t>
    </dgm:pt>
    <dgm:pt modelId="{07D7ADA7-CB04-4E5A-B549-FDF1E071B43C}" type="sibTrans" cxnId="{A0219195-27D2-4121-94C2-45EE265C1E3C}">
      <dgm:prSet/>
      <dgm:spPr/>
      <dgm:t>
        <a:bodyPr/>
        <a:lstStyle/>
        <a:p>
          <a:endParaRPr lang="es-ES"/>
        </a:p>
      </dgm:t>
    </dgm:pt>
    <dgm:pt modelId="{70D15892-9406-4140-8178-87CF3732E2E7}">
      <dgm:prSet phldrT="[Texto]" custT="1"/>
      <dgm:spPr/>
      <dgm:t>
        <a:bodyPr/>
        <a:lstStyle/>
        <a:p>
          <a:r>
            <a:rPr lang="es-ES" sz="2000" dirty="0" smtClean="0"/>
            <a:t>LA OBSERVACIÓN DEL ENTORNO ECONÓMICO</a:t>
          </a:r>
          <a:endParaRPr lang="es-ES" sz="2000" dirty="0"/>
        </a:p>
      </dgm:t>
    </dgm:pt>
    <dgm:pt modelId="{B33FBD43-E510-4847-9C59-C8755A4E74BC}" type="parTrans" cxnId="{72A864B2-A9A4-4E69-9719-EDAEEA0EA36E}">
      <dgm:prSet/>
      <dgm:spPr/>
      <dgm:t>
        <a:bodyPr/>
        <a:lstStyle/>
        <a:p>
          <a:endParaRPr lang="es-ES"/>
        </a:p>
      </dgm:t>
    </dgm:pt>
    <dgm:pt modelId="{2A94B795-B186-4715-B277-D5B39977918A}" type="sibTrans" cxnId="{72A864B2-A9A4-4E69-9719-EDAEEA0EA36E}">
      <dgm:prSet/>
      <dgm:spPr/>
      <dgm:t>
        <a:bodyPr/>
        <a:lstStyle/>
        <a:p>
          <a:endParaRPr lang="es-ES"/>
        </a:p>
      </dgm:t>
    </dgm:pt>
    <dgm:pt modelId="{C22B1CE7-03F6-417D-99DD-74BCF99F00E5}">
      <dgm:prSet phldrT="[Texto]" custT="1"/>
      <dgm:spPr/>
      <dgm:t>
        <a:bodyPr/>
        <a:lstStyle/>
        <a:p>
          <a:r>
            <a:rPr lang="es-ES" sz="2000" dirty="0" smtClean="0"/>
            <a:t>Observación de una carencia en el mercado.</a:t>
          </a:r>
          <a:endParaRPr lang="es-ES" sz="2000" dirty="0"/>
        </a:p>
      </dgm:t>
    </dgm:pt>
    <dgm:pt modelId="{D3DA6C51-C153-4C04-B052-B987E6DA2BF8}" type="parTrans" cxnId="{10F3FAE4-2C72-4875-BA80-C0F098268F7C}">
      <dgm:prSet/>
      <dgm:spPr/>
      <dgm:t>
        <a:bodyPr/>
        <a:lstStyle/>
        <a:p>
          <a:endParaRPr lang="es-ES"/>
        </a:p>
      </dgm:t>
    </dgm:pt>
    <dgm:pt modelId="{46577830-9313-4E73-BD03-C3980ED932A8}" type="sibTrans" cxnId="{10F3FAE4-2C72-4875-BA80-C0F098268F7C}">
      <dgm:prSet/>
      <dgm:spPr/>
      <dgm:t>
        <a:bodyPr/>
        <a:lstStyle/>
        <a:p>
          <a:endParaRPr lang="es-ES"/>
        </a:p>
      </dgm:t>
    </dgm:pt>
    <dgm:pt modelId="{44776614-2552-48AA-9C39-2AAA21F3C7DF}">
      <dgm:prSet phldrT="[Texto]" custT="1"/>
      <dgm:spPr/>
      <dgm:t>
        <a:bodyPr/>
        <a:lstStyle/>
        <a:p>
          <a:r>
            <a:rPr lang="es-ES" sz="2000" dirty="0" smtClean="0"/>
            <a:t>LA INNOVACIÓN DE UN PRODUCTO</a:t>
          </a:r>
          <a:endParaRPr lang="es-ES" sz="2000" dirty="0"/>
        </a:p>
      </dgm:t>
    </dgm:pt>
    <dgm:pt modelId="{DF79D6CC-8992-444A-A48D-5FF7B338F738}" type="parTrans" cxnId="{42287474-9E4D-47C0-B554-863C25071A27}">
      <dgm:prSet/>
      <dgm:spPr/>
      <dgm:t>
        <a:bodyPr/>
        <a:lstStyle/>
        <a:p>
          <a:endParaRPr lang="es-ES"/>
        </a:p>
      </dgm:t>
    </dgm:pt>
    <dgm:pt modelId="{20DEB2CE-7730-40E5-B6E8-C2DF89559BC2}" type="sibTrans" cxnId="{42287474-9E4D-47C0-B554-863C25071A27}">
      <dgm:prSet/>
      <dgm:spPr/>
      <dgm:t>
        <a:bodyPr/>
        <a:lstStyle/>
        <a:p>
          <a:endParaRPr lang="es-ES"/>
        </a:p>
      </dgm:t>
    </dgm:pt>
    <dgm:pt modelId="{F2869770-1120-44A2-B1E1-1D155C8F8F7B}">
      <dgm:prSet phldrT="[Texto]" custT="1"/>
      <dgm:spPr/>
      <dgm:t>
        <a:bodyPr/>
        <a:lstStyle/>
        <a:p>
          <a:r>
            <a:rPr lang="es-ES" sz="2000" dirty="0" smtClean="0"/>
            <a:t>Ofrecer un nuevo producto.</a:t>
          </a:r>
          <a:endParaRPr lang="es-ES" sz="2000" dirty="0"/>
        </a:p>
      </dgm:t>
    </dgm:pt>
    <dgm:pt modelId="{C4E49429-1A5F-4AC2-8153-DB1D9FC43707}" type="parTrans" cxnId="{F78C1FD6-4946-4202-88CC-11DDB0A92851}">
      <dgm:prSet/>
      <dgm:spPr/>
      <dgm:t>
        <a:bodyPr/>
        <a:lstStyle/>
        <a:p>
          <a:endParaRPr lang="es-ES"/>
        </a:p>
      </dgm:t>
    </dgm:pt>
    <dgm:pt modelId="{0A352298-F523-4FA7-8FA2-E0E3519D6916}" type="sibTrans" cxnId="{F78C1FD6-4946-4202-88CC-11DDB0A92851}">
      <dgm:prSet/>
      <dgm:spPr/>
      <dgm:t>
        <a:bodyPr/>
        <a:lstStyle/>
        <a:p>
          <a:endParaRPr lang="es-ES"/>
        </a:p>
      </dgm:t>
    </dgm:pt>
    <dgm:pt modelId="{007E2D17-4DFD-47E4-BA58-C2F330B1B0F3}">
      <dgm:prSet phldrT="[Texto]" custT="1"/>
      <dgm:spPr/>
      <dgm:t>
        <a:bodyPr/>
        <a:lstStyle/>
        <a:p>
          <a:r>
            <a:rPr lang="es-ES" sz="2000" dirty="0" smtClean="0"/>
            <a:t>Las aficiones personales.</a:t>
          </a:r>
          <a:endParaRPr lang="es-ES" sz="2000" dirty="0"/>
        </a:p>
      </dgm:t>
    </dgm:pt>
    <dgm:pt modelId="{36640C1B-4C45-414D-BA47-AF4AC9A0C958}" type="parTrans" cxnId="{0081B152-F77F-4B81-A24F-9E245DC3ED2C}">
      <dgm:prSet/>
      <dgm:spPr/>
      <dgm:t>
        <a:bodyPr/>
        <a:lstStyle/>
        <a:p>
          <a:endParaRPr lang="es-ES"/>
        </a:p>
      </dgm:t>
    </dgm:pt>
    <dgm:pt modelId="{CCAE15BD-E96F-46CD-A0B5-EA846B063FB3}" type="sibTrans" cxnId="{0081B152-F77F-4B81-A24F-9E245DC3ED2C}">
      <dgm:prSet/>
      <dgm:spPr/>
      <dgm:t>
        <a:bodyPr/>
        <a:lstStyle/>
        <a:p>
          <a:endParaRPr lang="es-ES"/>
        </a:p>
      </dgm:t>
    </dgm:pt>
    <dgm:pt modelId="{361463AF-BB5E-42CB-B2E5-38E65041F671}">
      <dgm:prSet phldrT="[Texto]" custT="1"/>
      <dgm:spPr/>
      <dgm:t>
        <a:bodyPr/>
        <a:lstStyle/>
        <a:p>
          <a:r>
            <a:rPr lang="es-ES" sz="2000" dirty="0" smtClean="0"/>
            <a:t>El estudio de otros mercados.</a:t>
          </a:r>
          <a:endParaRPr lang="es-ES" sz="2000" dirty="0"/>
        </a:p>
      </dgm:t>
    </dgm:pt>
    <dgm:pt modelId="{415E65FB-88CE-4AA6-AE18-035A99F31079}" type="parTrans" cxnId="{E348DC3C-2A8F-4107-9ADC-94FD9C5693E5}">
      <dgm:prSet/>
      <dgm:spPr/>
      <dgm:t>
        <a:bodyPr/>
        <a:lstStyle/>
        <a:p>
          <a:endParaRPr lang="es-ES"/>
        </a:p>
      </dgm:t>
    </dgm:pt>
    <dgm:pt modelId="{16CCA318-285B-455E-B16B-B50C185C9C82}" type="sibTrans" cxnId="{E348DC3C-2A8F-4107-9ADC-94FD9C5693E5}">
      <dgm:prSet/>
      <dgm:spPr/>
      <dgm:t>
        <a:bodyPr/>
        <a:lstStyle/>
        <a:p>
          <a:endParaRPr lang="es-ES"/>
        </a:p>
      </dgm:t>
    </dgm:pt>
    <dgm:pt modelId="{8A7A09C1-8A25-4338-A238-4F848093117A}">
      <dgm:prSet phldrT="[Texto]" custT="1"/>
      <dgm:spPr/>
      <dgm:t>
        <a:bodyPr/>
        <a:lstStyle/>
        <a:p>
          <a:r>
            <a:rPr lang="es-ES" sz="2000" dirty="0" smtClean="0"/>
            <a:t>La observación de tendencias.</a:t>
          </a:r>
          <a:endParaRPr lang="es-ES" sz="2000" dirty="0"/>
        </a:p>
      </dgm:t>
    </dgm:pt>
    <dgm:pt modelId="{5F41F305-55D7-4A29-BCDA-E89C6C77D894}" type="parTrans" cxnId="{FD2BDDC0-576A-482B-828A-D5170ED09252}">
      <dgm:prSet/>
      <dgm:spPr/>
      <dgm:t>
        <a:bodyPr/>
        <a:lstStyle/>
        <a:p>
          <a:endParaRPr lang="es-ES"/>
        </a:p>
      </dgm:t>
    </dgm:pt>
    <dgm:pt modelId="{45AD3A11-DB9C-428B-A59C-D4E5F42E75B0}" type="sibTrans" cxnId="{FD2BDDC0-576A-482B-828A-D5170ED09252}">
      <dgm:prSet/>
      <dgm:spPr/>
      <dgm:t>
        <a:bodyPr/>
        <a:lstStyle/>
        <a:p>
          <a:endParaRPr lang="es-ES"/>
        </a:p>
      </dgm:t>
    </dgm:pt>
    <dgm:pt modelId="{A1A865D8-25C7-4293-B27A-93A12AFD1CD4}">
      <dgm:prSet phldrT="[Texto]" custT="1"/>
      <dgm:spPr/>
      <dgm:t>
        <a:bodyPr/>
        <a:lstStyle/>
        <a:p>
          <a:r>
            <a:rPr lang="es-ES" sz="2000" dirty="0" smtClean="0"/>
            <a:t>Ofrecer un producto de forma distinta.</a:t>
          </a:r>
          <a:endParaRPr lang="es-ES" sz="2000" dirty="0"/>
        </a:p>
      </dgm:t>
    </dgm:pt>
    <dgm:pt modelId="{5D967EEC-54FA-4659-B41A-E3CCF96BE786}" type="parTrans" cxnId="{E5D78260-7CDA-490E-B3EA-DA8A495EFD24}">
      <dgm:prSet/>
      <dgm:spPr/>
      <dgm:t>
        <a:bodyPr/>
        <a:lstStyle/>
        <a:p>
          <a:endParaRPr lang="es-ES"/>
        </a:p>
      </dgm:t>
    </dgm:pt>
    <dgm:pt modelId="{D3C4D860-0945-4E56-AAA5-73D78E38444F}" type="sibTrans" cxnId="{E5D78260-7CDA-490E-B3EA-DA8A495EFD24}">
      <dgm:prSet/>
      <dgm:spPr/>
      <dgm:t>
        <a:bodyPr/>
        <a:lstStyle/>
        <a:p>
          <a:endParaRPr lang="es-ES"/>
        </a:p>
      </dgm:t>
    </dgm:pt>
    <dgm:pt modelId="{1F6191FB-7DFB-4B36-BD8B-DAA6F83D86DB}" type="pres">
      <dgm:prSet presAssocID="{AA99CF61-9AB3-46C6-9B04-0D04ADAE0FBF}" presName="Name0" presStyleCnt="0">
        <dgm:presLayoutVars>
          <dgm:dir/>
          <dgm:animLvl val="lvl"/>
          <dgm:resizeHandles val="exact"/>
        </dgm:presLayoutVars>
      </dgm:prSet>
      <dgm:spPr/>
    </dgm:pt>
    <dgm:pt modelId="{3AC7C79E-2D27-4F2C-980A-49A3598F5E4B}" type="pres">
      <dgm:prSet presAssocID="{05408931-558C-4903-B3DE-8835C886FCFA}" presName="composite" presStyleCnt="0"/>
      <dgm:spPr/>
    </dgm:pt>
    <dgm:pt modelId="{D42A0378-42D9-4CC3-88E5-A4897CE2B5C2}" type="pres">
      <dgm:prSet presAssocID="{05408931-558C-4903-B3DE-8835C886FCF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903D7A6-300B-4790-9CB7-6EF10F0731BD}" type="pres">
      <dgm:prSet presAssocID="{05408931-558C-4903-B3DE-8835C886FCF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832649-1624-4D73-8EBC-F332C8E0AB8D}" type="pres">
      <dgm:prSet presAssocID="{CE0D6FAA-4735-42A7-BD96-2DCFC898E92D}" presName="space" presStyleCnt="0"/>
      <dgm:spPr/>
    </dgm:pt>
    <dgm:pt modelId="{4516367C-8AA4-4B72-8835-99EC18793F6B}" type="pres">
      <dgm:prSet presAssocID="{70D15892-9406-4140-8178-87CF3732E2E7}" presName="composite" presStyleCnt="0"/>
      <dgm:spPr/>
    </dgm:pt>
    <dgm:pt modelId="{BE4A54E1-3E64-4041-A62C-1C62C7C77E48}" type="pres">
      <dgm:prSet presAssocID="{70D15892-9406-4140-8178-87CF3732E2E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CB8038B-C4D3-4260-BFDF-E5D3DE2D6912}" type="pres">
      <dgm:prSet presAssocID="{70D15892-9406-4140-8178-87CF3732E2E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D4EC68-3534-41EF-8855-D677ADBD90B3}" type="pres">
      <dgm:prSet presAssocID="{2A94B795-B186-4715-B277-D5B39977918A}" presName="space" presStyleCnt="0"/>
      <dgm:spPr/>
    </dgm:pt>
    <dgm:pt modelId="{1DA29688-3684-43C0-AD2A-BDCD5AF87E7F}" type="pres">
      <dgm:prSet presAssocID="{44776614-2552-48AA-9C39-2AAA21F3C7DF}" presName="composite" presStyleCnt="0"/>
      <dgm:spPr/>
    </dgm:pt>
    <dgm:pt modelId="{3BE9FE7C-4F56-4DA3-9943-560717159E45}" type="pres">
      <dgm:prSet presAssocID="{44776614-2552-48AA-9C39-2AAA21F3C7D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F058323-D039-49BA-AD5C-C6C473ADC618}" type="pres">
      <dgm:prSet presAssocID="{44776614-2552-48AA-9C39-2AAA21F3C7D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0219195-27D2-4121-94C2-45EE265C1E3C}" srcId="{05408931-558C-4903-B3DE-8835C886FCFA}" destId="{3576D70E-8554-4236-8BE3-B06D6C898469}" srcOrd="0" destOrd="0" parTransId="{12F16042-D6E1-487F-A36F-491CA4315F8E}" sibTransId="{07D7ADA7-CB04-4E5A-B549-FDF1E071B43C}"/>
    <dgm:cxn modelId="{D5A5DB41-E301-43EA-AE07-F990E12D8430}" type="presOf" srcId="{AA99CF61-9AB3-46C6-9B04-0D04ADAE0FBF}" destId="{1F6191FB-7DFB-4B36-BD8B-DAA6F83D86DB}" srcOrd="0" destOrd="0" presId="urn:microsoft.com/office/officeart/2005/8/layout/hList1"/>
    <dgm:cxn modelId="{FD2BDDC0-576A-482B-828A-D5170ED09252}" srcId="{70D15892-9406-4140-8178-87CF3732E2E7}" destId="{8A7A09C1-8A25-4338-A238-4F848093117A}" srcOrd="2" destOrd="0" parTransId="{5F41F305-55D7-4A29-BCDA-E89C6C77D894}" sibTransId="{45AD3A11-DB9C-428B-A59C-D4E5F42E75B0}"/>
    <dgm:cxn modelId="{91455822-ADFC-4F2A-A812-1598EBFFE071}" type="presOf" srcId="{007E2D17-4DFD-47E4-BA58-C2F330B1B0F3}" destId="{6903D7A6-300B-4790-9CB7-6EF10F0731BD}" srcOrd="0" destOrd="1" presId="urn:microsoft.com/office/officeart/2005/8/layout/hList1"/>
    <dgm:cxn modelId="{539A8C78-9AA4-440E-AA58-D2C2CBA8587B}" srcId="{AA99CF61-9AB3-46C6-9B04-0D04ADAE0FBF}" destId="{05408931-558C-4903-B3DE-8835C886FCFA}" srcOrd="0" destOrd="0" parTransId="{5BDCF941-3863-4B1A-B2F2-1490D97517CE}" sibTransId="{CE0D6FAA-4735-42A7-BD96-2DCFC898E92D}"/>
    <dgm:cxn modelId="{A2F7F7A8-64BA-422A-8F1F-82284A79BEFA}" type="presOf" srcId="{A1A865D8-25C7-4293-B27A-93A12AFD1CD4}" destId="{DF058323-D039-49BA-AD5C-C6C473ADC618}" srcOrd="0" destOrd="1" presId="urn:microsoft.com/office/officeart/2005/8/layout/hList1"/>
    <dgm:cxn modelId="{10F3FAE4-2C72-4875-BA80-C0F098268F7C}" srcId="{70D15892-9406-4140-8178-87CF3732E2E7}" destId="{C22B1CE7-03F6-417D-99DD-74BCF99F00E5}" srcOrd="0" destOrd="0" parTransId="{D3DA6C51-C153-4C04-B052-B987E6DA2BF8}" sibTransId="{46577830-9313-4E73-BD03-C3980ED932A8}"/>
    <dgm:cxn modelId="{D2CC6B96-6B3F-4E66-99E3-E98E3A4FFAD6}" type="presOf" srcId="{44776614-2552-48AA-9C39-2AAA21F3C7DF}" destId="{3BE9FE7C-4F56-4DA3-9943-560717159E45}" srcOrd="0" destOrd="0" presId="urn:microsoft.com/office/officeart/2005/8/layout/hList1"/>
    <dgm:cxn modelId="{184FF34F-5E7C-4D70-A8CE-69619598FDD6}" type="presOf" srcId="{70D15892-9406-4140-8178-87CF3732E2E7}" destId="{BE4A54E1-3E64-4041-A62C-1C62C7C77E48}" srcOrd="0" destOrd="0" presId="urn:microsoft.com/office/officeart/2005/8/layout/hList1"/>
    <dgm:cxn modelId="{6DBB3578-D530-4844-B1EC-E27B4B9A651F}" type="presOf" srcId="{3576D70E-8554-4236-8BE3-B06D6C898469}" destId="{6903D7A6-300B-4790-9CB7-6EF10F0731BD}" srcOrd="0" destOrd="0" presId="urn:microsoft.com/office/officeart/2005/8/layout/hList1"/>
    <dgm:cxn modelId="{E5D78260-7CDA-490E-B3EA-DA8A495EFD24}" srcId="{44776614-2552-48AA-9C39-2AAA21F3C7DF}" destId="{A1A865D8-25C7-4293-B27A-93A12AFD1CD4}" srcOrd="1" destOrd="0" parTransId="{5D967EEC-54FA-4659-B41A-E3CCF96BE786}" sibTransId="{D3C4D860-0945-4E56-AAA5-73D78E38444F}"/>
    <dgm:cxn modelId="{F78C1FD6-4946-4202-88CC-11DDB0A92851}" srcId="{44776614-2552-48AA-9C39-2AAA21F3C7DF}" destId="{F2869770-1120-44A2-B1E1-1D155C8F8F7B}" srcOrd="0" destOrd="0" parTransId="{C4E49429-1A5F-4AC2-8153-DB1D9FC43707}" sibTransId="{0A352298-F523-4FA7-8FA2-E0E3519D6916}"/>
    <dgm:cxn modelId="{3AFA2653-367A-4840-8F6D-35BE67AE63E2}" type="presOf" srcId="{C22B1CE7-03F6-417D-99DD-74BCF99F00E5}" destId="{CCB8038B-C4D3-4260-BFDF-E5D3DE2D6912}" srcOrd="0" destOrd="0" presId="urn:microsoft.com/office/officeart/2005/8/layout/hList1"/>
    <dgm:cxn modelId="{E348DC3C-2A8F-4107-9ADC-94FD9C5693E5}" srcId="{70D15892-9406-4140-8178-87CF3732E2E7}" destId="{361463AF-BB5E-42CB-B2E5-38E65041F671}" srcOrd="1" destOrd="0" parTransId="{415E65FB-88CE-4AA6-AE18-035A99F31079}" sibTransId="{16CCA318-285B-455E-B16B-B50C185C9C82}"/>
    <dgm:cxn modelId="{0081B152-F77F-4B81-A24F-9E245DC3ED2C}" srcId="{05408931-558C-4903-B3DE-8835C886FCFA}" destId="{007E2D17-4DFD-47E4-BA58-C2F330B1B0F3}" srcOrd="1" destOrd="0" parTransId="{36640C1B-4C45-414D-BA47-AF4AC9A0C958}" sibTransId="{CCAE15BD-E96F-46CD-A0B5-EA846B063FB3}"/>
    <dgm:cxn modelId="{366DAE49-7D9F-41D2-8CF1-B9B710E7D577}" type="presOf" srcId="{05408931-558C-4903-B3DE-8835C886FCFA}" destId="{D42A0378-42D9-4CC3-88E5-A4897CE2B5C2}" srcOrd="0" destOrd="0" presId="urn:microsoft.com/office/officeart/2005/8/layout/hList1"/>
    <dgm:cxn modelId="{9B6549C4-348A-4A67-B600-902FFE5E2318}" type="presOf" srcId="{361463AF-BB5E-42CB-B2E5-38E65041F671}" destId="{CCB8038B-C4D3-4260-BFDF-E5D3DE2D6912}" srcOrd="0" destOrd="1" presId="urn:microsoft.com/office/officeart/2005/8/layout/hList1"/>
    <dgm:cxn modelId="{42287474-9E4D-47C0-B554-863C25071A27}" srcId="{AA99CF61-9AB3-46C6-9B04-0D04ADAE0FBF}" destId="{44776614-2552-48AA-9C39-2AAA21F3C7DF}" srcOrd="2" destOrd="0" parTransId="{DF79D6CC-8992-444A-A48D-5FF7B338F738}" sibTransId="{20DEB2CE-7730-40E5-B6E8-C2DF89559BC2}"/>
    <dgm:cxn modelId="{514B7AF2-D997-4E51-BB59-CB85653DE5A6}" type="presOf" srcId="{F2869770-1120-44A2-B1E1-1D155C8F8F7B}" destId="{DF058323-D039-49BA-AD5C-C6C473ADC618}" srcOrd="0" destOrd="0" presId="urn:microsoft.com/office/officeart/2005/8/layout/hList1"/>
    <dgm:cxn modelId="{61A17134-37E2-4AFD-9D10-D3DFF1414400}" type="presOf" srcId="{8A7A09C1-8A25-4338-A238-4F848093117A}" destId="{CCB8038B-C4D3-4260-BFDF-E5D3DE2D6912}" srcOrd="0" destOrd="2" presId="urn:microsoft.com/office/officeart/2005/8/layout/hList1"/>
    <dgm:cxn modelId="{72A864B2-A9A4-4E69-9719-EDAEEA0EA36E}" srcId="{AA99CF61-9AB3-46C6-9B04-0D04ADAE0FBF}" destId="{70D15892-9406-4140-8178-87CF3732E2E7}" srcOrd="1" destOrd="0" parTransId="{B33FBD43-E510-4847-9C59-C8755A4E74BC}" sibTransId="{2A94B795-B186-4715-B277-D5B39977918A}"/>
    <dgm:cxn modelId="{B34243AB-9094-4156-A509-760DFBF2E1C0}" type="presParOf" srcId="{1F6191FB-7DFB-4B36-BD8B-DAA6F83D86DB}" destId="{3AC7C79E-2D27-4F2C-980A-49A3598F5E4B}" srcOrd="0" destOrd="0" presId="urn:microsoft.com/office/officeart/2005/8/layout/hList1"/>
    <dgm:cxn modelId="{29A779FE-5279-4C2F-93FF-749C80DBAD2F}" type="presParOf" srcId="{3AC7C79E-2D27-4F2C-980A-49A3598F5E4B}" destId="{D42A0378-42D9-4CC3-88E5-A4897CE2B5C2}" srcOrd="0" destOrd="0" presId="urn:microsoft.com/office/officeart/2005/8/layout/hList1"/>
    <dgm:cxn modelId="{8EBC07D4-0DEE-4756-9EC2-88E6E71F243B}" type="presParOf" srcId="{3AC7C79E-2D27-4F2C-980A-49A3598F5E4B}" destId="{6903D7A6-300B-4790-9CB7-6EF10F0731BD}" srcOrd="1" destOrd="0" presId="urn:microsoft.com/office/officeart/2005/8/layout/hList1"/>
    <dgm:cxn modelId="{A8B9209B-7685-444E-9FC7-13FBC03BFDB5}" type="presParOf" srcId="{1F6191FB-7DFB-4B36-BD8B-DAA6F83D86DB}" destId="{54832649-1624-4D73-8EBC-F332C8E0AB8D}" srcOrd="1" destOrd="0" presId="urn:microsoft.com/office/officeart/2005/8/layout/hList1"/>
    <dgm:cxn modelId="{5DE5ED52-E7E6-447D-91E5-ECA4D43C90A9}" type="presParOf" srcId="{1F6191FB-7DFB-4B36-BD8B-DAA6F83D86DB}" destId="{4516367C-8AA4-4B72-8835-99EC18793F6B}" srcOrd="2" destOrd="0" presId="urn:microsoft.com/office/officeart/2005/8/layout/hList1"/>
    <dgm:cxn modelId="{FC93D1F2-48DB-4CBB-A092-749E63B0BDCC}" type="presParOf" srcId="{4516367C-8AA4-4B72-8835-99EC18793F6B}" destId="{BE4A54E1-3E64-4041-A62C-1C62C7C77E48}" srcOrd="0" destOrd="0" presId="urn:microsoft.com/office/officeart/2005/8/layout/hList1"/>
    <dgm:cxn modelId="{FB24B2EA-82B4-4CD0-BDC8-8814223BA42E}" type="presParOf" srcId="{4516367C-8AA4-4B72-8835-99EC18793F6B}" destId="{CCB8038B-C4D3-4260-BFDF-E5D3DE2D6912}" srcOrd="1" destOrd="0" presId="urn:microsoft.com/office/officeart/2005/8/layout/hList1"/>
    <dgm:cxn modelId="{85EEBF33-A961-4FC3-B53B-D20709A02566}" type="presParOf" srcId="{1F6191FB-7DFB-4B36-BD8B-DAA6F83D86DB}" destId="{86D4EC68-3534-41EF-8855-D677ADBD90B3}" srcOrd="3" destOrd="0" presId="urn:microsoft.com/office/officeart/2005/8/layout/hList1"/>
    <dgm:cxn modelId="{48B758DD-97DC-4C62-B537-D281C45D00E5}" type="presParOf" srcId="{1F6191FB-7DFB-4B36-BD8B-DAA6F83D86DB}" destId="{1DA29688-3684-43C0-AD2A-BDCD5AF87E7F}" srcOrd="4" destOrd="0" presId="urn:microsoft.com/office/officeart/2005/8/layout/hList1"/>
    <dgm:cxn modelId="{301B4E36-CF5E-40AD-AE21-BC83A15D7028}" type="presParOf" srcId="{1DA29688-3684-43C0-AD2A-BDCD5AF87E7F}" destId="{3BE9FE7C-4F56-4DA3-9943-560717159E45}" srcOrd="0" destOrd="0" presId="urn:microsoft.com/office/officeart/2005/8/layout/hList1"/>
    <dgm:cxn modelId="{3F9179D0-C931-4E2E-86DD-1B3992D719F5}" type="presParOf" srcId="{1DA29688-3684-43C0-AD2A-BDCD5AF87E7F}" destId="{DF058323-D039-49BA-AD5C-C6C473ADC61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9FEC7-5D91-41CC-830E-95E5C114B17D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EB4D3-DE5A-412B-8C04-B19743D00A12}">
      <dsp:nvSpPr>
        <dsp:cNvPr id="0" name=""/>
        <dsp:cNvSpPr/>
      </dsp:nvSpPr>
      <dsp:spPr>
        <a:xfrm>
          <a:off x="0" y="1305401"/>
          <a:ext cx="315468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>
              <a:solidFill>
                <a:srgbClr val="002060"/>
              </a:solidFill>
            </a:rPr>
            <a:t>RIESGO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 Siempre existe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 Contexto familiar: limitación</a:t>
          </a:r>
          <a:endParaRPr lang="es-ES" sz="1600" kern="1200" dirty="0"/>
        </a:p>
      </dsp:txBody>
      <dsp:txXfrm>
        <a:off x="84966" y="1390367"/>
        <a:ext cx="2984748" cy="1570603"/>
      </dsp:txXfrm>
    </dsp:sp>
    <dsp:sp modelId="{D940362C-365B-4346-BD89-346AC4919BC2}">
      <dsp:nvSpPr>
        <dsp:cNvPr id="0" name=""/>
        <dsp:cNvSpPr/>
      </dsp:nvSpPr>
      <dsp:spPr>
        <a:xfrm>
          <a:off x="3727091" y="1278109"/>
          <a:ext cx="315468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>
              <a:solidFill>
                <a:srgbClr val="002060"/>
              </a:solidFill>
            </a:rPr>
            <a:t>CAPITAL Y TECNOLOGÍA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 Capital mínimo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 Acceso a la tecnología específica</a:t>
          </a:r>
          <a:endParaRPr lang="es-ES" sz="1600" kern="1200" dirty="0"/>
        </a:p>
      </dsp:txBody>
      <dsp:txXfrm>
        <a:off x="3812057" y="1363075"/>
        <a:ext cx="2984748" cy="1570603"/>
      </dsp:txXfrm>
    </dsp:sp>
    <dsp:sp modelId="{A46E7555-31AB-4709-B705-CA9513C76AD3}">
      <dsp:nvSpPr>
        <dsp:cNvPr id="0" name=""/>
        <dsp:cNvSpPr/>
      </dsp:nvSpPr>
      <dsp:spPr>
        <a:xfrm>
          <a:off x="7360920" y="1305401"/>
          <a:ext cx="315468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>
              <a:solidFill>
                <a:srgbClr val="002060"/>
              </a:solidFill>
            </a:rPr>
            <a:t>HABILIDADES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 Conocer el negocio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 Conocimientos administración y gestión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 Habilidades personales y sociales</a:t>
          </a:r>
          <a:endParaRPr lang="es-ES" sz="1600" kern="1200" dirty="0"/>
        </a:p>
      </dsp:txBody>
      <dsp:txXfrm>
        <a:off x="7445886" y="1390367"/>
        <a:ext cx="2984748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5C601-12CF-443F-8EB7-452BF6CECCC8}">
      <dsp:nvSpPr>
        <dsp:cNvPr id="0" name=""/>
        <dsp:cNvSpPr/>
      </dsp:nvSpPr>
      <dsp:spPr>
        <a:xfrm>
          <a:off x="3076494" y="-35872"/>
          <a:ext cx="4362611" cy="4362611"/>
        </a:xfrm>
        <a:prstGeom prst="circularArrow">
          <a:avLst>
            <a:gd name="adj1" fmla="val 5544"/>
            <a:gd name="adj2" fmla="val 330680"/>
            <a:gd name="adj3" fmla="val 14621941"/>
            <a:gd name="adj4" fmla="val 16889731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B3EA2-0EF3-4B81-A3C9-2C08D518C573}">
      <dsp:nvSpPr>
        <dsp:cNvPr id="0" name=""/>
        <dsp:cNvSpPr/>
      </dsp:nvSpPr>
      <dsp:spPr>
        <a:xfrm>
          <a:off x="4630098" y="1429"/>
          <a:ext cx="1255402" cy="6277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Asunción de riesgo y gestión</a:t>
          </a:r>
          <a:endParaRPr lang="es-ES" sz="1000" kern="1200" dirty="0"/>
        </a:p>
      </dsp:txBody>
      <dsp:txXfrm>
        <a:off x="4660740" y="32071"/>
        <a:ext cx="1194118" cy="566417"/>
      </dsp:txXfrm>
    </dsp:sp>
    <dsp:sp modelId="{C24B1E09-C700-4227-99F1-33C21D6FE782}">
      <dsp:nvSpPr>
        <dsp:cNvPr id="0" name=""/>
        <dsp:cNvSpPr/>
      </dsp:nvSpPr>
      <dsp:spPr>
        <a:xfrm>
          <a:off x="5945592" y="546324"/>
          <a:ext cx="1255402" cy="627701"/>
        </a:xfrm>
        <a:prstGeom prst="roundRect">
          <a:avLst/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Persistencia</a:t>
          </a:r>
          <a:endParaRPr lang="es-ES" sz="1000" kern="1200" dirty="0"/>
        </a:p>
      </dsp:txBody>
      <dsp:txXfrm>
        <a:off x="5976234" y="576966"/>
        <a:ext cx="1194118" cy="566417"/>
      </dsp:txXfrm>
    </dsp:sp>
    <dsp:sp modelId="{BBA90528-DC7F-4299-84CA-D83F1C80494E}">
      <dsp:nvSpPr>
        <dsp:cNvPr id="0" name=""/>
        <dsp:cNvSpPr/>
      </dsp:nvSpPr>
      <dsp:spPr>
        <a:xfrm>
          <a:off x="6490487" y="1861818"/>
          <a:ext cx="1255402" cy="627701"/>
        </a:xfrm>
        <a:prstGeom prst="roundRect">
          <a:avLst/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Autoconfianza, pero con autocrítica</a:t>
          </a:r>
          <a:endParaRPr lang="es-ES" sz="1000" kern="1200" dirty="0"/>
        </a:p>
      </dsp:txBody>
      <dsp:txXfrm>
        <a:off x="6521129" y="1892460"/>
        <a:ext cx="1194118" cy="566417"/>
      </dsp:txXfrm>
    </dsp:sp>
    <dsp:sp modelId="{E0D9EDFB-1455-49D9-BD9A-A2C3F79B587D}">
      <dsp:nvSpPr>
        <dsp:cNvPr id="0" name=""/>
        <dsp:cNvSpPr/>
      </dsp:nvSpPr>
      <dsp:spPr>
        <a:xfrm>
          <a:off x="5945592" y="3177311"/>
          <a:ext cx="1255402" cy="627701"/>
        </a:xfrm>
        <a:prstGeom prst="roundRect">
          <a:avLst/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Capacidad de organización</a:t>
          </a:r>
          <a:endParaRPr lang="es-ES" sz="1000" kern="1200" dirty="0"/>
        </a:p>
      </dsp:txBody>
      <dsp:txXfrm>
        <a:off x="5976234" y="3207953"/>
        <a:ext cx="1194118" cy="566417"/>
      </dsp:txXfrm>
    </dsp:sp>
    <dsp:sp modelId="{B6EBD264-AE7E-420D-9BA8-481D0360781B}">
      <dsp:nvSpPr>
        <dsp:cNvPr id="0" name=""/>
        <dsp:cNvSpPr/>
      </dsp:nvSpPr>
      <dsp:spPr>
        <a:xfrm>
          <a:off x="4630098" y="3722207"/>
          <a:ext cx="1255402" cy="627701"/>
        </a:xfrm>
        <a:prstGeom prst="roundRect">
          <a:avLst/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Capacidad de trabajo</a:t>
          </a:r>
          <a:endParaRPr lang="es-ES" sz="1000" kern="1200" dirty="0"/>
        </a:p>
      </dsp:txBody>
      <dsp:txXfrm>
        <a:off x="4660740" y="3752849"/>
        <a:ext cx="1194118" cy="566417"/>
      </dsp:txXfrm>
    </dsp:sp>
    <dsp:sp modelId="{811CFA86-5F72-4706-BD0C-D5F13BF2DA9A}">
      <dsp:nvSpPr>
        <dsp:cNvPr id="0" name=""/>
        <dsp:cNvSpPr/>
      </dsp:nvSpPr>
      <dsp:spPr>
        <a:xfrm>
          <a:off x="3314605" y="3177311"/>
          <a:ext cx="1255402" cy="627701"/>
        </a:xfrm>
        <a:prstGeom prst="roundRect">
          <a:avLst/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Habilidades sociales: </a:t>
          </a:r>
          <a:r>
            <a:rPr lang="es-ES" sz="1000" kern="1200" dirty="0" err="1" smtClean="0"/>
            <a:t>comunic</a:t>
          </a:r>
          <a:r>
            <a:rPr lang="es-ES" sz="1000" kern="1200" dirty="0" smtClean="0"/>
            <a:t>. </a:t>
          </a:r>
          <a:r>
            <a:rPr lang="es-ES" sz="1000" kern="1200" dirty="0" err="1" smtClean="0"/>
            <a:t>Asertiv</a:t>
          </a:r>
          <a:r>
            <a:rPr lang="es-ES" sz="1000" kern="1200" dirty="0" smtClean="0"/>
            <a:t>. Escucha activa…</a:t>
          </a:r>
          <a:endParaRPr lang="es-ES" sz="1000" kern="1200" dirty="0"/>
        </a:p>
      </dsp:txBody>
      <dsp:txXfrm>
        <a:off x="3345247" y="3207953"/>
        <a:ext cx="1194118" cy="566417"/>
      </dsp:txXfrm>
    </dsp:sp>
    <dsp:sp modelId="{F4610F32-742C-4CF5-8541-2122F6E293D8}">
      <dsp:nvSpPr>
        <dsp:cNvPr id="0" name=""/>
        <dsp:cNvSpPr/>
      </dsp:nvSpPr>
      <dsp:spPr>
        <a:xfrm>
          <a:off x="2769710" y="1861818"/>
          <a:ext cx="1255402" cy="627701"/>
        </a:xfrm>
        <a:prstGeom prst="roundRect">
          <a:avLst/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Honradez</a:t>
          </a:r>
          <a:endParaRPr lang="es-ES" sz="1000" kern="1200" dirty="0"/>
        </a:p>
      </dsp:txBody>
      <dsp:txXfrm>
        <a:off x="2800352" y="1892460"/>
        <a:ext cx="1194118" cy="566417"/>
      </dsp:txXfrm>
    </dsp:sp>
    <dsp:sp modelId="{D4490062-F775-4FFA-8F2F-71B3885CA48C}">
      <dsp:nvSpPr>
        <dsp:cNvPr id="0" name=""/>
        <dsp:cNvSpPr/>
      </dsp:nvSpPr>
      <dsp:spPr>
        <a:xfrm>
          <a:off x="3314605" y="546324"/>
          <a:ext cx="1255402" cy="627701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Creatividad y tendencia a la innovación</a:t>
          </a:r>
          <a:endParaRPr lang="es-ES" sz="1000" kern="1200" dirty="0"/>
        </a:p>
      </dsp:txBody>
      <dsp:txXfrm>
        <a:off x="3345247" y="576966"/>
        <a:ext cx="1194118" cy="5664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D7400-5125-4C0D-924E-9A3FF6D4AF2C}">
      <dsp:nvSpPr>
        <dsp:cNvPr id="0" name=""/>
        <dsp:cNvSpPr/>
      </dsp:nvSpPr>
      <dsp:spPr>
        <a:xfrm>
          <a:off x="3282767" y="499719"/>
          <a:ext cx="3950064" cy="3950064"/>
        </a:xfrm>
        <a:prstGeom prst="blockArc">
          <a:avLst>
            <a:gd name="adj1" fmla="val 13114286"/>
            <a:gd name="adj2" fmla="val 16200000"/>
            <a:gd name="adj3" fmla="val 3911"/>
          </a:avLst>
        </a:prstGeom>
        <a:solidFill>
          <a:schemeClr val="accent2">
            <a:shade val="90000"/>
            <a:hueOff val="-164195"/>
            <a:satOff val="117"/>
            <a:lumOff val="91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86810-BC2F-4A16-AAAC-788095942754}">
      <dsp:nvSpPr>
        <dsp:cNvPr id="0" name=""/>
        <dsp:cNvSpPr/>
      </dsp:nvSpPr>
      <dsp:spPr>
        <a:xfrm>
          <a:off x="3282767" y="499719"/>
          <a:ext cx="3950064" cy="3950064"/>
        </a:xfrm>
        <a:prstGeom prst="blockArc">
          <a:avLst>
            <a:gd name="adj1" fmla="val 10028571"/>
            <a:gd name="adj2" fmla="val 13114286"/>
            <a:gd name="adj3" fmla="val 3911"/>
          </a:avLst>
        </a:prstGeom>
        <a:solidFill>
          <a:schemeClr val="accent2">
            <a:shade val="90000"/>
            <a:hueOff val="-328389"/>
            <a:satOff val="234"/>
            <a:lumOff val="183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370D3-4F26-4FD4-BC2F-A08B6A7BD913}">
      <dsp:nvSpPr>
        <dsp:cNvPr id="0" name=""/>
        <dsp:cNvSpPr/>
      </dsp:nvSpPr>
      <dsp:spPr>
        <a:xfrm>
          <a:off x="3282767" y="499719"/>
          <a:ext cx="3950064" cy="3950064"/>
        </a:xfrm>
        <a:prstGeom prst="blockArc">
          <a:avLst>
            <a:gd name="adj1" fmla="val 6942857"/>
            <a:gd name="adj2" fmla="val 10028571"/>
            <a:gd name="adj3" fmla="val 3911"/>
          </a:avLst>
        </a:prstGeom>
        <a:solidFill>
          <a:schemeClr val="accent2">
            <a:shade val="90000"/>
            <a:hueOff val="-492584"/>
            <a:satOff val="351"/>
            <a:lumOff val="275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32AD2-9574-46B9-9A58-A10C7B4F865D}">
      <dsp:nvSpPr>
        <dsp:cNvPr id="0" name=""/>
        <dsp:cNvSpPr/>
      </dsp:nvSpPr>
      <dsp:spPr>
        <a:xfrm>
          <a:off x="3282767" y="499719"/>
          <a:ext cx="3950064" cy="3950064"/>
        </a:xfrm>
        <a:prstGeom prst="blockArc">
          <a:avLst>
            <a:gd name="adj1" fmla="val 3857143"/>
            <a:gd name="adj2" fmla="val 6942857"/>
            <a:gd name="adj3" fmla="val 3911"/>
          </a:avLst>
        </a:prstGeom>
        <a:solidFill>
          <a:schemeClr val="accent2">
            <a:shade val="90000"/>
            <a:hueOff val="-492584"/>
            <a:satOff val="351"/>
            <a:lumOff val="275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FE537-7590-44BA-BEFE-99B146EEB81E}">
      <dsp:nvSpPr>
        <dsp:cNvPr id="0" name=""/>
        <dsp:cNvSpPr/>
      </dsp:nvSpPr>
      <dsp:spPr>
        <a:xfrm>
          <a:off x="3282767" y="499719"/>
          <a:ext cx="3950064" cy="3950064"/>
        </a:xfrm>
        <a:prstGeom prst="blockArc">
          <a:avLst>
            <a:gd name="adj1" fmla="val 771429"/>
            <a:gd name="adj2" fmla="val 3857143"/>
            <a:gd name="adj3" fmla="val 3911"/>
          </a:avLst>
        </a:prstGeom>
        <a:solidFill>
          <a:schemeClr val="accent2">
            <a:shade val="90000"/>
            <a:hueOff val="-328389"/>
            <a:satOff val="234"/>
            <a:lumOff val="183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2FE63-DDD0-44B5-9359-330740EB0356}">
      <dsp:nvSpPr>
        <dsp:cNvPr id="0" name=""/>
        <dsp:cNvSpPr/>
      </dsp:nvSpPr>
      <dsp:spPr>
        <a:xfrm>
          <a:off x="3282767" y="499719"/>
          <a:ext cx="3950064" cy="3950064"/>
        </a:xfrm>
        <a:prstGeom prst="blockArc">
          <a:avLst>
            <a:gd name="adj1" fmla="val 19285714"/>
            <a:gd name="adj2" fmla="val 771429"/>
            <a:gd name="adj3" fmla="val 3911"/>
          </a:avLst>
        </a:prstGeom>
        <a:solidFill>
          <a:schemeClr val="accent2">
            <a:shade val="90000"/>
            <a:hueOff val="-164195"/>
            <a:satOff val="117"/>
            <a:lumOff val="91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A3726-F598-4084-8112-37F2AC725374}">
      <dsp:nvSpPr>
        <dsp:cNvPr id="0" name=""/>
        <dsp:cNvSpPr/>
      </dsp:nvSpPr>
      <dsp:spPr>
        <a:xfrm>
          <a:off x="3282767" y="499719"/>
          <a:ext cx="3950064" cy="3950064"/>
        </a:xfrm>
        <a:prstGeom prst="blockArc">
          <a:avLst>
            <a:gd name="adj1" fmla="val 16200000"/>
            <a:gd name="adj2" fmla="val 19285714"/>
            <a:gd name="adj3" fmla="val 3911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2BAD4-79CF-4CBD-93E1-6C2B4C07237B}">
      <dsp:nvSpPr>
        <dsp:cNvPr id="0" name=""/>
        <dsp:cNvSpPr/>
      </dsp:nvSpPr>
      <dsp:spPr>
        <a:xfrm>
          <a:off x="4491465" y="1708416"/>
          <a:ext cx="1532669" cy="1532669"/>
        </a:xfrm>
        <a:prstGeom prst="ellipse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smtClean="0"/>
            <a:t>BARRERAS</a:t>
          </a:r>
          <a:endParaRPr lang="es-ES" sz="1400" b="1" kern="1200" dirty="0"/>
        </a:p>
      </dsp:txBody>
      <dsp:txXfrm>
        <a:off x="4715919" y="1932870"/>
        <a:ext cx="1083761" cy="1083761"/>
      </dsp:txXfrm>
    </dsp:sp>
    <dsp:sp modelId="{D2B7CC7C-1FA9-4D83-9E94-3A73D88B4767}">
      <dsp:nvSpPr>
        <dsp:cNvPr id="0" name=""/>
        <dsp:cNvSpPr/>
      </dsp:nvSpPr>
      <dsp:spPr>
        <a:xfrm>
          <a:off x="4721365" y="1908"/>
          <a:ext cx="1072868" cy="1072868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No nos atrevemos a innovar</a:t>
          </a:r>
          <a:endParaRPr lang="es-ES" sz="1200" kern="1200" dirty="0"/>
        </a:p>
      </dsp:txBody>
      <dsp:txXfrm>
        <a:off x="4878483" y="159026"/>
        <a:ext cx="758632" cy="758632"/>
      </dsp:txXfrm>
    </dsp:sp>
    <dsp:sp modelId="{90DA4C24-D3FC-4264-B46C-7636BA7B27E4}">
      <dsp:nvSpPr>
        <dsp:cNvPr id="0" name=""/>
        <dsp:cNvSpPr/>
      </dsp:nvSpPr>
      <dsp:spPr>
        <a:xfrm>
          <a:off x="6056555" y="730985"/>
          <a:ext cx="1430380" cy="1072868"/>
        </a:xfrm>
        <a:prstGeom prst="ellipse">
          <a:avLst/>
        </a:prstGeom>
        <a:solidFill>
          <a:schemeClr val="accent2">
            <a:shade val="50000"/>
            <a:hueOff val="-168907"/>
            <a:satOff val="2224"/>
            <a:lumOff val="133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Falta de vocación empresarial</a:t>
          </a:r>
          <a:endParaRPr lang="es-ES" sz="1200" kern="1200" dirty="0"/>
        </a:p>
      </dsp:txBody>
      <dsp:txXfrm>
        <a:off x="6266029" y="888103"/>
        <a:ext cx="1011432" cy="758632"/>
      </dsp:txXfrm>
    </dsp:sp>
    <dsp:sp modelId="{D358A81B-3B65-4262-B2AD-EE4F5CB2855A}">
      <dsp:nvSpPr>
        <dsp:cNvPr id="0" name=""/>
        <dsp:cNvSpPr/>
      </dsp:nvSpPr>
      <dsp:spPr>
        <a:xfrm>
          <a:off x="6609224" y="2369208"/>
          <a:ext cx="1072868" cy="1072868"/>
        </a:xfrm>
        <a:prstGeom prst="ellipse">
          <a:avLst/>
        </a:prstGeom>
        <a:solidFill>
          <a:schemeClr val="accent2">
            <a:shade val="50000"/>
            <a:hueOff val="-337813"/>
            <a:satOff val="4447"/>
            <a:lumOff val="266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Carencias formativas</a:t>
          </a:r>
          <a:endParaRPr lang="es-ES" sz="1200" kern="1200" dirty="0"/>
        </a:p>
      </dsp:txBody>
      <dsp:txXfrm>
        <a:off x="6766342" y="2526326"/>
        <a:ext cx="758632" cy="758632"/>
      </dsp:txXfrm>
    </dsp:sp>
    <dsp:sp modelId="{7BD31F66-F997-45ED-8429-8B49A6D22227}">
      <dsp:nvSpPr>
        <dsp:cNvPr id="0" name=""/>
        <dsp:cNvSpPr/>
      </dsp:nvSpPr>
      <dsp:spPr>
        <a:xfrm>
          <a:off x="5561542" y="3682961"/>
          <a:ext cx="1072868" cy="1072868"/>
        </a:xfrm>
        <a:prstGeom prst="ellipse">
          <a:avLst/>
        </a:prstGeom>
        <a:solidFill>
          <a:schemeClr val="accent2">
            <a:shade val="50000"/>
            <a:hueOff val="-506720"/>
            <a:satOff val="6671"/>
            <a:lumOff val="399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Falta de reconocimiento social </a:t>
          </a:r>
          <a:endParaRPr lang="es-ES" sz="1200" kern="1200" dirty="0"/>
        </a:p>
      </dsp:txBody>
      <dsp:txXfrm>
        <a:off x="5718660" y="3840079"/>
        <a:ext cx="758632" cy="758632"/>
      </dsp:txXfrm>
    </dsp:sp>
    <dsp:sp modelId="{3E59026A-893D-48E3-984E-F156A9C2EC7E}">
      <dsp:nvSpPr>
        <dsp:cNvPr id="0" name=""/>
        <dsp:cNvSpPr/>
      </dsp:nvSpPr>
      <dsp:spPr>
        <a:xfrm>
          <a:off x="3881189" y="3682961"/>
          <a:ext cx="1072868" cy="1072868"/>
        </a:xfrm>
        <a:prstGeom prst="ellipse">
          <a:avLst/>
        </a:prstGeom>
        <a:solidFill>
          <a:schemeClr val="accent2">
            <a:shade val="50000"/>
            <a:hueOff val="-506720"/>
            <a:satOff val="6671"/>
            <a:lumOff val="399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Mediocridad. Falta de conocimiento</a:t>
          </a:r>
          <a:endParaRPr lang="es-ES" sz="1200" kern="1200" dirty="0"/>
        </a:p>
      </dsp:txBody>
      <dsp:txXfrm>
        <a:off x="4038307" y="3840079"/>
        <a:ext cx="758632" cy="758632"/>
      </dsp:txXfrm>
    </dsp:sp>
    <dsp:sp modelId="{470F01D5-39FF-41C6-ABC8-B67CAD8B1C6C}">
      <dsp:nvSpPr>
        <dsp:cNvPr id="0" name=""/>
        <dsp:cNvSpPr/>
      </dsp:nvSpPr>
      <dsp:spPr>
        <a:xfrm>
          <a:off x="2833506" y="2369208"/>
          <a:ext cx="1072868" cy="1072868"/>
        </a:xfrm>
        <a:prstGeom prst="ellipse">
          <a:avLst/>
        </a:prstGeom>
        <a:solidFill>
          <a:schemeClr val="accent2">
            <a:shade val="50000"/>
            <a:hueOff val="-337813"/>
            <a:satOff val="4447"/>
            <a:lumOff val="266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Falta de inversión</a:t>
          </a:r>
          <a:endParaRPr lang="es-ES" sz="1200" kern="1200" dirty="0"/>
        </a:p>
      </dsp:txBody>
      <dsp:txXfrm>
        <a:off x="2990624" y="2526326"/>
        <a:ext cx="758632" cy="758632"/>
      </dsp:txXfrm>
    </dsp:sp>
    <dsp:sp modelId="{9C14F139-98A2-4E14-9661-C39ECFB1B38B}">
      <dsp:nvSpPr>
        <dsp:cNvPr id="0" name=""/>
        <dsp:cNvSpPr/>
      </dsp:nvSpPr>
      <dsp:spPr>
        <a:xfrm>
          <a:off x="3207420" y="730985"/>
          <a:ext cx="1072868" cy="1072868"/>
        </a:xfrm>
        <a:prstGeom prst="ellipse">
          <a:avLst/>
        </a:prstGeom>
        <a:solidFill>
          <a:schemeClr val="accent2">
            <a:shade val="50000"/>
            <a:hueOff val="-168907"/>
            <a:satOff val="2224"/>
            <a:lumOff val="133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Engorrosos procesos burocráticos</a:t>
          </a:r>
          <a:endParaRPr lang="es-ES" sz="1200" kern="1200" dirty="0"/>
        </a:p>
      </dsp:txBody>
      <dsp:txXfrm>
        <a:off x="3364538" y="888103"/>
        <a:ext cx="758632" cy="7586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47A75-8AB6-43A5-B4CE-E80703DEA87C}">
      <dsp:nvSpPr>
        <dsp:cNvPr id="0" name=""/>
        <dsp:cNvSpPr/>
      </dsp:nvSpPr>
      <dsp:spPr>
        <a:xfrm rot="16200000">
          <a:off x="-824737" y="826021"/>
          <a:ext cx="4989513" cy="333747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solidFill>
                <a:srgbClr val="C00000"/>
              </a:solidFill>
            </a:rPr>
            <a:t>SEGÚN SU ORIGEN</a:t>
          </a:r>
          <a:endParaRPr lang="es-ES" sz="2400" kern="1200" dirty="0">
            <a:solidFill>
              <a:srgbClr val="C0000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>
              <a:solidFill>
                <a:srgbClr val="7030A0"/>
              </a:solidFill>
            </a:rPr>
            <a:t>Riesgos externos: del entorno.</a:t>
          </a:r>
          <a:endParaRPr lang="es-ES" sz="2400" kern="1200" dirty="0">
            <a:solidFill>
              <a:srgbClr val="7030A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>
              <a:solidFill>
                <a:srgbClr val="7030A0"/>
              </a:solidFill>
            </a:rPr>
            <a:t>Riesgos internos.</a:t>
          </a:r>
          <a:endParaRPr lang="es-ES" sz="2400" kern="1200" dirty="0">
            <a:solidFill>
              <a:srgbClr val="7030A0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000" kern="1200" dirty="0"/>
        </a:p>
      </dsp:txBody>
      <dsp:txXfrm rot="5400000">
        <a:off x="1285" y="997902"/>
        <a:ext cx="3337470" cy="2993707"/>
      </dsp:txXfrm>
    </dsp:sp>
    <dsp:sp modelId="{017C52E0-D5F1-4C98-8B6B-BE43F27A830B}">
      <dsp:nvSpPr>
        <dsp:cNvPr id="0" name=""/>
        <dsp:cNvSpPr/>
      </dsp:nvSpPr>
      <dsp:spPr>
        <a:xfrm rot="16200000">
          <a:off x="2763043" y="826021"/>
          <a:ext cx="4989513" cy="333747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solidFill>
                <a:srgbClr val="C00000"/>
              </a:solidFill>
            </a:rPr>
            <a:t>SEGÚN LAS CONSECUENCIAS DE SU MATERIALIZACIÓN</a:t>
          </a:r>
          <a:endParaRPr lang="es-ES" sz="2400" kern="1200" dirty="0">
            <a:solidFill>
              <a:srgbClr val="C0000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>
              <a:solidFill>
                <a:srgbClr val="7030A0"/>
              </a:solidFill>
            </a:rPr>
            <a:t>Riesgos puros: ocasionan pérdida económica – pólizas de seguro.</a:t>
          </a:r>
          <a:endParaRPr lang="es-ES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>
              <a:solidFill>
                <a:srgbClr val="7030A0"/>
              </a:solidFill>
            </a:rPr>
            <a:t>Riesgos especulativos: situación de incertidumbre – no pólizas de seguros.</a:t>
          </a:r>
          <a:endParaRPr lang="es-ES" sz="2000" kern="1200" dirty="0">
            <a:solidFill>
              <a:srgbClr val="7030A0"/>
            </a:solidFill>
          </a:endParaRPr>
        </a:p>
      </dsp:txBody>
      <dsp:txXfrm rot="5400000">
        <a:off x="3589065" y="997902"/>
        <a:ext cx="3337470" cy="2993707"/>
      </dsp:txXfrm>
    </dsp:sp>
    <dsp:sp modelId="{7CF86727-77D8-42E8-B27F-5DA2AE7975A4}">
      <dsp:nvSpPr>
        <dsp:cNvPr id="0" name=""/>
        <dsp:cNvSpPr/>
      </dsp:nvSpPr>
      <dsp:spPr>
        <a:xfrm rot="16200000">
          <a:off x="6350824" y="826021"/>
          <a:ext cx="4989513" cy="333747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solidFill>
                <a:srgbClr val="C00000"/>
              </a:solidFill>
            </a:rPr>
            <a:t>SEGÚN LOS FACTORES QUE OCASIONAN EL RIESGO</a:t>
          </a:r>
          <a:endParaRPr lang="es-ES" sz="2400" kern="1200" dirty="0">
            <a:solidFill>
              <a:srgbClr val="C0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>
              <a:solidFill>
                <a:srgbClr val="7030A0"/>
              </a:solidFill>
            </a:rPr>
            <a:t>Riesgos económicos: incertidumbre en rendimiento de inversión del capital.</a:t>
          </a:r>
          <a:endParaRPr lang="es-ES" sz="1200" kern="1200" dirty="0">
            <a:solidFill>
              <a:srgbClr val="7030A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>
              <a:solidFill>
                <a:srgbClr val="7030A0"/>
              </a:solidFill>
            </a:rPr>
            <a:t>Riesgos de mercado: inestabilidad de coyuntura económica.</a:t>
          </a:r>
          <a:endParaRPr lang="es-ES" sz="1200" kern="1200" dirty="0">
            <a:solidFill>
              <a:srgbClr val="7030A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>
              <a:solidFill>
                <a:srgbClr val="7030A0"/>
              </a:solidFill>
            </a:rPr>
            <a:t>Riesgos de insolvencia: insuficiencia de K para afrontar pagos.</a:t>
          </a:r>
          <a:endParaRPr lang="es-ES" sz="1200" kern="1200" dirty="0">
            <a:solidFill>
              <a:srgbClr val="7030A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>
              <a:solidFill>
                <a:srgbClr val="7030A0"/>
              </a:solidFill>
            </a:rPr>
            <a:t>Riesgos de crédito: clientes y deudores no pagan.</a:t>
          </a:r>
          <a:endParaRPr lang="es-ES" sz="1200" kern="1200" dirty="0">
            <a:solidFill>
              <a:srgbClr val="7030A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>
              <a:solidFill>
                <a:srgbClr val="7030A0"/>
              </a:solidFill>
            </a:rPr>
            <a:t>Riesgos tecnológicos: posible obsolescencia.</a:t>
          </a:r>
          <a:endParaRPr lang="es-ES" sz="1200" kern="1200" dirty="0">
            <a:solidFill>
              <a:srgbClr val="7030A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>
              <a:solidFill>
                <a:srgbClr val="7030A0"/>
              </a:solidFill>
            </a:rPr>
            <a:t>Riesgos organizacionales.</a:t>
          </a:r>
          <a:endParaRPr lang="es-ES" sz="1200" kern="1200" dirty="0">
            <a:solidFill>
              <a:srgbClr val="7030A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>
              <a:solidFill>
                <a:srgbClr val="7030A0"/>
              </a:solidFill>
            </a:rPr>
            <a:t>Riesgos de reputación….</a:t>
          </a:r>
          <a:endParaRPr lang="es-ES" sz="1200" kern="1200" dirty="0">
            <a:solidFill>
              <a:srgbClr val="7030A0"/>
            </a:solidFill>
          </a:endParaRPr>
        </a:p>
      </dsp:txBody>
      <dsp:txXfrm rot="5400000">
        <a:off x="7176846" y="997902"/>
        <a:ext cx="3337470" cy="29937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F7702-0EF9-4461-AC3D-EC7FA6440810}">
      <dsp:nvSpPr>
        <dsp:cNvPr id="0" name=""/>
        <dsp:cNvSpPr/>
      </dsp:nvSpPr>
      <dsp:spPr>
        <a:xfrm>
          <a:off x="1815390" y="588"/>
          <a:ext cx="1619996" cy="80999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SEGÚN SU GRADO DE ORIGINALIDAD</a:t>
          </a:r>
          <a:endParaRPr lang="es-ES" sz="1700" kern="1200" dirty="0"/>
        </a:p>
      </dsp:txBody>
      <dsp:txXfrm>
        <a:off x="1839114" y="24312"/>
        <a:ext cx="1572548" cy="762550"/>
      </dsp:txXfrm>
    </dsp:sp>
    <dsp:sp modelId="{4C6A9CB5-852A-4043-94B4-C578487B0BA5}">
      <dsp:nvSpPr>
        <dsp:cNvPr id="0" name=""/>
        <dsp:cNvSpPr/>
      </dsp:nvSpPr>
      <dsp:spPr>
        <a:xfrm>
          <a:off x="1977390" y="810587"/>
          <a:ext cx="161999" cy="607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498"/>
              </a:lnTo>
              <a:lnTo>
                <a:pt x="161999" y="60749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48DC8-6C84-4675-BE5C-7A355500211B}">
      <dsp:nvSpPr>
        <dsp:cNvPr id="0" name=""/>
        <dsp:cNvSpPr/>
      </dsp:nvSpPr>
      <dsp:spPr>
        <a:xfrm>
          <a:off x="2139389" y="1013086"/>
          <a:ext cx="1295997" cy="809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I. radical: nuevo producto o proceso producción.</a:t>
          </a:r>
          <a:endParaRPr lang="es-ES" sz="1100" kern="1200" dirty="0"/>
        </a:p>
      </dsp:txBody>
      <dsp:txXfrm>
        <a:off x="2163113" y="1036810"/>
        <a:ext cx="1248549" cy="762550"/>
      </dsp:txXfrm>
    </dsp:sp>
    <dsp:sp modelId="{700616F0-4174-47B0-822D-334ED9CB9CC1}">
      <dsp:nvSpPr>
        <dsp:cNvPr id="0" name=""/>
        <dsp:cNvSpPr/>
      </dsp:nvSpPr>
      <dsp:spPr>
        <a:xfrm>
          <a:off x="1977390" y="810587"/>
          <a:ext cx="161999" cy="1619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9996"/>
              </a:lnTo>
              <a:lnTo>
                <a:pt x="161999" y="1619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BBD5F-7A5E-4B9B-A4C6-0460F4094ED6}">
      <dsp:nvSpPr>
        <dsp:cNvPr id="0" name=""/>
        <dsp:cNvSpPr/>
      </dsp:nvSpPr>
      <dsp:spPr>
        <a:xfrm>
          <a:off x="2139389" y="2025584"/>
          <a:ext cx="1295997" cy="809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I. incremental: mejoras en productos o procesos existentes.</a:t>
          </a:r>
          <a:endParaRPr lang="es-ES" sz="1100" kern="1200" dirty="0"/>
        </a:p>
      </dsp:txBody>
      <dsp:txXfrm>
        <a:off x="2163113" y="2049308"/>
        <a:ext cx="1248549" cy="762550"/>
      </dsp:txXfrm>
    </dsp:sp>
    <dsp:sp modelId="{82ACC126-A35D-4C3D-9C48-3E0050B5CB7F}">
      <dsp:nvSpPr>
        <dsp:cNvPr id="0" name=""/>
        <dsp:cNvSpPr/>
      </dsp:nvSpPr>
      <dsp:spPr>
        <a:xfrm>
          <a:off x="3840386" y="588"/>
          <a:ext cx="1619996" cy="809998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SEGÚN SU APLICACIÓN</a:t>
          </a:r>
          <a:endParaRPr lang="es-ES" sz="1700" kern="1200" dirty="0"/>
        </a:p>
      </dsp:txBody>
      <dsp:txXfrm>
        <a:off x="3864110" y="24312"/>
        <a:ext cx="1572548" cy="762550"/>
      </dsp:txXfrm>
    </dsp:sp>
    <dsp:sp modelId="{41338CEE-4DAB-4C1A-9655-D0F317F3ACAC}">
      <dsp:nvSpPr>
        <dsp:cNvPr id="0" name=""/>
        <dsp:cNvSpPr/>
      </dsp:nvSpPr>
      <dsp:spPr>
        <a:xfrm>
          <a:off x="4002385" y="810587"/>
          <a:ext cx="161999" cy="607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498"/>
              </a:lnTo>
              <a:lnTo>
                <a:pt x="161999" y="60749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37622-5620-4E50-8175-25123C6CCDC1}">
      <dsp:nvSpPr>
        <dsp:cNvPr id="0" name=""/>
        <dsp:cNvSpPr/>
      </dsp:nvSpPr>
      <dsp:spPr>
        <a:xfrm>
          <a:off x="4164385" y="1013086"/>
          <a:ext cx="1295997" cy="809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I. en la oferta del producto.</a:t>
          </a:r>
          <a:endParaRPr lang="es-ES" sz="1100" kern="1200" dirty="0"/>
        </a:p>
      </dsp:txBody>
      <dsp:txXfrm>
        <a:off x="4188109" y="1036810"/>
        <a:ext cx="1248549" cy="762550"/>
      </dsp:txXfrm>
    </dsp:sp>
    <dsp:sp modelId="{132E9D41-AF75-4B26-AD92-73F10DBD8511}">
      <dsp:nvSpPr>
        <dsp:cNvPr id="0" name=""/>
        <dsp:cNvSpPr/>
      </dsp:nvSpPr>
      <dsp:spPr>
        <a:xfrm>
          <a:off x="4002385" y="810587"/>
          <a:ext cx="161999" cy="1619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9996"/>
              </a:lnTo>
              <a:lnTo>
                <a:pt x="161999" y="1619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B095-F314-4E57-BCAB-4B6F98CDDED6}">
      <dsp:nvSpPr>
        <dsp:cNvPr id="0" name=""/>
        <dsp:cNvSpPr/>
      </dsp:nvSpPr>
      <dsp:spPr>
        <a:xfrm>
          <a:off x="4164385" y="2025584"/>
          <a:ext cx="1295997" cy="809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I. Del proceso.</a:t>
          </a:r>
          <a:endParaRPr lang="es-ES" sz="1100" kern="1200" dirty="0"/>
        </a:p>
      </dsp:txBody>
      <dsp:txXfrm>
        <a:off x="4188109" y="2049308"/>
        <a:ext cx="1248549" cy="762550"/>
      </dsp:txXfrm>
    </dsp:sp>
    <dsp:sp modelId="{71F286BA-06B4-46B3-B4E8-F7DCAF229CF3}">
      <dsp:nvSpPr>
        <dsp:cNvPr id="0" name=""/>
        <dsp:cNvSpPr/>
      </dsp:nvSpPr>
      <dsp:spPr>
        <a:xfrm>
          <a:off x="4002385" y="810587"/>
          <a:ext cx="161999" cy="2632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2494"/>
              </a:lnTo>
              <a:lnTo>
                <a:pt x="161999" y="26324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76DE6-3FA8-4D5C-B83B-8557CD858ABD}">
      <dsp:nvSpPr>
        <dsp:cNvPr id="0" name=""/>
        <dsp:cNvSpPr/>
      </dsp:nvSpPr>
      <dsp:spPr>
        <a:xfrm>
          <a:off x="4164385" y="3038081"/>
          <a:ext cx="1295997" cy="809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I. en la comercialización.</a:t>
          </a:r>
          <a:endParaRPr lang="es-ES" sz="1100" kern="1200" dirty="0"/>
        </a:p>
      </dsp:txBody>
      <dsp:txXfrm>
        <a:off x="4188109" y="3061805"/>
        <a:ext cx="1248549" cy="7625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54AFF-AA41-4A32-A71F-2F763E2E00A3}">
      <dsp:nvSpPr>
        <dsp:cNvPr id="0" name=""/>
        <dsp:cNvSpPr/>
      </dsp:nvSpPr>
      <dsp:spPr>
        <a:xfrm>
          <a:off x="4156881" y="1570"/>
          <a:ext cx="2103002" cy="10436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Incrementa la productividad</a:t>
          </a:r>
          <a:endParaRPr lang="es-ES" sz="1800" kern="1200" dirty="0"/>
        </a:p>
      </dsp:txBody>
      <dsp:txXfrm>
        <a:off x="4464859" y="154402"/>
        <a:ext cx="1487046" cy="737937"/>
      </dsp:txXfrm>
    </dsp:sp>
    <dsp:sp modelId="{52337168-8476-4297-99FF-FC71F345E796}">
      <dsp:nvSpPr>
        <dsp:cNvPr id="0" name=""/>
        <dsp:cNvSpPr/>
      </dsp:nvSpPr>
      <dsp:spPr>
        <a:xfrm rot="1339190">
          <a:off x="6037722" y="699078"/>
          <a:ext cx="55257" cy="3522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6038343" y="766373"/>
        <a:ext cx="38680" cy="211329"/>
      </dsp:txXfrm>
    </dsp:sp>
    <dsp:sp modelId="{6C5F7AAD-FC34-45F5-92C9-2630A9530D60}">
      <dsp:nvSpPr>
        <dsp:cNvPr id="0" name=""/>
        <dsp:cNvSpPr/>
      </dsp:nvSpPr>
      <dsp:spPr>
        <a:xfrm>
          <a:off x="5900729" y="696503"/>
          <a:ext cx="2000813" cy="10436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Incrementa la calidad</a:t>
          </a:r>
          <a:endParaRPr lang="es-ES" sz="1800" kern="1200" dirty="0"/>
        </a:p>
      </dsp:txBody>
      <dsp:txXfrm>
        <a:off x="6193741" y="849335"/>
        <a:ext cx="1414789" cy="737937"/>
      </dsp:txXfrm>
    </dsp:sp>
    <dsp:sp modelId="{E37D8F2F-BEF7-4B01-A3E8-E9CE11DDAFA0}">
      <dsp:nvSpPr>
        <dsp:cNvPr id="0" name=""/>
        <dsp:cNvSpPr/>
      </dsp:nvSpPr>
      <dsp:spPr>
        <a:xfrm rot="4519984">
          <a:off x="6989480" y="1714185"/>
          <a:ext cx="175068" cy="3522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7009091" y="1759224"/>
        <a:ext cx="122548" cy="211329"/>
      </dsp:txXfrm>
    </dsp:sp>
    <dsp:sp modelId="{4F05F1C1-C020-462D-B67F-F7703672137E}">
      <dsp:nvSpPr>
        <dsp:cNvPr id="0" name=""/>
        <dsp:cNvSpPr/>
      </dsp:nvSpPr>
      <dsp:spPr>
        <a:xfrm>
          <a:off x="6417142" y="2048065"/>
          <a:ext cx="1675470" cy="10436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Incrementa el empleo</a:t>
          </a:r>
          <a:endParaRPr lang="es-ES" sz="1800" kern="1200" dirty="0"/>
        </a:p>
      </dsp:txBody>
      <dsp:txXfrm>
        <a:off x="6662509" y="2200897"/>
        <a:ext cx="1184736" cy="737937"/>
      </dsp:txXfrm>
    </dsp:sp>
    <dsp:sp modelId="{6D87E7BB-6E0D-40B5-971A-CC9B58B6890B}">
      <dsp:nvSpPr>
        <dsp:cNvPr id="0" name=""/>
        <dsp:cNvSpPr/>
      </dsp:nvSpPr>
      <dsp:spPr>
        <a:xfrm rot="6750000">
          <a:off x="6835078" y="3108352"/>
          <a:ext cx="247609" cy="3522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 rot="10800000">
        <a:off x="6886433" y="3144481"/>
        <a:ext cx="173326" cy="211329"/>
      </dsp:txXfrm>
    </dsp:sp>
    <dsp:sp modelId="{588BD4EB-15D4-499C-96C6-CB7DA7D3128D}">
      <dsp:nvSpPr>
        <dsp:cNvPr id="0" name=""/>
        <dsp:cNvSpPr/>
      </dsp:nvSpPr>
      <dsp:spPr>
        <a:xfrm>
          <a:off x="5647224" y="3495156"/>
          <a:ext cx="2016498" cy="10436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Incrementa las ventas</a:t>
          </a:r>
          <a:endParaRPr lang="es-ES" sz="1800" kern="1200" dirty="0"/>
        </a:p>
      </dsp:txBody>
      <dsp:txXfrm>
        <a:off x="5942533" y="3647988"/>
        <a:ext cx="1425880" cy="737937"/>
      </dsp:txXfrm>
    </dsp:sp>
    <dsp:sp modelId="{19A4FF52-682D-43CE-9D19-398CEE9CE225}">
      <dsp:nvSpPr>
        <dsp:cNvPr id="0" name=""/>
        <dsp:cNvSpPr/>
      </dsp:nvSpPr>
      <dsp:spPr>
        <a:xfrm rot="20250000">
          <a:off x="5876865" y="4158225"/>
          <a:ext cx="24788" cy="3522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5877148" y="4230091"/>
        <a:ext cx="17352" cy="211329"/>
      </dsp:txXfrm>
    </dsp:sp>
    <dsp:sp modelId="{56DB6AC6-8B5D-426E-8910-B0896528696F}">
      <dsp:nvSpPr>
        <dsp:cNvPr id="0" name=""/>
        <dsp:cNvSpPr/>
      </dsp:nvSpPr>
      <dsp:spPr>
        <a:xfrm>
          <a:off x="4360968" y="4094561"/>
          <a:ext cx="1694829" cy="104360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Desciende los precios</a:t>
          </a:r>
          <a:endParaRPr lang="es-ES" sz="1800" kern="1200" dirty="0"/>
        </a:p>
      </dsp:txBody>
      <dsp:txXfrm>
        <a:off x="4609170" y="4247393"/>
        <a:ext cx="1198425" cy="737937"/>
      </dsp:txXfrm>
    </dsp:sp>
    <dsp:sp modelId="{D88FB730-321A-438D-B414-3FE55212E5B2}">
      <dsp:nvSpPr>
        <dsp:cNvPr id="0" name=""/>
        <dsp:cNvSpPr/>
      </dsp:nvSpPr>
      <dsp:spPr>
        <a:xfrm rot="1350000">
          <a:off x="4514052" y="4157928"/>
          <a:ext cx="25474" cy="3522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4514343" y="4226909"/>
        <a:ext cx="17832" cy="211329"/>
      </dsp:txXfrm>
    </dsp:sp>
    <dsp:sp modelId="{CFFAEFCC-4840-4020-ACBB-1C0E184F7DB1}">
      <dsp:nvSpPr>
        <dsp:cNvPr id="0" name=""/>
        <dsp:cNvSpPr/>
      </dsp:nvSpPr>
      <dsp:spPr>
        <a:xfrm>
          <a:off x="2750527" y="3495156"/>
          <a:ext cx="2021528" cy="10436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Reduce costes</a:t>
          </a:r>
          <a:endParaRPr lang="es-ES" sz="1600" kern="1200" dirty="0"/>
        </a:p>
      </dsp:txBody>
      <dsp:txXfrm>
        <a:off x="3046573" y="3647988"/>
        <a:ext cx="1429436" cy="737937"/>
      </dsp:txXfrm>
    </dsp:sp>
    <dsp:sp modelId="{47106C15-A1B5-4E89-ACF1-DDCB9C1CF7BE}">
      <dsp:nvSpPr>
        <dsp:cNvPr id="0" name=""/>
        <dsp:cNvSpPr/>
      </dsp:nvSpPr>
      <dsp:spPr>
        <a:xfrm rot="14850000">
          <a:off x="3337279" y="3119119"/>
          <a:ext cx="250125" cy="3522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 rot="10800000">
        <a:off x="3389155" y="3224225"/>
        <a:ext cx="175088" cy="211329"/>
      </dsp:txXfrm>
    </dsp:sp>
    <dsp:sp modelId="{1D68427E-C9C5-417D-9E5D-58A64C52C045}">
      <dsp:nvSpPr>
        <dsp:cNvPr id="0" name=""/>
        <dsp:cNvSpPr/>
      </dsp:nvSpPr>
      <dsp:spPr>
        <a:xfrm>
          <a:off x="2422986" y="2048065"/>
          <a:ext cx="1477802" cy="10436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Eleva la renta nacional</a:t>
          </a:r>
          <a:endParaRPr lang="es-ES" sz="1600" kern="1200" dirty="0"/>
        </a:p>
      </dsp:txBody>
      <dsp:txXfrm>
        <a:off x="2639405" y="2200897"/>
        <a:ext cx="1044964" cy="737937"/>
      </dsp:txXfrm>
    </dsp:sp>
    <dsp:sp modelId="{C10EF35B-2DC2-40B4-B991-0893B713339F}">
      <dsp:nvSpPr>
        <dsp:cNvPr id="0" name=""/>
        <dsp:cNvSpPr/>
      </dsp:nvSpPr>
      <dsp:spPr>
        <a:xfrm rot="16920606">
          <a:off x="3209209" y="1697181"/>
          <a:ext cx="201737" cy="3522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3233173" y="1797222"/>
        <a:ext cx="141216" cy="211329"/>
      </dsp:txXfrm>
    </dsp:sp>
    <dsp:sp modelId="{804852C2-369D-4641-9484-4F1AEBD92EF2}">
      <dsp:nvSpPr>
        <dsp:cNvPr id="0" name=""/>
        <dsp:cNvSpPr/>
      </dsp:nvSpPr>
      <dsp:spPr>
        <a:xfrm>
          <a:off x="2565258" y="641911"/>
          <a:ext cx="1791550" cy="10436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Incrementa la inversión</a:t>
          </a:r>
          <a:endParaRPr lang="es-ES" sz="1800" kern="1200" dirty="0"/>
        </a:p>
      </dsp:txBody>
      <dsp:txXfrm>
        <a:off x="2827624" y="794743"/>
        <a:ext cx="1266818" cy="737937"/>
      </dsp:txXfrm>
    </dsp:sp>
    <dsp:sp modelId="{882AF59B-8BC1-451F-8FF1-7040F05E4656}">
      <dsp:nvSpPr>
        <dsp:cNvPr id="0" name=""/>
        <dsp:cNvSpPr/>
      </dsp:nvSpPr>
      <dsp:spPr>
        <a:xfrm rot="20392435">
          <a:off x="4248298" y="684281"/>
          <a:ext cx="80877" cy="3522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4249039" y="758898"/>
        <a:ext cx="56614" cy="2113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77520-2933-4EBE-B292-EFEE6C8CED57}">
      <dsp:nvSpPr>
        <dsp:cNvPr id="0" name=""/>
        <dsp:cNvSpPr/>
      </dsp:nvSpPr>
      <dsp:spPr>
        <a:xfrm>
          <a:off x="584928" y="0"/>
          <a:ext cx="7807960" cy="4879975"/>
        </a:xfrm>
        <a:prstGeom prst="swooshArrow">
          <a:avLst>
            <a:gd name="adj1" fmla="val 25000"/>
            <a:gd name="adj2" fmla="val 25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8C0FF-D750-493D-A039-801F4A61F038}">
      <dsp:nvSpPr>
        <dsp:cNvPr id="0" name=""/>
        <dsp:cNvSpPr/>
      </dsp:nvSpPr>
      <dsp:spPr>
        <a:xfrm>
          <a:off x="1947729" y="3368158"/>
          <a:ext cx="203006" cy="20300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E3138-5B62-40D2-8182-30CDFE8E9BED}">
      <dsp:nvSpPr>
        <dsp:cNvPr id="0" name=""/>
        <dsp:cNvSpPr/>
      </dsp:nvSpPr>
      <dsp:spPr>
        <a:xfrm>
          <a:off x="1288939" y="3469662"/>
          <a:ext cx="3339842" cy="141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69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smtClean="0"/>
            <a:t>Modelo de economía tradicional: basada en costes y precios</a:t>
          </a:r>
          <a:endParaRPr lang="es-ES" sz="2000" kern="1200" dirty="0"/>
        </a:p>
      </dsp:txBody>
      <dsp:txXfrm>
        <a:off x="1288939" y="3469662"/>
        <a:ext cx="3339842" cy="1410312"/>
      </dsp:txXfrm>
    </dsp:sp>
    <dsp:sp modelId="{D8A9EFD1-4B24-494D-97ED-51E9EF64E318}">
      <dsp:nvSpPr>
        <dsp:cNvPr id="0" name=""/>
        <dsp:cNvSpPr/>
      </dsp:nvSpPr>
      <dsp:spPr>
        <a:xfrm>
          <a:off x="3493996" y="2110020"/>
          <a:ext cx="366974" cy="36697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A837F-D749-4ECC-81EF-E035DE0D47C5}">
      <dsp:nvSpPr>
        <dsp:cNvPr id="0" name=""/>
        <dsp:cNvSpPr/>
      </dsp:nvSpPr>
      <dsp:spPr>
        <a:xfrm>
          <a:off x="3761799" y="2225268"/>
          <a:ext cx="2414945" cy="2654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452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i="1" kern="1200" dirty="0" smtClean="0"/>
            <a:t>TRÁNSITO</a:t>
          </a:r>
          <a:r>
            <a:rPr lang="es-ES" sz="1600" kern="1200" dirty="0" smtClean="0"/>
            <a:t>: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Condicionado por la revolución tecnológica y la globalización de la economía</a:t>
          </a:r>
          <a:endParaRPr lang="es-ES" sz="1600" kern="1200" dirty="0"/>
        </a:p>
      </dsp:txBody>
      <dsp:txXfrm>
        <a:off x="3761799" y="2225268"/>
        <a:ext cx="2414945" cy="2654706"/>
      </dsp:txXfrm>
    </dsp:sp>
    <dsp:sp modelId="{CAD36A88-3C4F-4874-B291-313903E23181}">
      <dsp:nvSpPr>
        <dsp:cNvPr id="0" name=""/>
        <dsp:cNvSpPr/>
      </dsp:nvSpPr>
      <dsp:spPr>
        <a:xfrm>
          <a:off x="5894653" y="1234633"/>
          <a:ext cx="507517" cy="50751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20711-0FD3-474D-AD25-1E89A5B45A72}">
      <dsp:nvSpPr>
        <dsp:cNvPr id="0" name=""/>
        <dsp:cNvSpPr/>
      </dsp:nvSpPr>
      <dsp:spPr>
        <a:xfrm>
          <a:off x="5567370" y="1379217"/>
          <a:ext cx="4948229" cy="3391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923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smtClean="0"/>
            <a:t>Modelo de economía del conocimiento: basada en ideas, productos diferenciados y servicios a medida</a:t>
          </a:r>
          <a:endParaRPr lang="es-ES" sz="2000" kern="1200" dirty="0"/>
        </a:p>
      </dsp:txBody>
      <dsp:txXfrm>
        <a:off x="5567370" y="1379217"/>
        <a:ext cx="4948229" cy="33915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17924-61C9-4873-B22C-00A75CE9D74D}">
      <dsp:nvSpPr>
        <dsp:cNvPr id="0" name=""/>
        <dsp:cNvSpPr/>
      </dsp:nvSpPr>
      <dsp:spPr>
        <a:xfrm>
          <a:off x="4206240" y="693"/>
          <a:ext cx="6309360" cy="270289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600" kern="1200" dirty="0" smtClean="0">
              <a:solidFill>
                <a:srgbClr val="C40EAE"/>
              </a:solidFill>
            </a:rPr>
            <a:t>MODELO ECONÓMICO TRADICIONAL</a:t>
          </a:r>
          <a:endParaRPr lang="es-ES" sz="3600" kern="1200" dirty="0">
            <a:solidFill>
              <a:srgbClr val="C40EAE"/>
            </a:solidFill>
          </a:endParaRPr>
        </a:p>
      </dsp:txBody>
      <dsp:txXfrm>
        <a:off x="4206240" y="338555"/>
        <a:ext cx="5295774" cy="2027172"/>
      </dsp:txXfrm>
    </dsp:sp>
    <dsp:sp modelId="{E978F9B8-FD05-40A9-859B-66EED35EE3F6}">
      <dsp:nvSpPr>
        <dsp:cNvPr id="0" name=""/>
        <dsp:cNvSpPr/>
      </dsp:nvSpPr>
      <dsp:spPr>
        <a:xfrm>
          <a:off x="0" y="693"/>
          <a:ext cx="4206240" cy="27028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rgbClr val="C40EAE"/>
              </a:solidFill>
            </a:rPr>
            <a:t>- Organizaciones jerarquizadas. Puestos simples.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rgbClr val="C40EAE"/>
              </a:solidFill>
            </a:rPr>
            <a:t>- Prima la posesión de recursos naturales y materiales.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rgbClr val="C40EAE"/>
              </a:solidFill>
            </a:rPr>
            <a:t>- Capital fijo.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rgbClr val="C40EAE"/>
              </a:solidFill>
            </a:rPr>
            <a:t>- Mercado local o regional.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rgbClr val="C40EAE"/>
              </a:solidFill>
            </a:rPr>
            <a:t>- Se vende lo que se produce.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rgbClr val="C40EAE"/>
              </a:solidFill>
            </a:rPr>
            <a:t>- Precio = coste unidad + margen utilidad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 smtClean="0">
            <a:solidFill>
              <a:srgbClr val="C40EAE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/>
        </a:p>
      </dsp:txBody>
      <dsp:txXfrm>
        <a:off x="131945" y="132638"/>
        <a:ext cx="3942350" cy="2439006"/>
      </dsp:txXfrm>
    </dsp:sp>
    <dsp:sp modelId="{A23335D5-B4D2-4A91-B5EA-394557EFE71C}">
      <dsp:nvSpPr>
        <dsp:cNvPr id="0" name=""/>
        <dsp:cNvSpPr/>
      </dsp:nvSpPr>
      <dsp:spPr>
        <a:xfrm>
          <a:off x="4206240" y="2973878"/>
          <a:ext cx="6309360" cy="270289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600" kern="1200" dirty="0" smtClean="0">
              <a:solidFill>
                <a:srgbClr val="FF0000"/>
              </a:solidFill>
            </a:rPr>
            <a:t>NUEVO MODELO ECONÓMICO</a:t>
          </a:r>
          <a:endParaRPr lang="es-ES" sz="3600" kern="1200" dirty="0">
            <a:solidFill>
              <a:srgbClr val="FF0000"/>
            </a:solidFill>
          </a:endParaRPr>
        </a:p>
      </dsp:txBody>
      <dsp:txXfrm>
        <a:off x="4206240" y="3311740"/>
        <a:ext cx="5295774" cy="2027172"/>
      </dsp:txXfrm>
    </dsp:sp>
    <dsp:sp modelId="{74F661FA-D730-409B-97F6-D36C889AAE29}">
      <dsp:nvSpPr>
        <dsp:cNvPr id="0" name=""/>
        <dsp:cNvSpPr/>
      </dsp:nvSpPr>
      <dsp:spPr>
        <a:xfrm>
          <a:off x="0" y="2973878"/>
          <a:ext cx="4206240" cy="27028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rgbClr val="FF0000"/>
              </a:solidFill>
            </a:rPr>
            <a:t>- Organizaciones descentralizadas. Puestos complejos.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rgbClr val="FF0000"/>
              </a:solidFill>
            </a:rPr>
            <a:t>- Prima el conocimiento (</a:t>
          </a:r>
          <a:r>
            <a:rPr lang="es-ES" sz="1600" kern="1200" dirty="0" err="1" smtClean="0">
              <a:solidFill>
                <a:srgbClr val="FF0000"/>
              </a:solidFill>
            </a:rPr>
            <a:t>I+D+i</a:t>
          </a:r>
          <a:r>
            <a:rPr lang="es-ES" sz="1600" kern="1200" dirty="0" smtClean="0">
              <a:solidFill>
                <a:srgbClr val="FF0000"/>
              </a:solidFill>
            </a:rPr>
            <a:t>).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rgbClr val="FF0000"/>
              </a:solidFill>
            </a:rPr>
            <a:t>- Capital intangible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rgbClr val="FF0000"/>
              </a:solidFill>
            </a:rPr>
            <a:t>- Mercado global, en red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rgbClr val="FF0000"/>
              </a:solidFill>
            </a:rPr>
            <a:t>- Se produce lo que se vende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rgbClr val="FF0000"/>
              </a:solidFill>
            </a:rPr>
            <a:t>- Precio = valor percibido por el cliente</a:t>
          </a:r>
          <a:endParaRPr lang="es-ES" sz="1600" kern="1200" dirty="0">
            <a:solidFill>
              <a:srgbClr val="FF0000"/>
            </a:solidFill>
          </a:endParaRPr>
        </a:p>
      </dsp:txBody>
      <dsp:txXfrm>
        <a:off x="131945" y="3105823"/>
        <a:ext cx="3942350" cy="24390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A0378-42D9-4CC3-88E5-A4897CE2B5C2}">
      <dsp:nvSpPr>
        <dsp:cNvPr id="0" name=""/>
        <dsp:cNvSpPr/>
      </dsp:nvSpPr>
      <dsp:spPr>
        <a:xfrm>
          <a:off x="2540" y="808593"/>
          <a:ext cx="2476500" cy="990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CARACTERÍSTICAS PERSONALES</a:t>
          </a:r>
          <a:endParaRPr lang="es-ES" sz="2000" kern="1200" dirty="0"/>
        </a:p>
      </dsp:txBody>
      <dsp:txXfrm>
        <a:off x="2540" y="808593"/>
        <a:ext cx="2476500" cy="990600"/>
      </dsp:txXfrm>
    </dsp:sp>
    <dsp:sp modelId="{6903D7A6-300B-4790-9CB7-6EF10F0731BD}">
      <dsp:nvSpPr>
        <dsp:cNvPr id="0" name=""/>
        <dsp:cNvSpPr/>
      </dsp:nvSpPr>
      <dsp:spPr>
        <a:xfrm>
          <a:off x="2540" y="1799193"/>
          <a:ext cx="2476500" cy="281088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La experiencia profesional en otra empresa.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Las aficiones personales.</a:t>
          </a:r>
          <a:endParaRPr lang="es-ES" sz="2000" kern="1200" dirty="0"/>
        </a:p>
      </dsp:txBody>
      <dsp:txXfrm>
        <a:off x="2540" y="1799193"/>
        <a:ext cx="2476500" cy="2810880"/>
      </dsp:txXfrm>
    </dsp:sp>
    <dsp:sp modelId="{BE4A54E1-3E64-4041-A62C-1C62C7C77E48}">
      <dsp:nvSpPr>
        <dsp:cNvPr id="0" name=""/>
        <dsp:cNvSpPr/>
      </dsp:nvSpPr>
      <dsp:spPr>
        <a:xfrm>
          <a:off x="2825750" y="808593"/>
          <a:ext cx="2476500" cy="990600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LA OBSERVACIÓN DEL ENTORNO ECONÓMICO</a:t>
          </a:r>
          <a:endParaRPr lang="es-ES" sz="2000" kern="1200" dirty="0"/>
        </a:p>
      </dsp:txBody>
      <dsp:txXfrm>
        <a:off x="2825750" y="808593"/>
        <a:ext cx="2476500" cy="990600"/>
      </dsp:txXfrm>
    </dsp:sp>
    <dsp:sp modelId="{CCB8038B-C4D3-4260-BFDF-E5D3DE2D6912}">
      <dsp:nvSpPr>
        <dsp:cNvPr id="0" name=""/>
        <dsp:cNvSpPr/>
      </dsp:nvSpPr>
      <dsp:spPr>
        <a:xfrm>
          <a:off x="2825750" y="1799193"/>
          <a:ext cx="2476500" cy="2810880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Observación de una carencia en el mercado.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El estudio de otros mercados.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La observación de tendencias.</a:t>
          </a:r>
          <a:endParaRPr lang="es-ES" sz="2000" kern="1200" dirty="0"/>
        </a:p>
      </dsp:txBody>
      <dsp:txXfrm>
        <a:off x="2825750" y="1799193"/>
        <a:ext cx="2476500" cy="2810880"/>
      </dsp:txXfrm>
    </dsp:sp>
    <dsp:sp modelId="{3BE9FE7C-4F56-4DA3-9943-560717159E45}">
      <dsp:nvSpPr>
        <dsp:cNvPr id="0" name=""/>
        <dsp:cNvSpPr/>
      </dsp:nvSpPr>
      <dsp:spPr>
        <a:xfrm>
          <a:off x="5648960" y="808593"/>
          <a:ext cx="2476500" cy="9906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LA INNOVACIÓN DE UN PRODUCTO</a:t>
          </a:r>
          <a:endParaRPr lang="es-ES" sz="2000" kern="1200" dirty="0"/>
        </a:p>
      </dsp:txBody>
      <dsp:txXfrm>
        <a:off x="5648960" y="808593"/>
        <a:ext cx="2476500" cy="990600"/>
      </dsp:txXfrm>
    </dsp:sp>
    <dsp:sp modelId="{DF058323-D039-49BA-AD5C-C6C473ADC618}">
      <dsp:nvSpPr>
        <dsp:cNvPr id="0" name=""/>
        <dsp:cNvSpPr/>
      </dsp:nvSpPr>
      <dsp:spPr>
        <a:xfrm>
          <a:off x="5648960" y="1799193"/>
          <a:ext cx="2476500" cy="281088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Ofrecer un nuevo producto.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Ofrecer un producto de forma distinta.</a:t>
          </a:r>
          <a:endParaRPr lang="es-ES" sz="2000" kern="1200" dirty="0"/>
        </a:p>
      </dsp:txBody>
      <dsp:txXfrm>
        <a:off x="5648960" y="1799193"/>
        <a:ext cx="2476500" cy="281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DC11-3E68-475C-8C86-EA3AC809046F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73BE-3BA0-4CD1-AACE-E924204D16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333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DC11-3E68-475C-8C86-EA3AC809046F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73BE-3BA0-4CD1-AACE-E924204D16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008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DC11-3E68-475C-8C86-EA3AC809046F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73BE-3BA0-4CD1-AACE-E924204D16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55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DC11-3E68-475C-8C86-EA3AC809046F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73BE-3BA0-4CD1-AACE-E924204D16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36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DC11-3E68-475C-8C86-EA3AC809046F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73BE-3BA0-4CD1-AACE-E924204D16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546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DC11-3E68-475C-8C86-EA3AC809046F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73BE-3BA0-4CD1-AACE-E924204D16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97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DC11-3E68-475C-8C86-EA3AC809046F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73BE-3BA0-4CD1-AACE-E924204D16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09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DC11-3E68-475C-8C86-EA3AC809046F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73BE-3BA0-4CD1-AACE-E924204D16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880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DC11-3E68-475C-8C86-EA3AC809046F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73BE-3BA0-4CD1-AACE-E924204D16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68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DC11-3E68-475C-8C86-EA3AC809046F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73BE-3BA0-4CD1-AACE-E924204D16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99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DC11-3E68-475C-8C86-EA3AC809046F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73BE-3BA0-4CD1-AACE-E924204D16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90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DC11-3E68-475C-8C86-EA3AC809046F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673BE-3BA0-4CD1-AACE-E924204D16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837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0336"/>
          </a:xfrm>
        </p:spPr>
        <p:txBody>
          <a:bodyPr>
            <a:normAutofit/>
          </a:bodyPr>
          <a:lstStyle/>
          <a:p>
            <a:r>
              <a:rPr lang="es-ES" sz="4800" dirty="0" smtClean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LA IDEA DEL EMPRENDEDOR</a:t>
            </a:r>
            <a:endParaRPr lang="es-ES" sz="4800" dirty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442949"/>
            <a:ext cx="9144000" cy="3630305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AutoNum type="arabicPeriod"/>
            </a:pPr>
            <a:r>
              <a:rPr lang="es-ES" dirty="0" smtClean="0">
                <a:solidFill>
                  <a:srgbClr val="00B0F0"/>
                </a:solidFill>
              </a:rPr>
              <a:t>TRABAJADOR POR CUENTA PROPIA O AJENA?</a:t>
            </a:r>
            <a:endParaRPr lang="es-ES" dirty="0" smtClean="0">
              <a:solidFill>
                <a:srgbClr val="00B0F0"/>
              </a:solidFill>
            </a:endParaRPr>
          </a:p>
          <a:p>
            <a:pPr marL="457200" indent="-457200" algn="l">
              <a:buAutoNum type="arabicPeriod"/>
            </a:pPr>
            <a:r>
              <a:rPr lang="es-ES" dirty="0" smtClean="0">
                <a:solidFill>
                  <a:srgbClr val="00B0F0"/>
                </a:solidFill>
              </a:rPr>
              <a:t>ESPÍRITU EMPRENDEDOR</a:t>
            </a:r>
            <a:endParaRPr lang="es-ES" dirty="0" smtClean="0">
              <a:solidFill>
                <a:srgbClr val="00B0F0"/>
              </a:solidFill>
            </a:endParaRPr>
          </a:p>
          <a:p>
            <a:pPr marL="457200" indent="-457200" algn="l">
              <a:buAutoNum type="arabicPeriod"/>
            </a:pPr>
            <a:r>
              <a:rPr lang="es-ES" dirty="0" smtClean="0">
                <a:solidFill>
                  <a:srgbClr val="00B0F0"/>
                </a:solidFill>
              </a:rPr>
              <a:t>REQUISITOS DEL EMPRESARIO</a:t>
            </a:r>
          </a:p>
          <a:p>
            <a:pPr marL="457200" indent="-457200" algn="l">
              <a:buAutoNum type="arabicPeriod"/>
            </a:pPr>
            <a:r>
              <a:rPr lang="es-ES" dirty="0" smtClean="0">
                <a:solidFill>
                  <a:srgbClr val="00B0F0"/>
                </a:solidFill>
              </a:rPr>
              <a:t>CARACTERÍSTICAS PERSONALES DE LOS EMPRESARIOS</a:t>
            </a:r>
          </a:p>
          <a:p>
            <a:pPr marL="457200" indent="-457200" algn="l">
              <a:buAutoNum type="arabicPeriod"/>
            </a:pPr>
            <a:r>
              <a:rPr lang="es-ES" dirty="0" smtClean="0">
                <a:solidFill>
                  <a:srgbClr val="00B0F0"/>
                </a:solidFill>
              </a:rPr>
              <a:t>CULTURA EMPRENDEDORA</a:t>
            </a:r>
          </a:p>
          <a:p>
            <a:pPr marL="457200" indent="-457200" algn="l">
              <a:buAutoNum type="arabicPeriod"/>
            </a:pPr>
            <a:r>
              <a:rPr lang="es-ES" dirty="0" smtClean="0">
                <a:solidFill>
                  <a:srgbClr val="00B0F0"/>
                </a:solidFill>
              </a:rPr>
              <a:t>EL RIESGO EN LA ACTIVIDAD EMPRENDEDORA</a:t>
            </a:r>
          </a:p>
          <a:p>
            <a:pPr marL="457200" indent="-457200" algn="l">
              <a:buAutoNum type="arabicPeriod"/>
            </a:pPr>
            <a:r>
              <a:rPr lang="es-ES" dirty="0" smtClean="0">
                <a:solidFill>
                  <a:srgbClr val="00B0F0"/>
                </a:solidFill>
              </a:rPr>
              <a:t>INNOVACIÓN Y DESARROLLO ECONÓMICO</a:t>
            </a:r>
          </a:p>
          <a:p>
            <a:pPr marL="457200" indent="-457200" algn="l">
              <a:buAutoNum type="arabicPeriod"/>
            </a:pPr>
            <a:r>
              <a:rPr lang="es-ES" dirty="0" smtClean="0">
                <a:solidFill>
                  <a:srgbClr val="00B0F0"/>
                </a:solidFill>
              </a:rPr>
              <a:t>ECONOMÍA DEL CONOCIMIENTO</a:t>
            </a:r>
          </a:p>
          <a:p>
            <a:pPr marL="457200" indent="-457200" algn="l">
              <a:buAutoNum type="arabicPeriod"/>
            </a:pPr>
            <a:r>
              <a:rPr lang="es-ES" dirty="0" smtClean="0">
                <a:solidFill>
                  <a:srgbClr val="00B0F0"/>
                </a:solidFill>
              </a:rPr>
              <a:t>LA IDEA DE NEGOCIO</a:t>
            </a:r>
            <a:endParaRPr lang="es-ES" dirty="0" smtClean="0">
              <a:solidFill>
                <a:srgbClr val="00B0F0"/>
              </a:solidFill>
            </a:endParaRPr>
          </a:p>
          <a:p>
            <a:pPr algn="l"/>
            <a:r>
              <a:rPr lang="es-ES" dirty="0">
                <a:solidFill>
                  <a:srgbClr val="00B0F0"/>
                </a:solidFill>
              </a:rPr>
              <a:t>	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30948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105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7. INNOVACIÓN Y DESARROLLO ECONÓMICO</a:t>
            </a:r>
            <a:endParaRPr lang="es-ES" sz="3200" dirty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691035"/>
              </p:ext>
            </p:extLst>
          </p:nvPr>
        </p:nvGraphicFramePr>
        <p:xfrm>
          <a:off x="838200" y="1037230"/>
          <a:ext cx="10515600" cy="5139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62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344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8. ECONOMÍA DEL CONOCIMIENTO</a:t>
            </a:r>
            <a:endParaRPr lang="es-ES" sz="3200" dirty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003966"/>
              </p:ext>
            </p:extLst>
          </p:nvPr>
        </p:nvGraphicFramePr>
        <p:xfrm>
          <a:off x="838200" y="1296988"/>
          <a:ext cx="10515600" cy="4879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259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53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8. ECONOMÍA DEL CONOCIMIENTO</a:t>
            </a:r>
            <a:endParaRPr lang="es-ES" sz="3200" dirty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659672"/>
              </p:ext>
            </p:extLst>
          </p:nvPr>
        </p:nvGraphicFramePr>
        <p:xfrm>
          <a:off x="838200" y="1050878"/>
          <a:ext cx="10515600" cy="5677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213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979"/>
          </a:xfrm>
        </p:spPr>
        <p:txBody>
          <a:bodyPr>
            <a:normAutofit fontScale="90000"/>
          </a:bodyPr>
          <a:lstStyle/>
          <a:p>
            <a:r>
              <a:rPr lang="es-ES" sz="3200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9. LA IDEA DE NEGOCIO</a:t>
            </a:r>
            <a:endParaRPr lang="es-ES" sz="3200" dirty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55594"/>
            <a:ext cx="10515600" cy="4921369"/>
          </a:xfrm>
        </p:spPr>
        <p:txBody>
          <a:bodyPr/>
          <a:lstStyle/>
          <a:p>
            <a:r>
              <a:rPr lang="es-ES" dirty="0" smtClean="0">
                <a:solidFill>
                  <a:schemeClr val="accent4">
                    <a:lumMod val="50000"/>
                  </a:schemeClr>
                </a:solidFill>
              </a:rPr>
              <a:t>FUENTES DE IDEAS DE NEGOCIO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429599881"/>
              </p:ext>
            </p:extLst>
          </p:nvPr>
        </p:nvGraphicFramePr>
        <p:xfrm>
          <a:off x="1936466" y="153853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78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rgamino horizontal 3"/>
          <p:cNvSpPr/>
          <p:nvPr/>
        </p:nvSpPr>
        <p:spPr>
          <a:xfrm>
            <a:off x="1965278" y="2442949"/>
            <a:ext cx="8338782" cy="2838735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1. </a:t>
            </a:r>
            <a:r>
              <a:rPr lang="es-ES" dirty="0" smtClean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TRABAJADOR POR CUENTA PROPIA O AJENA?</a:t>
            </a:r>
            <a:endParaRPr lang="es-ES" dirty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1600" dirty="0"/>
              <a:t>	</a:t>
            </a:r>
            <a:r>
              <a:rPr lang="es-ES" sz="1600" dirty="0" smtClean="0"/>
              <a:t>	</a:t>
            </a:r>
            <a:r>
              <a:rPr lang="es-ES" sz="2400" dirty="0" smtClean="0">
                <a:solidFill>
                  <a:srgbClr val="C00000"/>
                </a:solidFill>
              </a:rPr>
              <a:t>Trabajador por cuenta ajena</a:t>
            </a:r>
          </a:p>
          <a:p>
            <a:pPr marL="0" indent="0">
              <a:buNone/>
            </a:pPr>
            <a:endParaRPr lang="es-E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s-ES" sz="2400" dirty="0" smtClean="0">
                <a:solidFill>
                  <a:srgbClr val="C00000"/>
                </a:solidFill>
              </a:rPr>
              <a:t>				VS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C00000"/>
                </a:solidFill>
              </a:rPr>
              <a:t>		</a:t>
            </a:r>
            <a:r>
              <a:rPr lang="es-ES" sz="2400" dirty="0" smtClean="0">
                <a:solidFill>
                  <a:srgbClr val="C00000"/>
                </a:solidFill>
              </a:rPr>
              <a:t>			Trabajador por cuenta propia</a:t>
            </a:r>
            <a:endParaRPr lang="es-E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60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rgamino horizontal 3"/>
          <p:cNvSpPr/>
          <p:nvPr/>
        </p:nvSpPr>
        <p:spPr>
          <a:xfrm>
            <a:off x="2210937" y="1433015"/>
            <a:ext cx="7451678" cy="18288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/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2</a:t>
            </a:r>
            <a:r>
              <a:rPr lang="es-ES" dirty="0" smtClean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. ESPÍRITU EMPRENDEDOR</a:t>
            </a:r>
            <a:endParaRPr lang="es-ES" dirty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1611" y="1269243"/>
            <a:ext cx="10515600" cy="5085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 smtClean="0"/>
              <a:t>		</a:t>
            </a:r>
          </a:p>
          <a:p>
            <a:pPr marL="0" indent="0">
              <a:buNone/>
            </a:pPr>
            <a:r>
              <a:rPr lang="es-ES" sz="1800" dirty="0"/>
              <a:t>	</a:t>
            </a:r>
            <a:r>
              <a:rPr lang="es-ES" sz="1800" dirty="0" smtClean="0"/>
              <a:t>	</a:t>
            </a:r>
            <a:r>
              <a:rPr lang="es-ES" sz="1800" dirty="0" smtClean="0">
                <a:solidFill>
                  <a:srgbClr val="C00000"/>
                </a:solidFill>
              </a:rPr>
              <a:t>Emprendedor</a:t>
            </a:r>
            <a:r>
              <a:rPr lang="es-ES" sz="1800" dirty="0" smtClean="0"/>
              <a:t>: persona capaz de descubrir las oportunidades de negocio</a:t>
            </a:r>
          </a:p>
          <a:p>
            <a:pPr marL="0" indent="0">
              <a:buNone/>
            </a:pPr>
            <a:r>
              <a:rPr lang="es-ES" sz="1800" dirty="0"/>
              <a:t> </a:t>
            </a:r>
            <a:r>
              <a:rPr lang="es-ES" sz="1800" dirty="0" smtClean="0"/>
              <a:t>                                     que ofrece el mercado, creando algo nuevo o dando un uso diferente</a:t>
            </a:r>
          </a:p>
          <a:p>
            <a:pPr marL="0" indent="0">
              <a:buNone/>
            </a:pPr>
            <a:r>
              <a:rPr lang="es-ES" sz="1800" dirty="0"/>
              <a:t> </a:t>
            </a:r>
            <a:r>
              <a:rPr lang="es-ES" sz="1800" dirty="0" smtClean="0"/>
              <a:t>                                     a algo ya existente, con habilidad y actitud para conseguir y organizar</a:t>
            </a:r>
          </a:p>
          <a:p>
            <a:pPr marL="0" indent="0">
              <a:buNone/>
            </a:pPr>
            <a:r>
              <a:rPr lang="es-ES" sz="1800" dirty="0"/>
              <a:t>	</a:t>
            </a:r>
            <a:r>
              <a:rPr lang="es-ES" sz="1800" dirty="0" smtClean="0"/>
              <a:t>	   los recursos necesarios para ello.</a:t>
            </a:r>
            <a:endParaRPr lang="es-ES" sz="1800" dirty="0" smtClean="0"/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1800" dirty="0" smtClean="0"/>
          </a:p>
          <a:p>
            <a:pPr marL="0" indent="0">
              <a:buNone/>
            </a:pPr>
            <a:endParaRPr lang="es-ES" sz="1800" dirty="0" smtClean="0"/>
          </a:p>
          <a:p>
            <a:pPr marL="0" indent="0">
              <a:buNone/>
            </a:pPr>
            <a:r>
              <a:rPr lang="es-ES" sz="1800" dirty="0" smtClean="0"/>
              <a:t>			</a:t>
            </a:r>
            <a:r>
              <a:rPr lang="es-ES" sz="1800" dirty="0" err="1" smtClean="0"/>
              <a:t>Intraemprendedor</a:t>
            </a:r>
            <a:endParaRPr lang="es-ES" sz="1800" dirty="0"/>
          </a:p>
          <a:p>
            <a:pPr marL="0" indent="0">
              <a:buNone/>
            </a:pPr>
            <a:r>
              <a:rPr lang="es-ES" sz="1800" dirty="0"/>
              <a:t>	</a:t>
            </a:r>
            <a:r>
              <a:rPr lang="es-ES" sz="1800" dirty="0" smtClean="0"/>
              <a:t>			</a:t>
            </a:r>
            <a:r>
              <a:rPr lang="es-ES" sz="1800" dirty="0" smtClean="0"/>
              <a:t>					Vocacional</a:t>
            </a:r>
            <a:endParaRPr lang="es-ES" sz="1800" dirty="0" smtClean="0"/>
          </a:p>
          <a:p>
            <a:pPr marL="0" indent="0">
              <a:buNone/>
            </a:pPr>
            <a:r>
              <a:rPr lang="es-ES" sz="1800" b="1" dirty="0" smtClean="0">
                <a:solidFill>
                  <a:srgbClr val="002060"/>
                </a:solidFill>
              </a:rPr>
              <a:t>Tipos de emprendedores</a:t>
            </a:r>
            <a:r>
              <a:rPr lang="es-ES" sz="1800" dirty="0" smtClean="0"/>
              <a:t> </a:t>
            </a:r>
            <a:r>
              <a:rPr lang="es-ES" sz="1800" dirty="0" smtClean="0"/>
              <a:t>	</a:t>
            </a:r>
            <a:r>
              <a:rPr lang="es-ES" sz="1800" dirty="0" smtClean="0"/>
              <a:t>Emprendedor independiente o económico             Trabajador experimentado</a:t>
            </a:r>
            <a:endParaRPr lang="es-ES" sz="1800" dirty="0" smtClean="0"/>
          </a:p>
          <a:p>
            <a:pPr marL="0" indent="0">
              <a:buNone/>
            </a:pPr>
            <a:r>
              <a:rPr lang="es-ES" sz="1800" dirty="0" smtClean="0"/>
              <a:t>									Por necesidad</a:t>
            </a:r>
          </a:p>
          <a:p>
            <a:pPr marL="0" indent="0">
              <a:buNone/>
            </a:pPr>
            <a:r>
              <a:rPr lang="es-ES" sz="1800" dirty="0"/>
              <a:t>	</a:t>
            </a:r>
            <a:r>
              <a:rPr lang="es-ES" sz="1800" dirty="0" smtClean="0"/>
              <a:t>		</a:t>
            </a:r>
            <a:r>
              <a:rPr lang="es-ES" sz="1800" dirty="0" smtClean="0"/>
              <a:t>Emprendedor social</a:t>
            </a:r>
            <a:endParaRPr lang="es-ES" sz="1800" dirty="0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3138983" y="5363497"/>
            <a:ext cx="484496" cy="46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3115100" y="4365873"/>
            <a:ext cx="508379" cy="71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3278018" y="5211358"/>
            <a:ext cx="359961" cy="5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7751928" y="4723441"/>
            <a:ext cx="1078173" cy="48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7806519" y="5211358"/>
            <a:ext cx="341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7751928" y="5211358"/>
            <a:ext cx="1214651" cy="38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8615"/>
            <a:ext cx="10515600" cy="81886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3. REQUISITOS DEL EMPRESARIO</a:t>
            </a:r>
            <a:endParaRPr lang="es-ES" dirty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5400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33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833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4. CARACTERÍSTICAS PERSONALES DE LOS EMPRENDEDORES</a:t>
            </a:r>
            <a:endParaRPr lang="es-ES" dirty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2329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520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5. CULTURA EMPRENDEDORA</a:t>
            </a:r>
            <a:endParaRPr lang="es-ES" sz="4000" dirty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870920"/>
              </p:ext>
            </p:extLst>
          </p:nvPr>
        </p:nvGraphicFramePr>
        <p:xfrm>
          <a:off x="838200" y="1419225"/>
          <a:ext cx="10515600" cy="4757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070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69591"/>
            <a:ext cx="10515600" cy="863173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6. EL RIESGO EN LA ACTIVIDAD EMPRENDEDORA</a:t>
            </a:r>
            <a:endParaRPr lang="es-ES" sz="3200" dirty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10185"/>
            <a:ext cx="10515600" cy="4866778"/>
          </a:xfrm>
        </p:spPr>
        <p:txBody>
          <a:bodyPr/>
          <a:lstStyle/>
          <a:p>
            <a:r>
              <a:rPr lang="es-ES" dirty="0" smtClean="0">
                <a:solidFill>
                  <a:srgbClr val="C00000"/>
                </a:solidFill>
              </a:rPr>
              <a:t>RIESGO</a:t>
            </a:r>
            <a:r>
              <a:rPr lang="es-ES" dirty="0" smtClean="0"/>
              <a:t>: probabilidad de que puedan ocurrir hechos internos o en el entorno de la empresa que afecten al cumplimiento de los objetivos previstos.</a:t>
            </a:r>
          </a:p>
          <a:p>
            <a:r>
              <a:rPr lang="es-ES" dirty="0" smtClean="0"/>
              <a:t>Para que exista riesgo – posibilidad de elegir entre varias alternativas: </a:t>
            </a:r>
            <a:r>
              <a:rPr lang="es-ES" dirty="0" smtClean="0">
                <a:solidFill>
                  <a:srgbClr val="C00000"/>
                </a:solidFill>
              </a:rPr>
              <a:t>COSTE DE OPORTUNIDAD </a:t>
            </a:r>
            <a:r>
              <a:rPr lang="es-ES" dirty="0" smtClean="0"/>
              <a:t>(el valor de las mejor de las alternativas rechazadas).</a:t>
            </a:r>
          </a:p>
          <a:p>
            <a:r>
              <a:rPr lang="es-ES" dirty="0" smtClean="0"/>
              <a:t>Riesgo – relacionado con: 	</a:t>
            </a:r>
            <a:r>
              <a:rPr lang="es-ES" sz="2400" dirty="0" smtClean="0"/>
              <a:t>- Incertidumbre</a:t>
            </a:r>
            <a:endParaRPr lang="es-ES" sz="2400" dirty="0"/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ES" sz="2400" dirty="0" smtClean="0"/>
              <a:t>				- Probabilidad</a:t>
            </a:r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ES" sz="2400" dirty="0" smtClean="0"/>
              <a:t>				- Opciones </a:t>
            </a:r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ES" sz="2400" dirty="0" smtClean="0"/>
              <a:t>				- Resultados</a:t>
            </a:r>
          </a:p>
        </p:txBody>
      </p:sp>
      <p:sp>
        <p:nvSpPr>
          <p:cNvPr id="4" name="Abrir corchete 3"/>
          <p:cNvSpPr/>
          <p:nvPr/>
        </p:nvSpPr>
        <p:spPr>
          <a:xfrm>
            <a:off x="5131558" y="3794078"/>
            <a:ext cx="327546" cy="2074459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704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15000"/>
            <a:ext cx="10515600" cy="849525"/>
          </a:xfrm>
        </p:spPr>
        <p:txBody>
          <a:bodyPr>
            <a:normAutofit/>
          </a:bodyPr>
          <a:lstStyle/>
          <a:p>
            <a:r>
              <a:rPr lang="es-ES" sz="2800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6. EL RIESGO. CLASES DE RIESGOS EMPRESARIALES</a:t>
            </a:r>
            <a:endParaRPr lang="es-ES" sz="2800" dirty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915882"/>
              </p:ext>
            </p:extLst>
          </p:nvPr>
        </p:nvGraphicFramePr>
        <p:xfrm>
          <a:off x="838200" y="1187450"/>
          <a:ext cx="10515600" cy="4989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383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7. INNOVACIÓN Y DESARROLLO ECONÓMICO</a:t>
            </a:r>
            <a:endParaRPr lang="es-ES" sz="3200" dirty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1155" y="1228300"/>
            <a:ext cx="10515600" cy="5085141"/>
          </a:xfrm>
        </p:spPr>
        <p:txBody>
          <a:bodyPr/>
          <a:lstStyle/>
          <a:p>
            <a:r>
              <a:rPr lang="es-ES" dirty="0" smtClean="0"/>
              <a:t>INNOVACIÓN: Creación e implantación de cambios importantes en productos, procesos de producción, comercialización u organización de la empresa con el propósito de mejorar resultados.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TIPOS DE INNOVACIÓN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004815680"/>
              </p:ext>
            </p:extLst>
          </p:nvPr>
        </p:nvGraphicFramePr>
        <p:xfrm>
          <a:off x="4174698" y="2729552"/>
          <a:ext cx="7275773" cy="3848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761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658</Words>
  <Application>Microsoft Office PowerPoint</Application>
  <PresentationFormat>Panorámica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Tema de Office</vt:lpstr>
      <vt:lpstr>LA IDEA DEL EMPRENDEDOR</vt:lpstr>
      <vt:lpstr>1. TRABAJADOR POR CUENTA PROPIA O AJENA?</vt:lpstr>
      <vt:lpstr>2. ESPÍRITU EMPRENDEDOR</vt:lpstr>
      <vt:lpstr>3. REQUISITOS DEL EMPRESARIO</vt:lpstr>
      <vt:lpstr>4. CARACTERÍSTICAS PERSONALES DE LOS EMPRENDEDORES</vt:lpstr>
      <vt:lpstr>5. CULTURA EMPRENDEDORA</vt:lpstr>
      <vt:lpstr>6. EL RIESGO EN LA ACTIVIDAD EMPRENDEDORA</vt:lpstr>
      <vt:lpstr>6. EL RIESGO. CLASES DE RIESGOS EMPRESARIALES</vt:lpstr>
      <vt:lpstr>7. INNOVACIÓN Y DESARROLLO ECONÓMICO</vt:lpstr>
      <vt:lpstr>7. INNOVACIÓN Y DESARROLLO ECONÓMICO</vt:lpstr>
      <vt:lpstr>8. ECONOMÍA DEL CONOCIMIENTO</vt:lpstr>
      <vt:lpstr>8. ECONOMÍA DEL CONOCIMIENTO</vt:lpstr>
      <vt:lpstr>9. LA IDEA DE NEGOCIO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CULTURA EMPRESARIAL</dc:title>
  <dc:creator>Graciela Redondo Argüelles</dc:creator>
  <cp:lastModifiedBy>Graciela Redondo Argüelles</cp:lastModifiedBy>
  <cp:revision>28</cp:revision>
  <dcterms:created xsi:type="dcterms:W3CDTF">2017-10-06T16:40:35Z</dcterms:created>
  <dcterms:modified xsi:type="dcterms:W3CDTF">2021-09-21T19:57:01Z</dcterms:modified>
</cp:coreProperties>
</file>