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4C1F1-E86B-564C-A50C-EE3940AC3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A9362-B79C-4A49-BC88-1BD526635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7A4DB-5A1B-644A-AC73-8FC45B72C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1999-F07B-BF4C-9362-538E6D2C988E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C0F74-DAAD-4340-A686-24ED2AF8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2C466-05AC-5B4E-A589-ABA776787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5733-E4CB-624D-A984-92199496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8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1737-10C6-A64E-89F8-DA642408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1AC1E-8ACC-E84C-9935-D95E48AEC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46A04-0721-BB49-ACE3-822C64F98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1999-F07B-BF4C-9362-538E6D2C988E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9E881-21E0-7241-AE4A-0BE53F609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2B4C5-6990-DA44-ABFB-A86D563D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5733-E4CB-624D-A984-92199496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9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C20AC-1E76-3C46-A87A-2F6B7196F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900D0-C9B6-F043-9D18-D3222E45E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ED086-B759-3045-8427-211750CA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1999-F07B-BF4C-9362-538E6D2C988E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B3835-BFC3-EA4E-97A6-16DD2A93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12939-65FE-064A-AA1C-B8B63851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5733-E4CB-624D-A984-92199496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0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50CC-A878-D04E-9889-984F04B9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E2E7F-E38F-8E44-8FDB-26F4552A8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FCD37-D347-D24F-B7DB-CDCABF9BE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1999-F07B-BF4C-9362-538E6D2C988E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844AD-27F1-4B48-A317-A0C98A4D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60B4B-F7EF-C243-A8ED-C540F06B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5733-E4CB-624D-A984-92199496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0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24FA-9527-EC4E-97A4-8EDC6904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B4A5E-6D43-2749-8387-7C3C92864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6F679-77EB-BE42-879B-ABEBA8120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1999-F07B-BF4C-9362-538E6D2C988E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ECA7E-71CC-2045-8BB5-A2C1D56F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8358A-64C8-B646-ACBB-23E3CCDD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5733-E4CB-624D-A984-92199496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6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6566-B2B1-3545-A572-80D32235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78BA-0390-5243-9084-9B819D778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50C9A-FA92-A346-BD0E-AA3A5BA28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DE371-DCEE-4045-AB7C-A214FE31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1999-F07B-BF4C-9362-538E6D2C988E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66386-1778-BE43-91D2-944595D6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709EA-F129-4748-9B6F-7E100CFB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5733-E4CB-624D-A984-92199496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5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1E6A-62CD-F440-BF26-11FE5C494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9113A-2369-9646-A2C3-EEE1EF6E4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7121F-3D15-B84B-B2E1-2682821D5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F8626-F7DE-C24F-8CDF-4CACD171E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13AE2-19AD-2A4D-B069-C300CF733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61EC52-A488-914D-B376-198CBB70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1999-F07B-BF4C-9362-538E6D2C988E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272922-AFAA-CE47-B3B4-59D9D3F9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F3D03C-17A7-CC40-B3CE-0D48C0C8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5733-E4CB-624D-A984-92199496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3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4CC4-12E9-0E4E-A1B1-E68BEFFE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2A2214-DA93-0D4C-BB15-4E73089D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1999-F07B-BF4C-9362-538E6D2C988E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B0421-B698-8046-9B3C-3C1045618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20BE9-C36C-C040-9ED3-DFB820FA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5733-E4CB-624D-A984-92199496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0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42BFD-7381-1741-B1E2-93A2B752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1999-F07B-BF4C-9362-538E6D2C988E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56515-83E8-ED46-B2EE-179E2A10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9975C-178D-C340-AB52-DE49AC5F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5733-E4CB-624D-A984-92199496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7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09E5-6C72-9E4E-B4AE-A40717203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87E7-72AF-034C-BD38-0A4695936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2532D-CDEC-2847-93C2-E280418AC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20DB2-2F93-E34B-A453-A3DAE5B6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1999-F07B-BF4C-9362-538E6D2C988E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54547-90A1-5949-AFB4-FFBC51F0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805E7-7F48-AE4F-9EE3-6B392744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5733-E4CB-624D-A984-92199496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EDC6-F93C-7543-8895-9D2905ED2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553CDE-E5F1-0549-8AE7-965D12E90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1800B-8A1D-974F-8C5D-8A12792A9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7283A-6D44-3E42-BBED-B8D62FB16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1999-F07B-BF4C-9362-538E6D2C988E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6895F-F420-2B46-9A4E-1922B2D6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865BE-45A5-054A-8E4E-FB7D0831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5733-E4CB-624D-A984-92199496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4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55E92B-96E7-D248-9B8E-B3163746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5577C-21C5-F342-9EE0-BBCCEE8F0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51637-7B1F-9742-AB34-F0E842CA9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61999-F07B-BF4C-9362-538E6D2C988E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388FC-5ECC-F34B-8AEE-3A428E3C9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02D98-6B15-8248-B9A7-12842A10D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A5733-E4CB-624D-A984-92199496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4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0044E1-9F77-6E4B-8ED6-E686FBD1697A}"/>
              </a:ext>
            </a:extLst>
          </p:cNvPr>
          <p:cNvGrpSpPr/>
          <p:nvPr/>
        </p:nvGrpSpPr>
        <p:grpSpPr>
          <a:xfrm>
            <a:off x="1635856" y="1494072"/>
            <a:ext cx="8920288" cy="4098340"/>
            <a:chOff x="1635856" y="1494072"/>
            <a:chExt cx="8920288" cy="409834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8ABBDC0-EB34-6B46-A497-3749F38C3852}"/>
                </a:ext>
              </a:extLst>
            </p:cNvPr>
            <p:cNvGrpSpPr/>
            <p:nvPr/>
          </p:nvGrpSpPr>
          <p:grpSpPr>
            <a:xfrm>
              <a:off x="1635856" y="1494072"/>
              <a:ext cx="2520000" cy="2740249"/>
              <a:chOff x="1635856" y="1494072"/>
              <a:chExt cx="2520000" cy="2740249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092AE9A-E555-A440-9EFA-B25930B7D581}"/>
                  </a:ext>
                </a:extLst>
              </p:cNvPr>
              <p:cNvSpPr/>
              <p:nvPr/>
            </p:nvSpPr>
            <p:spPr>
              <a:xfrm>
                <a:off x="1635856" y="1714321"/>
                <a:ext cx="2520000" cy="2520000"/>
              </a:xfrm>
              <a:prstGeom prst="ellips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4F3D0F7-580F-854A-AB45-738020555A41}"/>
                  </a:ext>
                </a:extLst>
              </p:cNvPr>
              <p:cNvSpPr/>
              <p:nvPr/>
            </p:nvSpPr>
            <p:spPr>
              <a:xfrm>
                <a:off x="2295668" y="2343954"/>
                <a:ext cx="193183" cy="65682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9CD7FB5-0C91-DD40-BF8B-DB3F607D193E}"/>
                  </a:ext>
                </a:extLst>
              </p:cNvPr>
              <p:cNvSpPr/>
              <p:nvPr/>
            </p:nvSpPr>
            <p:spPr>
              <a:xfrm>
                <a:off x="3265739" y="2343953"/>
                <a:ext cx="193183" cy="65682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AB9E65D4-54DE-6446-A3D3-732E0169128E}"/>
                  </a:ext>
                </a:extLst>
              </p:cNvPr>
              <p:cNvSpPr/>
              <p:nvPr/>
            </p:nvSpPr>
            <p:spPr>
              <a:xfrm rot="5400000">
                <a:off x="1762634" y="1639816"/>
                <a:ext cx="2266443" cy="1974956"/>
              </a:xfrm>
              <a:prstGeom prst="arc">
                <a:avLst>
                  <a:gd name="adj1" fmla="val 18829588"/>
                  <a:gd name="adj2" fmla="val 2773581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CEFA9FA-4C7D-3544-B1CF-DC16C3E27981}"/>
                </a:ext>
              </a:extLst>
            </p:cNvPr>
            <p:cNvGrpSpPr/>
            <p:nvPr/>
          </p:nvGrpSpPr>
          <p:grpSpPr>
            <a:xfrm>
              <a:off x="4836000" y="1714321"/>
              <a:ext cx="2520000" cy="2520000"/>
              <a:chOff x="1635856" y="1714321"/>
              <a:chExt cx="2520000" cy="25200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809879-6662-5E48-8D86-40B2FFDD4DAA}"/>
                  </a:ext>
                </a:extLst>
              </p:cNvPr>
              <p:cNvSpPr/>
              <p:nvPr/>
            </p:nvSpPr>
            <p:spPr>
              <a:xfrm>
                <a:off x="1635856" y="1714321"/>
                <a:ext cx="2520000" cy="2520000"/>
              </a:xfrm>
              <a:prstGeom prst="ellipse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8889B01-217D-674C-B27E-4718E264A0DC}"/>
                  </a:ext>
                </a:extLst>
              </p:cNvPr>
              <p:cNvSpPr/>
              <p:nvPr/>
            </p:nvSpPr>
            <p:spPr>
              <a:xfrm>
                <a:off x="2295668" y="2343954"/>
                <a:ext cx="193183" cy="65682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4717DD2-8AB7-8A4F-A614-2D09C7FD3EFE}"/>
                  </a:ext>
                </a:extLst>
              </p:cNvPr>
              <p:cNvSpPr/>
              <p:nvPr/>
            </p:nvSpPr>
            <p:spPr>
              <a:xfrm>
                <a:off x="3265739" y="2343953"/>
                <a:ext cx="193183" cy="65682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850C8A5-DFCE-414D-9919-C3694383469F}"/>
                </a:ext>
              </a:extLst>
            </p:cNvPr>
            <p:cNvSpPr/>
            <p:nvPr/>
          </p:nvSpPr>
          <p:spPr>
            <a:xfrm>
              <a:off x="8036144" y="1714321"/>
              <a:ext cx="2520000" cy="2520000"/>
            </a:xfrm>
            <a:prstGeom prst="ellipse">
              <a:avLst/>
            </a:prstGeom>
            <a:solidFill>
              <a:srgbClr val="FF0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16F8D1A-1EEE-3E44-A2E5-C683BF298D5A}"/>
                </a:ext>
              </a:extLst>
            </p:cNvPr>
            <p:cNvSpPr/>
            <p:nvPr/>
          </p:nvSpPr>
          <p:spPr>
            <a:xfrm>
              <a:off x="8695956" y="2343954"/>
              <a:ext cx="193183" cy="65682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31EF0B1-905F-274E-815D-B5B582341DED}"/>
                </a:ext>
              </a:extLst>
            </p:cNvPr>
            <p:cNvSpPr/>
            <p:nvPr/>
          </p:nvSpPr>
          <p:spPr>
            <a:xfrm>
              <a:off x="9666027" y="2343953"/>
              <a:ext cx="193183" cy="65682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515908B1-4D99-EB4B-A165-64C075CA6D87}"/>
                </a:ext>
              </a:extLst>
            </p:cNvPr>
            <p:cNvSpPr/>
            <p:nvPr/>
          </p:nvSpPr>
          <p:spPr>
            <a:xfrm rot="16200000">
              <a:off x="8162924" y="3471713"/>
              <a:ext cx="2266443" cy="1974956"/>
            </a:xfrm>
            <a:prstGeom prst="arc">
              <a:avLst>
                <a:gd name="adj1" fmla="val 19475652"/>
                <a:gd name="adj2" fmla="val 2137489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C0F7954-AD63-0443-AD4A-CA9A1051C82C}"/>
                </a:ext>
              </a:extLst>
            </p:cNvPr>
            <p:cNvCxnSpPr>
              <a:cxnSpLocks/>
            </p:cNvCxnSpPr>
            <p:nvPr/>
          </p:nvCxnSpPr>
          <p:spPr>
            <a:xfrm>
              <a:off x="5436622" y="3503055"/>
              <a:ext cx="131875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07DB5E7-388F-D842-B8E6-690E017475A1}"/>
              </a:ext>
            </a:extLst>
          </p:cNvPr>
          <p:cNvSpPr/>
          <p:nvPr/>
        </p:nvSpPr>
        <p:spPr>
          <a:xfrm>
            <a:off x="2432216" y="4343641"/>
            <a:ext cx="927278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3F43DE-4D8E-814B-8079-11BB479C58A9}"/>
              </a:ext>
            </a:extLst>
          </p:cNvPr>
          <p:cNvSpPr/>
          <p:nvPr/>
        </p:nvSpPr>
        <p:spPr>
          <a:xfrm>
            <a:off x="2367446" y="1271987"/>
            <a:ext cx="927278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BE2271-2B5E-2047-9EF8-74787DDBEFF9}"/>
              </a:ext>
            </a:extLst>
          </p:cNvPr>
          <p:cNvSpPr/>
          <p:nvPr/>
        </p:nvSpPr>
        <p:spPr>
          <a:xfrm>
            <a:off x="584942" y="2806895"/>
            <a:ext cx="927278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5580C9-A385-284D-A4A4-18D82B2873DE}"/>
              </a:ext>
            </a:extLst>
          </p:cNvPr>
          <p:cNvSpPr/>
          <p:nvPr/>
        </p:nvSpPr>
        <p:spPr>
          <a:xfrm>
            <a:off x="10665559" y="2806894"/>
            <a:ext cx="927278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12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志豪 王</dc:creator>
  <cp:lastModifiedBy>志豪 王</cp:lastModifiedBy>
  <cp:revision>5</cp:revision>
  <dcterms:created xsi:type="dcterms:W3CDTF">2019-12-28T14:26:37Z</dcterms:created>
  <dcterms:modified xsi:type="dcterms:W3CDTF">2019-12-28T14:45:38Z</dcterms:modified>
</cp:coreProperties>
</file>