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8"/>
  </p:sldMasterIdLst>
  <p:notesMasterIdLst>
    <p:notesMasterId r:id="rId22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5143500" type="screen16x9"/>
  <p:notesSz cx="6858000" cy="9144000"/>
  <p:embeddedFontLst>
    <p:embeddedFont>
      <p:font typeface="Alfa Slab One"/>
      <p:regular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custDataLst>
    <p:custData r:id="rId7"/>
    <p:custData r:id="rId6"/>
    <p:custData r:id="rId2"/>
    <p:custData r:id="rId3"/>
    <p:custData r:id="rId4"/>
    <p:custData r:id="rId1"/>
    <p:custData r:id="rId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0322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89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85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02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647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68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8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9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57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7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62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52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9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zh-C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Yin/React-demo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React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Web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Virtual DOM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When we change state.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React will refresh the Virtual DOM.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And compare.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Only refresh Dirty DOM.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99" y="445025"/>
            <a:ext cx="4103349" cy="288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Lifecycle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300" y="296873"/>
            <a:ext cx="5599000" cy="43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Lifecycle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Here is a demo for componentDidMount()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594" y="0"/>
            <a:ext cx="338041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81385"/>
            <a:ext cx="5451899" cy="108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 you!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Congratulation! U can work with react now.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/>
            <a:r>
              <a:rPr lang="zh-CN" dirty="0"/>
              <a:t>U can get these demo </a:t>
            </a:r>
            <a:r>
              <a:rPr lang="zh-CN" dirty="0" smtClean="0"/>
              <a:t>f</a:t>
            </a:r>
            <a:r>
              <a:rPr lang="en-US" altLang="zh-CN" dirty="0"/>
              <a:t>rom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github.com/OscarYin/React-demo.git</a:t>
            </a:r>
            <a:endParaRPr lang="en-US" altLang="zh-CN" dirty="0" smtClean="0"/>
          </a:p>
          <a:p>
            <a:pPr lvl="0"/>
            <a:endParaRPr lang="zh-CN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is React?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Fackbook - Instagram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A Javascript Mvc Framework.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2013.5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Start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79825"/>
            <a:ext cx="8520600" cy="38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 need?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react.js</a:t>
            </a:r>
          </a:p>
          <a:p>
            <a:pPr lvl="0">
              <a:spcBef>
                <a:spcPts val="0"/>
              </a:spcBef>
              <a:buNone/>
            </a:pPr>
            <a:r>
              <a:rPr lang="zh-CN" sz="1000">
                <a:solidFill>
                  <a:srgbClr val="36958E"/>
                </a:solidFill>
                <a:highlight>
                  <a:srgbClr val="F8F5EC"/>
                </a:highlight>
                <a:latin typeface="Courier New"/>
                <a:ea typeface="Courier New"/>
                <a:cs typeface="Courier New"/>
                <a:sym typeface="Courier New"/>
              </a:rPr>
              <a:t>https://unpkg.com/react@15/dist/react.js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react-dom.js</a:t>
            </a:r>
          </a:p>
          <a:p>
            <a:pPr lvl="0">
              <a:spcBef>
                <a:spcPts val="0"/>
              </a:spcBef>
              <a:buNone/>
            </a:pPr>
            <a:r>
              <a:rPr lang="zh-CN" sz="1000">
                <a:solidFill>
                  <a:srgbClr val="36958E"/>
                </a:solidFill>
                <a:highlight>
                  <a:srgbClr val="F8F5EC"/>
                </a:highlight>
                <a:latin typeface="Courier New"/>
                <a:ea typeface="Courier New"/>
                <a:cs typeface="Courier New"/>
                <a:sym typeface="Courier New"/>
              </a:rPr>
              <a:t>https://unpkg.com/react-dom@15/dist/react-dom.js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brower.min.js(Babel)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000">
                <a:solidFill>
                  <a:srgbClr val="36958E"/>
                </a:solidFill>
                <a:highlight>
                  <a:srgbClr val="F8F5EC"/>
                </a:highlight>
                <a:latin typeface="Courier New"/>
                <a:ea typeface="Courier New"/>
                <a:cs typeface="Courier New"/>
                <a:sym typeface="Courier New"/>
              </a:rPr>
              <a:t>https://unpkg.com/babel-standalone@6/babel.min.js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325" y="445025"/>
            <a:ext cx="56336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Start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is JSX?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A blend of JS and HTML.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Why Babel(browser)?									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In react, we will have some JSX files.Need to compile them to JS.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							OR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12" y="-12"/>
            <a:ext cx="46767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899" y="1417375"/>
            <a:ext cx="47311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1300" y="3653612"/>
            <a:ext cx="6362700" cy="120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>
            <a:endCxn id="77" idx="1"/>
          </p:cNvCxnSpPr>
          <p:nvPr/>
        </p:nvCxnSpPr>
        <p:spPr>
          <a:xfrm rot="10800000" flipH="1">
            <a:off x="3032012" y="681025"/>
            <a:ext cx="1435200" cy="12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Hello world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Let us react now!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Here is a “hello world”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475" y="64549"/>
            <a:ext cx="6360375" cy="34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475" y="3612502"/>
            <a:ext cx="5081849" cy="112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JS in Template!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 JSX, we can run a funtion in Template.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325" y="3280450"/>
            <a:ext cx="4546974" cy="153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950" y="511075"/>
            <a:ext cx="3487350" cy="276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42478"/>
            <a:ext cx="3973624" cy="257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Component(PropTypes)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HelloMessage is a Pure Component.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React also has Component.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this.props.XXX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40724"/>
            <a:ext cx="4196975" cy="8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674" y="1504898"/>
            <a:ext cx="4323624" cy="306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Get DOM(Ref)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{(ref)=&gt;this.input = ref}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function(ref){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this.input = ref;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}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43025"/>
            <a:ext cx="4258325" cy="7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799" y="725625"/>
            <a:ext cx="5471499" cy="38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State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is state?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Change state to refresh view.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One state → One view.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483025"/>
            <a:ext cx="50577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200" y="755075"/>
            <a:ext cx="4458099" cy="38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3767a0ca-1916-4a67-843b-d5a119e9a670" isdomainofvalue="False" dataSourceId="1572f57f-82a6-4c2c-b1e4-3f4cfa9d641c"/>
</file>

<file path=customXml/item2.xml><?xml version="1.0" encoding="utf-8"?>
<VariableList UniqueId="3767a0ca-1916-4a67-843b-d5a119e9a670" Name="AD_HOC" ContentType="XML" MajorVersion="0" MinorVersion="1" isLocalCopy="False" IsBaseObject="False" DataSourceId="1572f57f-82a6-4c2c-b1e4-3f4cfa9d641c" DataSourceMajorVersion="0" DataSourceMinorVersion="1"/>
</file>

<file path=customXml/item3.xml><?xml version="1.0" encoding="utf-8"?>
<VariableListDefinition name="Computed" displayName="Computed" id="7079c81b-be2f-4060-b56e-582e13084c46" isdomainofvalue="False" dataSourceId="0db199f5-929d-4ab9-a67e-3b65f5a2dccf"/>
</file>

<file path=customXml/item4.xml><?xml version="1.0" encoding="utf-8"?>
<VariableList UniqueId="7079c81b-be2f-4060-b56e-582e13084c46" Name="Computed" ContentType="XML" MajorVersion="0" MinorVersion="1" isLocalCopy="False" IsBaseObject="False" DataSourceId="0db199f5-929d-4ab9-a67e-3b65f5a2dccf" DataSourceMajorVersion="0" DataSourceMinorVersion="1"/>
</file>

<file path=customXml/item5.xml><?xml version="1.0" encoding="utf-8"?>
<VariableListDefinition name="System" displayName="System" id="51372ea0-164e-45cc-aa55-2d99316ec825" isdomainofvalue="False" dataSourceId="388c51aa-0493-4d11-8038-ad032bec06a4"/>
</file>

<file path=customXml/item6.xml><?xml version="1.0" encoding="utf-8"?>
<VariableList UniqueId="51372ea0-164e-45cc-aa55-2d99316ec825" Name="System" ContentType="XML" MajorVersion="0" MinorVersion="1" isLocalCopy="False" IsBaseObject="False" DataSourceId="388c51aa-0493-4d11-8038-ad032bec06a4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6A225FBC-4AEE-4255-9C53-A11447447ADD}">
  <ds:schemaRefs/>
</ds:datastoreItem>
</file>

<file path=customXml/itemProps2.xml><?xml version="1.0" encoding="utf-8"?>
<ds:datastoreItem xmlns:ds="http://schemas.openxmlformats.org/officeDocument/2006/customXml" ds:itemID="{F8951F71-6D32-4100-9D52-66619666600F}">
  <ds:schemaRefs/>
</ds:datastoreItem>
</file>

<file path=customXml/itemProps3.xml><?xml version="1.0" encoding="utf-8"?>
<ds:datastoreItem xmlns:ds="http://schemas.openxmlformats.org/officeDocument/2006/customXml" ds:itemID="{B040B0E1-C958-4D1E-8328-62ADA65D4212}">
  <ds:schemaRefs/>
</ds:datastoreItem>
</file>

<file path=customXml/itemProps4.xml><?xml version="1.0" encoding="utf-8"?>
<ds:datastoreItem xmlns:ds="http://schemas.openxmlformats.org/officeDocument/2006/customXml" ds:itemID="{8C9AB184-AA70-4993-966D-8D4FB75D4EC3}">
  <ds:schemaRefs/>
</ds:datastoreItem>
</file>

<file path=customXml/itemProps5.xml><?xml version="1.0" encoding="utf-8"?>
<ds:datastoreItem xmlns:ds="http://schemas.openxmlformats.org/officeDocument/2006/customXml" ds:itemID="{787E9EE1-5FE8-4F85-9A42-76706BDD65E1}">
  <ds:schemaRefs/>
</ds:datastoreItem>
</file>

<file path=customXml/itemProps6.xml><?xml version="1.0" encoding="utf-8"?>
<ds:datastoreItem xmlns:ds="http://schemas.openxmlformats.org/officeDocument/2006/customXml" ds:itemID="{8FD658F5-33FE-4B3B-93C5-B17BAFCAA1D4}">
  <ds:schemaRefs/>
</ds:datastoreItem>
</file>

<file path=customXml/itemProps7.xml><?xml version="1.0" encoding="utf-8"?>
<ds:datastoreItem xmlns:ds="http://schemas.openxmlformats.org/officeDocument/2006/customXml" ds:itemID="{97AD6ADC-AB7B-4DB5-8B7E-91A2DF2F120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Alfa Slab One</vt:lpstr>
      <vt:lpstr>Proxima Nova</vt:lpstr>
      <vt:lpstr>Courier New</vt:lpstr>
      <vt:lpstr>gameday</vt:lpstr>
      <vt:lpstr>React</vt:lpstr>
      <vt:lpstr>What is React?</vt:lpstr>
      <vt:lpstr>Start</vt:lpstr>
      <vt:lpstr>Start</vt:lpstr>
      <vt:lpstr>Hello world</vt:lpstr>
      <vt:lpstr>Use JS in Template!</vt:lpstr>
      <vt:lpstr>Component(PropTypes)</vt:lpstr>
      <vt:lpstr>Get DOM(Ref)</vt:lpstr>
      <vt:lpstr>State</vt:lpstr>
      <vt:lpstr>Virtual DOM</vt:lpstr>
      <vt:lpstr>Lifecycle</vt:lpstr>
      <vt:lpstr>Lifecycle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Oscar Yin</dc:creator>
  <cp:lastModifiedBy>Oscar Yin</cp:lastModifiedBy>
  <cp:revision>4</cp:revision>
  <dcterms:modified xsi:type="dcterms:W3CDTF">2017-02-24T02:55:09Z</dcterms:modified>
</cp:coreProperties>
</file>