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D7F1-3D8B-2A68-3184-5CA6D5DD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42D08-E3CE-7B53-5BD1-09EF70E45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32D7-F553-13F0-DFB0-83D14154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E5902-03FD-4A79-7210-7619EA9B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D5DD-0AB4-9792-4C6B-8C17D297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651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F414-6C49-F7F2-EBF6-7580A5D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14990-697C-912C-A8BE-442CD03F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865C-A06E-DC3A-A518-9F2EBB49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6701-DA0A-334A-2ECB-A6E0B319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5D2B-0B83-4B7E-AA25-B3594D2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4612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021B0-7B8C-3D4F-1A01-A3F499062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101-A038-B3E4-3C3C-5AFF2410E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9A6A-AEA2-F6FC-FDA9-C2EA78AF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E872-1EE1-4056-C304-12FEBF8D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EC5E-CCF7-2B62-DADC-F8C29255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5384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9996-1E1A-75CF-4242-74D5DCD5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F128-A232-3467-D137-4667BD4A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BD9C-8634-BFC9-8CC0-20FFC619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9820-22B6-C0D3-8E06-72AA1479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AC02-1657-2706-2B8F-12BF38C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1930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43D4-0FE9-09C3-E456-5705F854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B03E-62B4-6842-7F38-076D4103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BE4E1-7CF7-F632-C6F2-E42E0078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36A5-A66A-25B5-6B23-52D1E23B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91D8-A7E3-FABC-C7CD-623D458F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511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3651-34EB-B12E-73F2-875E4DCF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8E31-D8F7-87BD-CCB8-AF5F8CA57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CC158-F367-3B0D-68AC-432ACAFA7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8360-BDA3-94CB-D54C-C3C61F34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FE598-E119-8C5A-906D-864F877C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3D67F-B028-806F-BF35-F542A71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463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EE1E-0F3B-5E3D-B5B0-FC30E446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7F5DD-CAA5-055C-8F63-E8BF5364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39112-1FA4-5B23-C88A-6910B8D7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5213D-A4D8-6004-AC7E-72005704D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69D04-5376-AAAC-C792-5D1D0ED9C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529DE-1DAD-5974-BCA7-FDE09052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1D938-638D-A256-4447-CABD3823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9BA17-BF06-5208-4F44-979A3F0F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862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BB50-93E2-5A2A-CEA7-103A72F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36718-EA10-5AF2-B7CB-F94BA63C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CA6CA-EFB1-BED9-745B-76C182BD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D6258-18D7-EB3B-1D8A-6BF1B7E8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8192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8DAD8-3CDD-B6F9-8F95-D2338D2C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7F12-774D-E741-2589-7E77AB3D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67C05-4694-F35F-0789-2E51D3CE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707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B2B5-1DCC-463C-65AB-A941BDA0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FDF3-C069-4ED2-4A20-3B50BB04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8C55-F3F7-C353-7C8F-526FF1CF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790A1-AA95-36AA-0BFC-457F2360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F69FF-A7C6-35A9-B2A5-132D49D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B2387-B3AE-DF64-E4D7-DB37C0AF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8318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F0C-2DB7-60F7-5816-30C0F2D7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1E9D8-B2F9-D1D3-C882-B7D8B490E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E6156-5D94-49D4-7A9B-4DA06FE3B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953B-3AA9-E6A5-E240-61385B6A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0E59B-648B-2491-31D4-531478E0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45F63-2B5A-8CF0-43EF-1B3D512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937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D9F8A-44A0-52B8-BB75-2E51F946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3860-2CB9-622B-9758-7AE22E0B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A535-6D3E-69EA-7636-DED26C1D2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890B-BB2D-4611-B165-14710CA9C0B0}" type="datetimeFigureOut">
              <a:rPr lang="et-EE" smtClean="0"/>
              <a:t>16.02.2024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7451-6246-2E1B-139D-3FB003644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6531-B143-3E98-CF82-F051C62D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C884-0338-44D5-9821-1A65F792F97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386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C0B9-C5FC-435A-70A6-E90891957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43138-6B8A-3BF3-6B2F-546070BDE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9109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5060A-DB46-C847-914E-5ADD664A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50" y="398815"/>
            <a:ext cx="6625050" cy="60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6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05DE5-3FC0-41D1-B54B-AFEFC205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25"/>
            <a:ext cx="12192000" cy="66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5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32C5CE-AF12-FC1A-61EF-B4D476A3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4" y="236513"/>
            <a:ext cx="8600026" cy="638497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CAE6A1F-DF33-F461-FD68-CAB29521F451}"/>
              </a:ext>
            </a:extLst>
          </p:cNvPr>
          <p:cNvSpPr/>
          <p:nvPr/>
        </p:nvSpPr>
        <p:spPr>
          <a:xfrm rot="10800000" flipV="1">
            <a:off x="3200170" y="585238"/>
            <a:ext cx="6134330" cy="369332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A2F19-1300-3B23-C682-050C834C9C07}"/>
              </a:ext>
            </a:extLst>
          </p:cNvPr>
          <p:cNvSpPr txBox="1"/>
          <p:nvPr/>
        </p:nvSpPr>
        <p:spPr>
          <a:xfrm>
            <a:off x="9438226" y="585237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1) </a:t>
            </a:r>
            <a:r>
              <a:rPr lang="et-EE" b="1" dirty="0" err="1"/>
              <a:t>Select</a:t>
            </a:r>
            <a:r>
              <a:rPr lang="et-EE" b="1" dirty="0"/>
              <a:t> </a:t>
            </a:r>
            <a:r>
              <a:rPr lang="et-EE" b="1" dirty="0" err="1"/>
              <a:t>singleband</a:t>
            </a:r>
            <a:r>
              <a:rPr lang="et-EE" b="1" dirty="0"/>
              <a:t> </a:t>
            </a:r>
            <a:r>
              <a:rPr lang="et-EE" b="1" dirty="0" err="1"/>
              <a:t>pseudocolor</a:t>
            </a:r>
            <a:endParaRPr lang="et-EE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8AB969-37E7-AE2B-2F0B-FB9AC7FDD76C}"/>
              </a:ext>
            </a:extLst>
          </p:cNvPr>
          <p:cNvSpPr/>
          <p:nvPr/>
        </p:nvSpPr>
        <p:spPr>
          <a:xfrm rot="10800000" flipV="1">
            <a:off x="8581910" y="1575838"/>
            <a:ext cx="1047980" cy="38631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A238D-2F5E-C93B-EBA0-0CD37AD490F4}"/>
              </a:ext>
            </a:extLst>
          </p:cNvPr>
          <p:cNvSpPr txBox="1"/>
          <p:nvPr/>
        </p:nvSpPr>
        <p:spPr>
          <a:xfrm>
            <a:off x="9715500" y="1575838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2) </a:t>
            </a:r>
            <a:r>
              <a:rPr lang="et-EE" b="1" dirty="0" err="1"/>
              <a:t>Choose</a:t>
            </a:r>
            <a:r>
              <a:rPr lang="et-EE" b="1" dirty="0"/>
              <a:t> a </a:t>
            </a:r>
            <a:r>
              <a:rPr lang="et-EE" b="1" dirty="0" err="1"/>
              <a:t>proper</a:t>
            </a:r>
            <a:r>
              <a:rPr lang="et-EE" b="1" dirty="0"/>
              <a:t> </a:t>
            </a:r>
            <a:r>
              <a:rPr lang="et-EE" b="1" dirty="0" err="1"/>
              <a:t>color</a:t>
            </a:r>
            <a:r>
              <a:rPr lang="et-EE" b="1" dirty="0"/>
              <a:t> ramp</a:t>
            </a:r>
          </a:p>
        </p:txBody>
      </p:sp>
    </p:spTree>
    <p:extLst>
      <p:ext uri="{BB962C8B-B14F-4D97-AF65-F5344CB8AC3E}">
        <p14:creationId xmlns:p14="http://schemas.microsoft.com/office/powerpoint/2010/main" val="240255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E2597-B839-3D16-E96E-8199E504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06" y="696742"/>
            <a:ext cx="7722344" cy="546451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52D3EE7-D200-C457-24AC-4F753D37657F}"/>
              </a:ext>
            </a:extLst>
          </p:cNvPr>
          <p:cNvSpPr/>
          <p:nvPr/>
        </p:nvSpPr>
        <p:spPr>
          <a:xfrm flipV="1">
            <a:off x="1698339" y="1044409"/>
            <a:ext cx="839515" cy="44905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FA715-170D-85C9-C7AF-B5A17A44E761}"/>
              </a:ext>
            </a:extLst>
          </p:cNvPr>
          <p:cNvSpPr txBox="1"/>
          <p:nvPr/>
        </p:nvSpPr>
        <p:spPr>
          <a:xfrm>
            <a:off x="164614" y="1031795"/>
            <a:ext cx="144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1) </a:t>
            </a:r>
            <a:r>
              <a:rPr lang="et-EE" b="1" dirty="0" err="1"/>
              <a:t>Choose</a:t>
            </a:r>
            <a:r>
              <a:rPr lang="et-EE" b="1" dirty="0"/>
              <a:t> </a:t>
            </a:r>
            <a:r>
              <a:rPr lang="et-EE" b="1" dirty="0" err="1"/>
              <a:t>point</a:t>
            </a:r>
            <a:endParaRPr lang="et-EE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1E5B002-040D-961E-E0A3-F31970AB59DF}"/>
              </a:ext>
            </a:extLst>
          </p:cNvPr>
          <p:cNvSpPr/>
          <p:nvPr/>
        </p:nvSpPr>
        <p:spPr>
          <a:xfrm flipV="1">
            <a:off x="1698338" y="1742836"/>
            <a:ext cx="839515" cy="44905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7F5CD-3652-C63B-260A-577FD02B0970}"/>
              </a:ext>
            </a:extLst>
          </p:cNvPr>
          <p:cNvSpPr txBox="1"/>
          <p:nvPr/>
        </p:nvSpPr>
        <p:spPr>
          <a:xfrm>
            <a:off x="164614" y="1742836"/>
            <a:ext cx="144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2) </a:t>
            </a:r>
            <a:r>
              <a:rPr lang="et-EE" b="1" dirty="0" err="1"/>
              <a:t>Choose</a:t>
            </a:r>
            <a:r>
              <a:rPr lang="et-EE" b="1" dirty="0"/>
              <a:t> </a:t>
            </a:r>
            <a:r>
              <a:rPr lang="et-EE" b="1" dirty="0" err="1"/>
              <a:t>function</a:t>
            </a:r>
            <a:endParaRPr lang="et-EE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5725C27-5EAF-0884-4F64-E3852F2AEA3C}"/>
              </a:ext>
            </a:extLst>
          </p:cNvPr>
          <p:cNvSpPr/>
          <p:nvPr/>
        </p:nvSpPr>
        <p:spPr>
          <a:xfrm flipV="1">
            <a:off x="1782291" y="2216737"/>
            <a:ext cx="839515" cy="44905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02F54-E131-7F5B-7B08-14EE16FA005F}"/>
              </a:ext>
            </a:extLst>
          </p:cNvPr>
          <p:cNvSpPr txBox="1"/>
          <p:nvPr/>
        </p:nvSpPr>
        <p:spPr>
          <a:xfrm>
            <a:off x="164613" y="2342622"/>
            <a:ext cx="144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3) </a:t>
            </a:r>
            <a:r>
              <a:rPr lang="et-EE" b="1" dirty="0" err="1"/>
              <a:t>Choose</a:t>
            </a:r>
            <a:r>
              <a:rPr lang="et-EE" b="1" dirty="0"/>
              <a:t> </a:t>
            </a:r>
            <a:r>
              <a:rPr lang="et-EE" b="1" dirty="0" err="1"/>
              <a:t>soomaa</a:t>
            </a:r>
            <a:r>
              <a:rPr lang="et-EE" b="1" dirty="0"/>
              <a:t> </a:t>
            </a:r>
            <a:r>
              <a:rPr lang="et-EE" b="1" dirty="0" err="1"/>
              <a:t>layer</a:t>
            </a:r>
            <a:endParaRPr lang="et-EE" b="1" dirty="0"/>
          </a:p>
          <a:p>
            <a:endParaRPr lang="et-EE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21D058-B6FC-A589-B4D2-EB804B16A4D1}"/>
              </a:ext>
            </a:extLst>
          </p:cNvPr>
          <p:cNvSpPr/>
          <p:nvPr/>
        </p:nvSpPr>
        <p:spPr>
          <a:xfrm flipV="1">
            <a:off x="2232789" y="4944696"/>
            <a:ext cx="4503291" cy="44905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3A6B4-E859-8AB9-2F34-35566A132618}"/>
              </a:ext>
            </a:extLst>
          </p:cNvPr>
          <p:cNvSpPr txBox="1"/>
          <p:nvPr/>
        </p:nvSpPr>
        <p:spPr>
          <a:xfrm>
            <a:off x="164613" y="4902875"/>
            <a:ext cx="144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4) </a:t>
            </a:r>
            <a:r>
              <a:rPr lang="et-EE" b="1" dirty="0" err="1"/>
              <a:t>Run</a:t>
            </a:r>
            <a:endParaRPr lang="et-EE" b="1" dirty="0"/>
          </a:p>
          <a:p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356368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EF271-69CE-D9C5-0625-443995ED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197"/>
            <a:ext cx="9487340" cy="64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3DEAE-E3ED-2C3B-44FD-DD5FCEE4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3" y="1201382"/>
            <a:ext cx="10494654" cy="530867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113EDD8-4A81-6C20-38BA-CE6D928BEBBA}"/>
              </a:ext>
            </a:extLst>
          </p:cNvPr>
          <p:cNvSpPr/>
          <p:nvPr/>
        </p:nvSpPr>
        <p:spPr>
          <a:xfrm rot="5400000" flipV="1">
            <a:off x="2117571" y="814657"/>
            <a:ext cx="839515" cy="44905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2116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40F78-7E4C-7BE6-7244-E351A74B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685417"/>
            <a:ext cx="8202170" cy="548716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A57E8FF-39DF-8082-30B4-CD151F0B8304}"/>
              </a:ext>
            </a:extLst>
          </p:cNvPr>
          <p:cNvSpPr/>
          <p:nvPr/>
        </p:nvSpPr>
        <p:spPr>
          <a:xfrm rot="10800000" flipV="1">
            <a:off x="4291274" y="2814089"/>
            <a:ext cx="4521649" cy="38631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628C6-8E05-5CBD-FA61-554BC8C22038}"/>
              </a:ext>
            </a:extLst>
          </p:cNvPr>
          <p:cNvSpPr txBox="1"/>
          <p:nvPr/>
        </p:nvSpPr>
        <p:spPr>
          <a:xfrm>
            <a:off x="8812923" y="261721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1) </a:t>
            </a:r>
            <a:r>
              <a:rPr lang="et-EE" b="1" dirty="0" err="1"/>
              <a:t>Click</a:t>
            </a:r>
            <a:r>
              <a:rPr lang="et-EE" b="1" dirty="0"/>
              <a:t> </a:t>
            </a:r>
            <a:r>
              <a:rPr lang="et-EE" b="1" dirty="0" err="1"/>
              <a:t>Fields</a:t>
            </a:r>
            <a:r>
              <a:rPr lang="et-EE" b="1" dirty="0"/>
              <a:t> and </a:t>
            </a:r>
            <a:r>
              <a:rPr lang="et-EE" b="1" dirty="0" err="1"/>
              <a:t>Values</a:t>
            </a:r>
            <a:endParaRPr lang="et-EE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AA276AB-F0C3-829F-A970-8E082F134ED7}"/>
              </a:ext>
            </a:extLst>
          </p:cNvPr>
          <p:cNvSpPr/>
          <p:nvPr/>
        </p:nvSpPr>
        <p:spPr>
          <a:xfrm rot="10800000" flipV="1">
            <a:off x="4554032" y="4028195"/>
            <a:ext cx="3648138" cy="38631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580C7-F9D7-B5E2-BB93-7302BDFA759E}"/>
              </a:ext>
            </a:extLst>
          </p:cNvPr>
          <p:cNvSpPr txBox="1"/>
          <p:nvPr/>
        </p:nvSpPr>
        <p:spPr>
          <a:xfrm>
            <a:off x="8202170" y="389818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2) </a:t>
            </a:r>
            <a:r>
              <a:rPr lang="et-EE" b="1" dirty="0" err="1"/>
              <a:t>Double</a:t>
            </a:r>
            <a:r>
              <a:rPr lang="et-EE" b="1" dirty="0"/>
              <a:t> </a:t>
            </a:r>
            <a:r>
              <a:rPr lang="et-EE" b="1" dirty="0" err="1"/>
              <a:t>click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Column</a:t>
            </a:r>
            <a:r>
              <a:rPr lang="et-EE" b="1" dirty="0"/>
              <a:t> </a:t>
            </a:r>
            <a:r>
              <a:rPr lang="et-EE" b="1" dirty="0" err="1"/>
              <a:t>name</a:t>
            </a:r>
            <a:endParaRPr lang="et-EE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B0693A8-9DDC-3FC7-7A4C-CBD3E57C7901}"/>
              </a:ext>
            </a:extLst>
          </p:cNvPr>
          <p:cNvCxnSpPr>
            <a:cxnSpLocks/>
          </p:cNvCxnSpPr>
          <p:nvPr/>
        </p:nvCxnSpPr>
        <p:spPr>
          <a:xfrm rot="10800000">
            <a:off x="8812924" y="3681238"/>
            <a:ext cx="3257159" cy="21252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F9D53-B965-DB91-A721-9DCEFA467FA2}"/>
              </a:ext>
            </a:extLst>
          </p:cNvPr>
          <p:cNvSpPr txBox="1"/>
          <p:nvPr/>
        </p:nvSpPr>
        <p:spPr>
          <a:xfrm>
            <a:off x="10168130" y="6034985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3) </a:t>
            </a:r>
            <a:r>
              <a:rPr lang="et-EE" b="1" dirty="0" err="1"/>
              <a:t>Click</a:t>
            </a:r>
            <a:r>
              <a:rPr lang="et-EE" b="1" dirty="0"/>
              <a:t> All </a:t>
            </a:r>
            <a:r>
              <a:rPr lang="et-EE" b="1" dirty="0" err="1"/>
              <a:t>Unique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28499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26D553-C6F8-E73D-6524-3A3D6A80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2" y="701040"/>
            <a:ext cx="11083720" cy="54559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A99962-EDFD-A99D-03C6-9E2C6573AAE6}"/>
              </a:ext>
            </a:extLst>
          </p:cNvPr>
          <p:cNvSpPr/>
          <p:nvPr/>
        </p:nvSpPr>
        <p:spPr>
          <a:xfrm>
            <a:off x="492222" y="1569720"/>
            <a:ext cx="1351818" cy="213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6D280-A4E5-B4E7-8625-D59D81124E05}"/>
              </a:ext>
            </a:extLst>
          </p:cNvPr>
          <p:cNvSpPr/>
          <p:nvPr/>
        </p:nvSpPr>
        <p:spPr>
          <a:xfrm>
            <a:off x="3246120" y="3611880"/>
            <a:ext cx="746760" cy="243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2958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F3B9F-657C-F8C7-C4ED-EB8D9E1B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209043"/>
            <a:ext cx="4041595" cy="573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AD3BF-4C8B-C33D-6B55-8688DFDA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23" y="350520"/>
            <a:ext cx="4862697" cy="53754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9D07BB-446C-9F19-9420-962F220A38FE}"/>
              </a:ext>
            </a:extLst>
          </p:cNvPr>
          <p:cNvSpPr/>
          <p:nvPr/>
        </p:nvSpPr>
        <p:spPr>
          <a:xfrm>
            <a:off x="1402080" y="5349240"/>
            <a:ext cx="2225040" cy="213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4180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061AD-BF37-54A9-139F-8EC042E3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06" y="109828"/>
            <a:ext cx="8959824" cy="632131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30B234C-94CE-BE4A-B5AE-914A181F1B60}"/>
              </a:ext>
            </a:extLst>
          </p:cNvPr>
          <p:cNvSpPr/>
          <p:nvPr/>
        </p:nvSpPr>
        <p:spPr>
          <a:xfrm flipV="1">
            <a:off x="1706880" y="722398"/>
            <a:ext cx="1292446" cy="268202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D8321-72D6-1ABB-4857-38E823236996}"/>
              </a:ext>
            </a:extLst>
          </p:cNvPr>
          <p:cNvSpPr txBox="1"/>
          <p:nvPr/>
        </p:nvSpPr>
        <p:spPr>
          <a:xfrm>
            <a:off x="126586" y="189898"/>
            <a:ext cx="158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1) </a:t>
            </a:r>
            <a:r>
              <a:rPr lang="et-EE" b="1" dirty="0" err="1"/>
              <a:t>Choose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layer</a:t>
            </a:r>
            <a:r>
              <a:rPr lang="et-EE" b="1" dirty="0"/>
              <a:t>, and </a:t>
            </a:r>
            <a:r>
              <a:rPr lang="et-EE" b="1" dirty="0" err="1"/>
              <a:t>click</a:t>
            </a:r>
            <a:r>
              <a:rPr lang="et-EE" b="1" dirty="0"/>
              <a:t> </a:t>
            </a:r>
            <a:r>
              <a:rPr lang="et-EE" b="1" dirty="0" err="1"/>
              <a:t>Selected</a:t>
            </a:r>
            <a:r>
              <a:rPr lang="et-EE" b="1" dirty="0"/>
              <a:t> </a:t>
            </a:r>
            <a:r>
              <a:rPr lang="et-EE" b="1" dirty="0" err="1"/>
              <a:t>values</a:t>
            </a:r>
            <a:endParaRPr lang="et-EE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11A932-535B-E4C7-3DDC-560EEDFC6072}"/>
              </a:ext>
            </a:extLst>
          </p:cNvPr>
          <p:cNvSpPr/>
          <p:nvPr/>
        </p:nvSpPr>
        <p:spPr>
          <a:xfrm flipV="1">
            <a:off x="1657350" y="1455939"/>
            <a:ext cx="1292446" cy="268202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B56DF-8F9E-17F7-7CD7-934E6C692EDF}"/>
              </a:ext>
            </a:extLst>
          </p:cNvPr>
          <p:cNvSpPr txBox="1"/>
          <p:nvPr/>
        </p:nvSpPr>
        <p:spPr>
          <a:xfrm>
            <a:off x="77056" y="1390227"/>
            <a:ext cx="158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2) </a:t>
            </a:r>
            <a:r>
              <a:rPr lang="et-EE" b="1" dirty="0" err="1"/>
              <a:t>Write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desired</a:t>
            </a:r>
            <a:r>
              <a:rPr lang="et-EE" b="1" dirty="0"/>
              <a:t> </a:t>
            </a:r>
            <a:r>
              <a:rPr lang="et-EE" b="1" dirty="0" err="1"/>
              <a:t>Buffer</a:t>
            </a:r>
            <a:r>
              <a:rPr lang="et-EE" b="1" dirty="0"/>
              <a:t> </a:t>
            </a:r>
            <a:r>
              <a:rPr lang="et-EE" b="1" dirty="0" err="1"/>
              <a:t>distance</a:t>
            </a:r>
            <a:r>
              <a:rPr lang="et-EE" b="1" dirty="0"/>
              <a:t> and units</a:t>
            </a:r>
          </a:p>
        </p:txBody>
      </p:sp>
    </p:spTree>
    <p:extLst>
      <p:ext uri="{BB962C8B-B14F-4D97-AF65-F5344CB8AC3E}">
        <p14:creationId xmlns:p14="http://schemas.microsoft.com/office/powerpoint/2010/main" val="18297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F5A24-92A5-C4DC-5862-25F588C0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91"/>
            <a:ext cx="8648700" cy="687328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477EBD6-54E7-A2FF-FB12-1905CC7AD7A3}"/>
              </a:ext>
            </a:extLst>
          </p:cNvPr>
          <p:cNvSpPr/>
          <p:nvPr/>
        </p:nvSpPr>
        <p:spPr>
          <a:xfrm rot="10800000">
            <a:off x="8564880" y="91440"/>
            <a:ext cx="647700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D540A-FB8D-5678-AD33-5CD09FD08CB5}"/>
              </a:ext>
            </a:extLst>
          </p:cNvPr>
          <p:cNvSpPr txBox="1"/>
          <p:nvPr/>
        </p:nvSpPr>
        <p:spPr>
          <a:xfrm>
            <a:off x="9212580" y="150613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1) </a:t>
            </a:r>
            <a:r>
              <a:rPr lang="et-EE" b="1" dirty="0" err="1"/>
              <a:t>Locate</a:t>
            </a:r>
            <a:r>
              <a:rPr lang="et-EE" b="1" dirty="0"/>
              <a:t> </a:t>
            </a:r>
            <a:r>
              <a:rPr lang="et-EE" b="1" dirty="0" err="1"/>
              <a:t>your</a:t>
            </a:r>
            <a:r>
              <a:rPr lang="et-EE" b="1" dirty="0"/>
              <a:t> </a:t>
            </a:r>
            <a:r>
              <a:rPr lang="et-EE" b="1" dirty="0" err="1"/>
              <a:t>file</a:t>
            </a:r>
            <a:endParaRPr lang="et-EE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D27BCB-2C76-5EDD-4968-702D1F1DA78C}"/>
              </a:ext>
            </a:extLst>
          </p:cNvPr>
          <p:cNvSpPr/>
          <p:nvPr/>
        </p:nvSpPr>
        <p:spPr>
          <a:xfrm rot="10800000">
            <a:off x="7833360" y="3425251"/>
            <a:ext cx="1630680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44185-EFF5-C612-5C37-D04CFDAE6747}"/>
              </a:ext>
            </a:extLst>
          </p:cNvPr>
          <p:cNvSpPr txBox="1"/>
          <p:nvPr/>
        </p:nvSpPr>
        <p:spPr>
          <a:xfrm>
            <a:off x="9593580" y="3484425"/>
            <a:ext cx="24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2) </a:t>
            </a:r>
            <a:r>
              <a:rPr lang="et-EE" b="1" dirty="0" err="1"/>
              <a:t>Check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Sample</a:t>
            </a:r>
            <a:r>
              <a:rPr lang="et-EE" b="1" dirty="0"/>
              <a:t> </a:t>
            </a:r>
            <a:r>
              <a:rPr lang="et-EE" b="1" dirty="0" err="1"/>
              <a:t>data</a:t>
            </a:r>
            <a:r>
              <a:rPr lang="et-EE" b="1" dirty="0"/>
              <a:t>. Are </a:t>
            </a:r>
            <a:r>
              <a:rPr lang="et-EE" b="1" dirty="0" err="1"/>
              <a:t>columns</a:t>
            </a:r>
            <a:r>
              <a:rPr lang="et-EE" b="1" dirty="0"/>
              <a:t> </a:t>
            </a:r>
            <a:r>
              <a:rPr lang="et-EE" b="1" dirty="0" err="1"/>
              <a:t>adequately</a:t>
            </a:r>
            <a:r>
              <a:rPr lang="et-EE" b="1" dirty="0"/>
              <a:t> </a:t>
            </a:r>
            <a:r>
              <a:rPr lang="et-EE" b="1" dirty="0" err="1"/>
              <a:t>separated</a:t>
            </a:r>
            <a:r>
              <a:rPr lang="et-EE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62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B983B1-3A43-F5E9-9431-A6894367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4456"/>
            <a:ext cx="9376056" cy="63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63589F-F27D-64C2-FAA6-A779A29D9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347232"/>
            <a:ext cx="6925642" cy="6163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B6B8C8-2E46-3905-BB68-42695546471A}"/>
              </a:ext>
            </a:extLst>
          </p:cNvPr>
          <p:cNvSpPr/>
          <p:nvPr/>
        </p:nvSpPr>
        <p:spPr>
          <a:xfrm>
            <a:off x="7421880" y="472440"/>
            <a:ext cx="320040" cy="396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523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622A3-977C-DE9C-F683-1FF2E0D8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86" y="502920"/>
            <a:ext cx="8263567" cy="585216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E4637BA-6C83-9AA3-0F0B-0F0F04D891E1}"/>
              </a:ext>
            </a:extLst>
          </p:cNvPr>
          <p:cNvSpPr/>
          <p:nvPr/>
        </p:nvSpPr>
        <p:spPr>
          <a:xfrm flipV="1">
            <a:off x="1870710" y="846339"/>
            <a:ext cx="1292446" cy="268202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D28651-CB85-56A2-2E1D-96F11FACF4B7}"/>
              </a:ext>
            </a:extLst>
          </p:cNvPr>
          <p:cNvSpPr/>
          <p:nvPr/>
        </p:nvSpPr>
        <p:spPr>
          <a:xfrm flipV="1">
            <a:off x="1870710" y="1303539"/>
            <a:ext cx="1292446" cy="268202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F9A48F2-2416-74BC-7621-24DB124A7362}"/>
              </a:ext>
            </a:extLst>
          </p:cNvPr>
          <p:cNvSpPr/>
          <p:nvPr/>
        </p:nvSpPr>
        <p:spPr>
          <a:xfrm>
            <a:off x="1703070" y="2025937"/>
            <a:ext cx="4697730" cy="26820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22515D-F31C-FB3A-2A9D-4B6DD2809ACC}"/>
              </a:ext>
            </a:extLst>
          </p:cNvPr>
          <p:cNvSpPr/>
          <p:nvPr/>
        </p:nvSpPr>
        <p:spPr>
          <a:xfrm flipV="1">
            <a:off x="1173480" y="2369358"/>
            <a:ext cx="1989676" cy="268200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495D9-3212-44CC-1327-B8C2D498C321}"/>
              </a:ext>
            </a:extLst>
          </p:cNvPr>
          <p:cNvSpPr txBox="1"/>
          <p:nvPr/>
        </p:nvSpPr>
        <p:spPr>
          <a:xfrm>
            <a:off x="383333" y="685820"/>
            <a:ext cx="158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400" b="1" dirty="0"/>
              <a:t>1) </a:t>
            </a:r>
            <a:r>
              <a:rPr lang="et-EE" sz="1400" b="1" dirty="0" err="1"/>
              <a:t>Create</a:t>
            </a:r>
            <a:r>
              <a:rPr lang="et-EE" sz="1400" b="1" dirty="0"/>
              <a:t> a </a:t>
            </a:r>
            <a:r>
              <a:rPr lang="et-EE" sz="1400" b="1" dirty="0" err="1"/>
              <a:t>new</a:t>
            </a:r>
            <a:r>
              <a:rPr lang="et-EE" sz="1400" b="1" dirty="0"/>
              <a:t> </a:t>
            </a:r>
            <a:r>
              <a:rPr lang="et-EE" sz="1400" b="1" dirty="0" err="1"/>
              <a:t>field</a:t>
            </a:r>
            <a:endParaRPr lang="et-EE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9FB36-517E-2D1F-4B43-26BB8258DC3C}"/>
              </a:ext>
            </a:extLst>
          </p:cNvPr>
          <p:cNvSpPr txBox="1"/>
          <p:nvPr/>
        </p:nvSpPr>
        <p:spPr>
          <a:xfrm>
            <a:off x="383333" y="1283778"/>
            <a:ext cx="158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400" b="1" dirty="0"/>
              <a:t>2) </a:t>
            </a:r>
            <a:r>
              <a:rPr lang="et-EE" sz="1400" b="1" dirty="0" err="1"/>
              <a:t>Give</a:t>
            </a:r>
            <a:r>
              <a:rPr lang="et-EE" sz="1400" b="1" dirty="0"/>
              <a:t> a </a:t>
            </a:r>
            <a:r>
              <a:rPr lang="et-EE" sz="1400" b="1" dirty="0" err="1"/>
              <a:t>name</a:t>
            </a:r>
            <a:endParaRPr lang="et-EE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7BB4A-B462-CC60-D529-EE2258007A13}"/>
              </a:ext>
            </a:extLst>
          </p:cNvPr>
          <p:cNvSpPr txBox="1"/>
          <p:nvPr/>
        </p:nvSpPr>
        <p:spPr>
          <a:xfrm>
            <a:off x="851630" y="1819751"/>
            <a:ext cx="158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400" b="1" dirty="0"/>
              <a:t>3) Look </a:t>
            </a:r>
            <a:r>
              <a:rPr lang="et-EE" sz="1400" b="1" dirty="0" err="1"/>
              <a:t>for</a:t>
            </a:r>
            <a:r>
              <a:rPr lang="et-EE" sz="1400" b="1" dirty="0"/>
              <a:t> </a:t>
            </a:r>
            <a:r>
              <a:rPr lang="et-EE" sz="1400" b="1" dirty="0" err="1"/>
              <a:t>the</a:t>
            </a:r>
            <a:r>
              <a:rPr lang="et-EE" sz="1400" b="1" dirty="0"/>
              <a:t> </a:t>
            </a:r>
            <a:r>
              <a:rPr lang="et-EE" sz="1400" b="1" dirty="0" err="1"/>
              <a:t>function</a:t>
            </a:r>
            <a:endParaRPr lang="et-EE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58472-8B19-0874-1D5E-7BE25044AAB5}"/>
              </a:ext>
            </a:extLst>
          </p:cNvPr>
          <p:cNvSpPr txBox="1"/>
          <p:nvPr/>
        </p:nvSpPr>
        <p:spPr>
          <a:xfrm>
            <a:off x="383333" y="2294138"/>
            <a:ext cx="1066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400" b="1" dirty="0" err="1"/>
              <a:t>Double</a:t>
            </a:r>
            <a:r>
              <a:rPr lang="et-EE" sz="1400" b="1" dirty="0"/>
              <a:t> </a:t>
            </a:r>
            <a:r>
              <a:rPr lang="et-EE" sz="1400" b="1" dirty="0" err="1"/>
              <a:t>click</a:t>
            </a:r>
            <a:r>
              <a:rPr lang="et-EE" sz="1400" b="1" dirty="0"/>
              <a:t> </a:t>
            </a:r>
            <a:r>
              <a:rPr lang="et-EE" sz="1400" b="1" dirty="0" err="1"/>
              <a:t>or</a:t>
            </a:r>
            <a:r>
              <a:rPr lang="et-EE" sz="1400" b="1" dirty="0"/>
              <a:t> </a:t>
            </a:r>
            <a:r>
              <a:rPr lang="et-EE" sz="1400" b="1" dirty="0" err="1"/>
              <a:t>write</a:t>
            </a:r>
            <a:r>
              <a:rPr lang="et-EE" sz="1400" b="1" dirty="0"/>
              <a:t> </a:t>
            </a:r>
            <a:r>
              <a:rPr lang="et-EE" sz="1400" b="1" dirty="0" err="1"/>
              <a:t>it</a:t>
            </a:r>
            <a:endParaRPr lang="et-EE" sz="1400" b="1" dirty="0"/>
          </a:p>
        </p:txBody>
      </p:sp>
    </p:spTree>
    <p:extLst>
      <p:ext uri="{BB962C8B-B14F-4D97-AF65-F5344CB8AC3E}">
        <p14:creationId xmlns:p14="http://schemas.microsoft.com/office/powerpoint/2010/main" val="319364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AD10C-161B-C21B-BD6F-011237F6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67" y="472440"/>
            <a:ext cx="8526065" cy="6182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0D8270-5C38-BFD5-5064-189B6CB0097C}"/>
              </a:ext>
            </a:extLst>
          </p:cNvPr>
          <p:cNvSpPr/>
          <p:nvPr/>
        </p:nvSpPr>
        <p:spPr>
          <a:xfrm>
            <a:off x="6873240" y="792480"/>
            <a:ext cx="1203960" cy="4526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0295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8AF9B1-19D3-FD0E-DFC1-DAFCCEA2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248311"/>
            <a:ext cx="8945880" cy="63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8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12EA8-3462-0DED-D217-9799AAF3C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22" y="1112519"/>
            <a:ext cx="10946555" cy="50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0ECAF8C-E78E-FBC9-EE90-FBB3E0A7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4" y="152917"/>
            <a:ext cx="8357516" cy="666594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15E1F99-1869-2C8E-3B99-CAA50C481770}"/>
              </a:ext>
            </a:extLst>
          </p:cNvPr>
          <p:cNvSpPr/>
          <p:nvPr/>
        </p:nvSpPr>
        <p:spPr>
          <a:xfrm rot="10800000">
            <a:off x="8359088" y="2152423"/>
            <a:ext cx="868732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F103C-9392-368E-C8A3-BF1535875B1B}"/>
              </a:ext>
            </a:extLst>
          </p:cNvPr>
          <p:cNvSpPr txBox="1"/>
          <p:nvPr/>
        </p:nvSpPr>
        <p:spPr>
          <a:xfrm>
            <a:off x="9909991" y="1125999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3) </a:t>
            </a:r>
            <a:r>
              <a:rPr lang="et-EE" b="1" dirty="0" err="1"/>
              <a:t>Choose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right</a:t>
            </a:r>
            <a:r>
              <a:rPr lang="et-EE" b="1" dirty="0"/>
              <a:t> </a:t>
            </a:r>
            <a:r>
              <a:rPr lang="et-EE" b="1" dirty="0" err="1"/>
              <a:t>delimiter</a:t>
            </a:r>
            <a:endParaRPr lang="et-EE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BE0118F-6E1E-E8F7-3880-401A7FF6F103}"/>
              </a:ext>
            </a:extLst>
          </p:cNvPr>
          <p:cNvSpPr/>
          <p:nvPr/>
        </p:nvSpPr>
        <p:spPr>
          <a:xfrm>
            <a:off x="7746442" y="915765"/>
            <a:ext cx="1813560" cy="10668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86066-4D4F-58BB-5FB2-C909AED561CD}"/>
              </a:ext>
            </a:extLst>
          </p:cNvPr>
          <p:cNvSpPr txBox="1"/>
          <p:nvPr/>
        </p:nvSpPr>
        <p:spPr>
          <a:xfrm>
            <a:off x="9357360" y="1886632"/>
            <a:ext cx="24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4) </a:t>
            </a:r>
            <a:r>
              <a:rPr lang="et-EE" b="1" dirty="0" err="1"/>
              <a:t>Indicate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columns</a:t>
            </a:r>
            <a:r>
              <a:rPr lang="et-EE" b="1" dirty="0"/>
              <a:t> </a:t>
            </a:r>
            <a:r>
              <a:rPr lang="et-EE" b="1" dirty="0" err="1"/>
              <a:t>with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spatial</a:t>
            </a:r>
            <a:r>
              <a:rPr lang="et-EE" b="1" dirty="0"/>
              <a:t> </a:t>
            </a:r>
            <a:r>
              <a:rPr lang="et-EE" b="1" dirty="0" err="1"/>
              <a:t>information</a:t>
            </a:r>
            <a:r>
              <a:rPr lang="et-EE" b="1" dirty="0"/>
              <a:t> (</a:t>
            </a:r>
            <a:r>
              <a:rPr lang="et-EE" b="1" dirty="0" err="1"/>
              <a:t>Lon</a:t>
            </a:r>
            <a:r>
              <a:rPr lang="et-EE" b="1" dirty="0"/>
              <a:t>, </a:t>
            </a:r>
            <a:r>
              <a:rPr lang="et-EE" b="1" dirty="0" err="1"/>
              <a:t>Lat</a:t>
            </a:r>
            <a:r>
              <a:rPr lang="et-EE" b="1" dirty="0"/>
              <a:t>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8CF436-8A64-AD28-E4AA-CBFAEDADC4FC}"/>
              </a:ext>
            </a:extLst>
          </p:cNvPr>
          <p:cNvSpPr/>
          <p:nvPr/>
        </p:nvSpPr>
        <p:spPr>
          <a:xfrm rot="10800000">
            <a:off x="8771908" y="6541640"/>
            <a:ext cx="1481378" cy="258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5BF32-DE54-DB21-697A-54D05EFD1BBB}"/>
              </a:ext>
            </a:extLst>
          </p:cNvPr>
          <p:cNvSpPr/>
          <p:nvPr/>
        </p:nvSpPr>
        <p:spPr>
          <a:xfrm>
            <a:off x="8011171" y="6541640"/>
            <a:ext cx="233669" cy="245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96741-05D5-CB9D-FF5E-FEB062DC8B33}"/>
              </a:ext>
            </a:extLst>
          </p:cNvPr>
          <p:cNvSpPr txBox="1"/>
          <p:nvPr/>
        </p:nvSpPr>
        <p:spPr>
          <a:xfrm>
            <a:off x="10253286" y="643096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5) </a:t>
            </a:r>
            <a:r>
              <a:rPr lang="et-EE" b="1" dirty="0" err="1"/>
              <a:t>Add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34702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0CA8F-B449-A66D-F092-768B6932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1"/>
            <a:ext cx="12192000" cy="667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1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7E77C-8620-985C-32B4-A6805EA7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14"/>
            <a:ext cx="12192000" cy="67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324FB-563C-B52B-EB38-D3191F7F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2" y="952500"/>
            <a:ext cx="11249955" cy="523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7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4E5D4-F7B9-3D57-77DE-25B5790A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32" y="367990"/>
            <a:ext cx="7795118" cy="612202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3BFE840-68F1-255B-B983-B0A038C79005}"/>
              </a:ext>
            </a:extLst>
          </p:cNvPr>
          <p:cNvSpPr/>
          <p:nvPr/>
        </p:nvSpPr>
        <p:spPr>
          <a:xfrm rot="10800000" flipV="1">
            <a:off x="3901388" y="501341"/>
            <a:ext cx="5985562" cy="394010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D96F91-6A73-921B-2CBF-B46BE471C727}"/>
              </a:ext>
            </a:extLst>
          </p:cNvPr>
          <p:cNvSpPr/>
          <p:nvPr/>
        </p:nvSpPr>
        <p:spPr>
          <a:xfrm rot="10800000">
            <a:off x="9090634" y="1352323"/>
            <a:ext cx="868732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76F39-BC77-8F0C-38EE-FE0AF6FFE79A}"/>
              </a:ext>
            </a:extLst>
          </p:cNvPr>
          <p:cNvSpPr txBox="1"/>
          <p:nvPr/>
        </p:nvSpPr>
        <p:spPr>
          <a:xfrm>
            <a:off x="10020184" y="37518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1) </a:t>
            </a:r>
            <a:r>
              <a:rPr lang="et-EE" b="1" dirty="0" err="1"/>
              <a:t>Find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toolbox</a:t>
            </a:r>
            <a:endParaRPr lang="et-E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39A69-3656-ED6F-FBAF-6847EE92E6A0}"/>
              </a:ext>
            </a:extLst>
          </p:cNvPr>
          <p:cNvSpPr txBox="1"/>
          <p:nvPr/>
        </p:nvSpPr>
        <p:spPr>
          <a:xfrm>
            <a:off x="10020184" y="1411497"/>
            <a:ext cx="217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2) </a:t>
            </a:r>
            <a:r>
              <a:rPr lang="et-EE" b="1" dirty="0" err="1"/>
              <a:t>Search</a:t>
            </a:r>
            <a:r>
              <a:rPr lang="et-EE" b="1" dirty="0"/>
              <a:t> </a:t>
            </a:r>
            <a:r>
              <a:rPr lang="et-EE" b="1" dirty="0" err="1"/>
              <a:t>for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function</a:t>
            </a:r>
            <a:r>
              <a:rPr lang="et-EE" b="1" dirty="0"/>
              <a:t>: </a:t>
            </a:r>
            <a:r>
              <a:rPr lang="et-EE" b="1" dirty="0" err="1"/>
              <a:t>reproject</a:t>
            </a:r>
            <a:r>
              <a:rPr lang="et-EE" b="1" dirty="0"/>
              <a:t> </a:t>
            </a:r>
            <a:r>
              <a:rPr lang="et-EE" b="1" dirty="0" err="1"/>
              <a:t>later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257091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58B71-C852-6C1D-EA67-E64D4B9D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90" y="499683"/>
            <a:ext cx="7277560" cy="543953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0663F43-F398-6A78-94BC-A0C24891D05F}"/>
              </a:ext>
            </a:extLst>
          </p:cNvPr>
          <p:cNvSpPr/>
          <p:nvPr/>
        </p:nvSpPr>
        <p:spPr>
          <a:xfrm rot="10800000" flipV="1">
            <a:off x="4206188" y="1377641"/>
            <a:ext cx="5985562" cy="394010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158F163-9719-2C7A-6D9A-6101276948A7}"/>
              </a:ext>
            </a:extLst>
          </p:cNvPr>
          <p:cNvSpPr/>
          <p:nvPr/>
        </p:nvSpPr>
        <p:spPr>
          <a:xfrm rot="10800000" flipV="1">
            <a:off x="4724170" y="2166388"/>
            <a:ext cx="4438880" cy="394012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A2A70-3306-B112-303C-9210AB82DACA}"/>
              </a:ext>
            </a:extLst>
          </p:cNvPr>
          <p:cNvSpPr txBox="1"/>
          <p:nvPr/>
        </p:nvSpPr>
        <p:spPr>
          <a:xfrm>
            <a:off x="10245498" y="134449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3) </a:t>
            </a:r>
            <a:r>
              <a:rPr lang="et-EE" b="1" dirty="0" err="1"/>
              <a:t>Choose</a:t>
            </a:r>
            <a:r>
              <a:rPr lang="et-EE" b="1" dirty="0"/>
              <a:t> </a:t>
            </a:r>
            <a:r>
              <a:rPr lang="et-EE" b="1" dirty="0" err="1"/>
              <a:t>the</a:t>
            </a:r>
            <a:r>
              <a:rPr lang="et-EE" b="1" dirty="0"/>
              <a:t> </a:t>
            </a:r>
            <a:r>
              <a:rPr lang="et-EE" b="1" dirty="0" err="1"/>
              <a:t>layer</a:t>
            </a:r>
            <a:endParaRPr lang="et-E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60A0-BDAF-C036-8100-EE912D921919}"/>
              </a:ext>
            </a:extLst>
          </p:cNvPr>
          <p:cNvSpPr txBox="1"/>
          <p:nvPr/>
        </p:nvSpPr>
        <p:spPr>
          <a:xfrm>
            <a:off x="9163050" y="2127207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4) </a:t>
            </a:r>
            <a:r>
              <a:rPr lang="et-EE" b="1" dirty="0" err="1"/>
              <a:t>Choose</a:t>
            </a:r>
            <a:r>
              <a:rPr lang="et-EE" b="1" dirty="0"/>
              <a:t> </a:t>
            </a:r>
            <a:r>
              <a:rPr lang="et-EE" b="1" dirty="0" err="1"/>
              <a:t>target</a:t>
            </a:r>
            <a:r>
              <a:rPr lang="et-EE" b="1" dirty="0"/>
              <a:t> CRS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E71C4E9-05EE-0C0F-3DE2-5E1B890AA2F2}"/>
              </a:ext>
            </a:extLst>
          </p:cNvPr>
          <p:cNvSpPr/>
          <p:nvPr/>
        </p:nvSpPr>
        <p:spPr>
          <a:xfrm rot="10800000" flipV="1">
            <a:off x="7505700" y="5577136"/>
            <a:ext cx="2476500" cy="401261"/>
          </a:xfrm>
          <a:prstGeom prst="rightArrow">
            <a:avLst>
              <a:gd name="adj1" fmla="val 439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72ADA-95D5-7473-3008-6F9BD011388A}"/>
              </a:ext>
            </a:extLst>
          </p:cNvPr>
          <p:cNvSpPr txBox="1"/>
          <p:nvPr/>
        </p:nvSpPr>
        <p:spPr>
          <a:xfrm>
            <a:off x="9982200" y="561711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/>
              <a:t>5) </a:t>
            </a:r>
            <a:r>
              <a:rPr lang="et-EE" b="1" dirty="0" err="1"/>
              <a:t>Run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64114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FE917-4E3B-92C6-8F6B-B345D405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820"/>
            <a:ext cx="12192000" cy="5694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294860-8FCA-018B-EDB4-B1808239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331" y="1452960"/>
            <a:ext cx="7819038" cy="39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9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154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Zárate-Martínez</dc:creator>
  <cp:lastModifiedBy>Oscar Zárate-Martínez</cp:lastModifiedBy>
  <cp:revision>3</cp:revision>
  <dcterms:created xsi:type="dcterms:W3CDTF">2024-02-16T09:03:28Z</dcterms:created>
  <dcterms:modified xsi:type="dcterms:W3CDTF">2024-02-16T14:54:58Z</dcterms:modified>
</cp:coreProperties>
</file>