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256" r:id="rId3"/>
    <p:sldId id="258" r:id="rId4"/>
    <p:sldId id="257" r:id="rId5"/>
    <p:sldId id="259" r:id="rId6"/>
    <p:sldId id="260" r:id="rId7"/>
    <p:sldId id="261" r:id="rId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85"/>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2485" y="1843314"/>
            <a:ext cx="9162144" cy="1901371"/>
          </a:xfrm>
        </p:spPr>
        <p:txBody>
          <a:bodyPr anchor="b">
            <a:normAutofit/>
          </a:bodyPr>
          <a:lstStyle>
            <a:lvl1pPr algn="l">
              <a:defRPr sz="6000" b="1">
                <a:solidFill>
                  <a:schemeClr val="tx1"/>
                </a:solidFill>
              </a:defRPr>
            </a:lvl1pPr>
          </a:lstStyle>
          <a:p>
            <a:r>
              <a:rPr lang="zh-CN" altLang="en-US" dirty="0"/>
              <a:t>编辑标题</a:t>
            </a:r>
            <a:endParaRPr lang="zh-CN" altLang="en-US" dirty="0"/>
          </a:p>
        </p:txBody>
      </p:sp>
      <p:sp>
        <p:nvSpPr>
          <p:cNvPr id="3" name="副标题 2"/>
          <p:cNvSpPr>
            <a:spLocks noGrp="1"/>
          </p:cNvSpPr>
          <p:nvPr>
            <p:ph type="subTitle" idx="1" hasCustomPrompt="1"/>
          </p:nvPr>
        </p:nvSpPr>
        <p:spPr>
          <a:xfrm>
            <a:off x="112485" y="3873275"/>
            <a:ext cx="9162144" cy="887411"/>
          </a:xfrm>
        </p:spPr>
        <p:txBody>
          <a:bodyPr>
            <a:norm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335314" y="2116139"/>
            <a:ext cx="9521372" cy="2852737"/>
          </a:xfrm>
        </p:spPr>
        <p:txBody>
          <a:bodyPr anchor="ctr">
            <a:normAutofit/>
          </a:bodyPr>
          <a:lstStyle>
            <a:lvl1pPr algn="ctr">
              <a:defRPr sz="6000" b="1"/>
            </a:lvl1pPr>
          </a:lstStyle>
          <a:p>
            <a:r>
              <a:rPr lang="zh-CN" altLang="en-US" dirty="0"/>
              <a:t>单击此处编辑母版标题样式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2485" y="1843200"/>
            <a:ext cx="9162000" cy="1900800"/>
          </a:xfrm>
        </p:spPr>
        <p:txBody>
          <a:bodyPr anchor="b">
            <a:normAutofit/>
          </a:bodyPr>
          <a:lstStyle>
            <a:lvl1pPr>
              <a:defRPr sz="6000" b="1"/>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7" name="副标题 2"/>
          <p:cNvSpPr>
            <a:spLocks noGrp="1"/>
          </p:cNvSpPr>
          <p:nvPr>
            <p:ph type="subTitle" idx="1" hasCustomPrompt="1"/>
          </p:nvPr>
        </p:nvSpPr>
        <p:spPr>
          <a:xfrm>
            <a:off x="112485" y="3873275"/>
            <a:ext cx="9162144" cy="887411"/>
          </a:xfrm>
        </p:spPr>
        <p:txBody>
          <a:bodyPr>
            <a:norm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9787" y="584198"/>
            <a:ext cx="4165200" cy="1600200"/>
          </a:xfrm>
        </p:spPr>
        <p:txBody>
          <a:bodyPr anchor="t" anchorCtr="0">
            <a:normAutofit/>
          </a:bodyPr>
          <a:lstStyle>
            <a:lvl1pPr>
              <a:defRPr sz="3600"/>
            </a:lvl1pPr>
          </a:lstStyle>
          <a:p>
            <a:r>
              <a:rPr lang="zh-CN" altLang="en-US" dirty="0"/>
              <a:t>单击此处编辑母版标题样式</a:t>
            </a:r>
            <a:endParaRPr lang="zh-CN" altLang="en-US" dirty="0"/>
          </a:p>
        </p:txBody>
      </p:sp>
      <p:sp>
        <p:nvSpPr>
          <p:cNvPr id="3" name="图片占位符 2"/>
          <p:cNvSpPr>
            <a:spLocks noGrp="1" noChangeAspect="1"/>
          </p:cNvSpPr>
          <p:nvPr>
            <p:ph type="pic" idx="1"/>
          </p:nvPr>
        </p:nvSpPr>
        <p:spPr>
          <a:xfrm>
            <a:off x="5184000" y="584198"/>
            <a:ext cx="6170400" cy="54795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252134"/>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9824484" y="365125"/>
            <a:ext cx="1529316"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bg1">
                    <a:lumMod val="6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6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bg1">
                    <a:lumMod val="65000"/>
                  </a:schemeClr>
                </a:solidFill>
              </a:defRPr>
            </a:lvl1pPr>
          </a:lstStyle>
          <a:p>
            <a:fld id="{565CE74E-AB26-4998-AD42-012C4C1AD076}" type="slidenum">
              <a:rPr lang="zh-CN" altLang="en-US" smtClean="0"/>
            </a:fld>
            <a:endParaRPr lang="zh-CN" altLang="en-US"/>
          </a:p>
        </p:txBody>
      </p:sp>
      <p:sp>
        <p:nvSpPr>
          <p:cNvPr id="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0" Type="http://schemas.openxmlformats.org/officeDocument/2006/relationships/slideLayout" Target="../slideLayouts/slideLayout7.xml"/><Relationship Id="rId3" Type="http://schemas.openxmlformats.org/officeDocument/2006/relationships/tags" Target="../tags/tag7.xml"/><Relationship Id="rId29" Type="http://schemas.openxmlformats.org/officeDocument/2006/relationships/tags" Target="../tags/tag33.xml"/><Relationship Id="rId28" Type="http://schemas.openxmlformats.org/officeDocument/2006/relationships/tags" Target="../tags/tag32.xml"/><Relationship Id="rId27" Type="http://schemas.openxmlformats.org/officeDocument/2006/relationships/tags" Target="../tags/tag31.xml"/><Relationship Id="rId26" Type="http://schemas.openxmlformats.org/officeDocument/2006/relationships/tags" Target="../tags/tag30.xml"/><Relationship Id="rId25" Type="http://schemas.openxmlformats.org/officeDocument/2006/relationships/tags" Target="../tags/tag29.xml"/><Relationship Id="rId24" Type="http://schemas.openxmlformats.org/officeDocument/2006/relationships/tags" Target="../tags/tag28.xml"/><Relationship Id="rId23" Type="http://schemas.openxmlformats.org/officeDocument/2006/relationships/tags" Target="../tags/tag27.xml"/><Relationship Id="rId22" Type="http://schemas.openxmlformats.org/officeDocument/2006/relationships/tags" Target="../tags/tag26.xml"/><Relationship Id="rId21" Type="http://schemas.openxmlformats.org/officeDocument/2006/relationships/tags" Target="../tags/tag25.xml"/><Relationship Id="rId20" Type="http://schemas.openxmlformats.org/officeDocument/2006/relationships/tags" Target="../tags/tag24.xml"/><Relationship Id="rId2" Type="http://schemas.openxmlformats.org/officeDocument/2006/relationships/tags" Target="../tags/tag6.xml"/><Relationship Id="rId19" Type="http://schemas.openxmlformats.org/officeDocument/2006/relationships/tags" Target="../tags/tag23.xml"/><Relationship Id="rId18" Type="http://schemas.openxmlformats.org/officeDocument/2006/relationships/tags" Target="../tags/tag22.xml"/><Relationship Id="rId17" Type="http://schemas.openxmlformats.org/officeDocument/2006/relationships/tags" Target="../tags/tag2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hyperlink" Target="https://www.ixigua.com/7418443466107355648?logTag=452bbfcf7cf874fbd7a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 name="文本占位符 51"/>
          <p:cNvSpPr>
            <a:spLocks noGrp="1"/>
          </p:cNvSpPr>
          <p:nvPr>
            <p:ph type="body" sz="quarter" idx="4294967295"/>
          </p:nvPr>
        </p:nvSpPr>
        <p:spPr>
          <a:xfrm>
            <a:off x="0" y="1825625"/>
            <a:ext cx="10515600" cy="4351655"/>
          </a:xfrm>
        </p:spPr>
        <p:txBody>
          <a:bodyPr/>
          <a:p>
            <a:r>
              <a:rPr lang="en-US" altLang="zh-CN"/>
              <a:t> </a:t>
            </a:r>
            <a:endParaRPr lang="en-US" altLang="zh-CN"/>
          </a:p>
        </p:txBody>
      </p:sp>
      <p:sp>
        <p:nvSpPr>
          <p:cNvPr id="53" name="文本占位符 52"/>
          <p:cNvSpPr>
            <a:spLocks noGrp="1"/>
          </p:cNvSpPr>
          <p:nvPr>
            <p:ph type="body" sz="quarter" idx="4294967295"/>
          </p:nvPr>
        </p:nvSpPr>
        <p:spPr>
          <a:xfrm>
            <a:off x="0" y="1825625"/>
            <a:ext cx="10515600" cy="4351655"/>
          </a:xfrm>
        </p:spPr>
        <p:txBody>
          <a:bodyPr/>
          <a:p>
            <a:r>
              <a:rPr lang="en-US" altLang="zh-CN"/>
              <a:t> </a:t>
            </a:r>
            <a:endParaRPr lang="en-US" altLang="zh-CN"/>
          </a:p>
        </p:txBody>
      </p:sp>
      <p:sp>
        <p:nvSpPr>
          <p:cNvPr id="54" name="标题 53"/>
          <p:cNvSpPr>
            <a:spLocks noGrp="1"/>
          </p:cNvSpPr>
          <p:nvPr>
            <p:ph type="ctrTitle"/>
          </p:nvPr>
        </p:nvSpPr>
        <p:spPr/>
        <p:txBody>
          <a:bodyPr>
            <a:normAutofit/>
          </a:bodyPr>
          <a:p>
            <a:r>
              <a:rPr lang="zh-CN" altLang="en-US"/>
              <a:t>时政演讲</a:t>
            </a:r>
            <a:endParaRPr lang="zh-CN" altLang="en-US"/>
          </a:p>
        </p:txBody>
      </p:sp>
      <p:sp>
        <p:nvSpPr>
          <p:cNvPr id="55" name="副标题 54"/>
          <p:cNvSpPr>
            <a:spLocks noGrp="1"/>
          </p:cNvSpPr>
          <p:nvPr>
            <p:ph type="subTitle" idx="1"/>
          </p:nvPr>
        </p:nvSpPr>
        <p:spPr/>
        <p:txBody>
          <a:bodyPr>
            <a:normAutofit/>
          </a:bodyPr>
          <a:p>
            <a:r>
              <a:rPr lang="en-US" altLang="zh-CN"/>
              <a:t> </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custDataLst>
              <p:tags r:id="rId1"/>
            </p:custDataLst>
          </p:nvPr>
        </p:nvSpPr>
        <p:spPr>
          <a:xfrm>
            <a:off x="506922" y="414131"/>
            <a:ext cx="9585324" cy="741791"/>
          </a:xfrm>
          <a:prstGeom prst="rect">
            <a:avLst/>
          </a:prstGeom>
          <a:noFill/>
          <a:extLst>
            <a:ext uri="{909E8E84-426E-40DD-AFC4-6F175D3DCCD1}">
              <a14:hiddenFill xmlns:a14="http://schemas.microsoft.com/office/drawing/2010/main">
                <a:solidFill>
                  <a:sysClr val="window" lastClr="FFFFFF"/>
                </a:solidFill>
              </a14:hiddenFill>
            </a:ext>
          </a:extLst>
        </p:spPr>
        <p:txBody>
          <a:bodyPr wrap="square" lIns="90000" tIns="46800" rIns="90000" bIns="0" rtlCol="0" anchor="b" anchorCtr="0">
            <a:normAutofit/>
          </a:bodyPr>
          <a:p>
            <a:pPr>
              <a:lnSpc>
                <a:spcPct val="120000"/>
              </a:lnSpc>
            </a:pPr>
            <a:r>
              <a:rPr lang="zh-CN" altLang="en-US" sz="3600" b="1" spc="300">
                <a:solidFill>
                  <a:srgbClr val="000000">
                    <a:lumMod val="65000"/>
                    <a:lumOff val="35000"/>
                  </a:srgbClr>
                </a:solidFill>
                <a:latin typeface="Arial" panose="020B0604020202020204" pitchFamily="34" charset="0"/>
                <a:ea typeface="微软雅黑" panose="020B0503020204020204" charset="-122"/>
                <a:sym typeface="Arial" panose="020B0604020202020204" pitchFamily="34" charset="0"/>
              </a:rPr>
              <a:t>单击此处添加标题</a:t>
            </a:r>
            <a:endParaRPr lang="zh-CN" altLang="en-US" sz="3600" b="1" spc="300">
              <a:solidFill>
                <a:srgbClr val="000000">
                  <a:lumMod val="65000"/>
                  <a:lumOff val="35000"/>
                </a:srgbClr>
              </a:solidFill>
              <a:latin typeface="Arial" panose="020B0604020202020204" pitchFamily="34" charset="0"/>
              <a:ea typeface="微软雅黑" panose="020B0503020204020204" charset="-122"/>
              <a:sym typeface="Arial" panose="020B0604020202020204" pitchFamily="34" charset="0"/>
            </a:endParaRPr>
          </a:p>
        </p:txBody>
      </p:sp>
      <p:sp>
        <p:nvSpPr>
          <p:cNvPr id="16" name="矩形 15"/>
          <p:cNvSpPr/>
          <p:nvPr>
            <p:custDataLst>
              <p:tags r:id="rId2"/>
            </p:custDataLst>
          </p:nvPr>
        </p:nvSpPr>
        <p:spPr>
          <a:xfrm>
            <a:off x="0" y="661012"/>
            <a:ext cx="88135" cy="969484"/>
          </a:xfrm>
          <a:prstGeom prst="rect">
            <a:avLst/>
          </a:prstGeom>
          <a:solidFill>
            <a:sysClr val="window" lastClr="FFFFFF">
              <a:lumMod val="8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61" name="Line 16"/>
          <p:cNvSpPr>
            <a:spLocks noChangeShapeType="1"/>
          </p:cNvSpPr>
          <p:nvPr>
            <p:custDataLst>
              <p:tags r:id="rId3"/>
            </p:custDataLst>
          </p:nvPr>
        </p:nvSpPr>
        <p:spPr bwMode="auto">
          <a:xfrm flipH="1">
            <a:off x="11164900" y="753710"/>
            <a:ext cx="420495" cy="0"/>
          </a:xfrm>
          <a:prstGeom prst="line">
            <a:avLst/>
          </a:prstGeom>
          <a:noFill/>
          <a:ln w="38100" cap="flat">
            <a:solidFill>
              <a:sysClr val="window" lastClr="FFFFFF">
                <a:lumMod val="65000"/>
              </a:sys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62" name="Line 17"/>
          <p:cNvSpPr>
            <a:spLocks noChangeShapeType="1"/>
          </p:cNvSpPr>
          <p:nvPr>
            <p:custDataLst>
              <p:tags r:id="rId4"/>
            </p:custDataLst>
          </p:nvPr>
        </p:nvSpPr>
        <p:spPr bwMode="auto">
          <a:xfrm flipH="1">
            <a:off x="11391323" y="888351"/>
            <a:ext cx="194072" cy="0"/>
          </a:xfrm>
          <a:prstGeom prst="line">
            <a:avLst/>
          </a:prstGeom>
          <a:noFill/>
          <a:ln w="38100" cap="flat">
            <a:solidFill>
              <a:sysClr val="window" lastClr="FFFFFF">
                <a:lumMod val="65000"/>
              </a:sys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63" name="Line 18"/>
          <p:cNvSpPr>
            <a:spLocks noChangeShapeType="1"/>
          </p:cNvSpPr>
          <p:nvPr>
            <p:custDataLst>
              <p:tags r:id="rId5"/>
            </p:custDataLst>
          </p:nvPr>
        </p:nvSpPr>
        <p:spPr bwMode="auto">
          <a:xfrm flipH="1">
            <a:off x="11283770" y="1022992"/>
            <a:ext cx="301625" cy="0"/>
          </a:xfrm>
          <a:prstGeom prst="line">
            <a:avLst/>
          </a:prstGeom>
          <a:noFill/>
          <a:ln w="38100" cap="flat">
            <a:solidFill>
              <a:sysClr val="window" lastClr="FFFFFF">
                <a:lumMod val="65000"/>
              </a:sys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
            <a:pPr marL="0" marR="0" lvl="0" indent="0" algn="l" defTabSz="914400" rtl="0" eaLnBrk="1" fontAlgn="auto" latinLnBrk="0" hangingPunct="1">
              <a:lnSpc>
                <a:spcPct val="100000"/>
              </a:lnSpc>
              <a:spcBef>
                <a:spcPts val="0"/>
              </a:spcBef>
              <a:spcAft>
                <a:spcPts val="0"/>
              </a:spcAft>
              <a:buClrTx/>
              <a:buSzTx/>
              <a:buFontTx/>
              <a:buNone/>
              <a:defRPr/>
            </a:pPr>
            <a:endParaRPr kumimoji="0" lang="id-ID" sz="18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3" name="Freeform 5"/>
          <p:cNvSpPr/>
          <p:nvPr>
            <p:custDataLst>
              <p:tags r:id="rId6"/>
            </p:custDataLst>
          </p:nvPr>
        </p:nvSpPr>
        <p:spPr bwMode="auto">
          <a:xfrm>
            <a:off x="2018389" y="4710552"/>
            <a:ext cx="1925762" cy="651993"/>
          </a:xfrm>
          <a:custGeom>
            <a:avLst/>
            <a:gdLst>
              <a:gd name="T0" fmla="*/ 1211 w 1211"/>
              <a:gd name="T1" fmla="*/ 0 h 410"/>
              <a:gd name="T2" fmla="*/ 1035 w 1211"/>
              <a:gd name="T3" fmla="*/ 410 h 410"/>
              <a:gd name="T4" fmla="*/ 0 w 1211"/>
              <a:gd name="T5" fmla="*/ 410 h 410"/>
              <a:gd name="T6" fmla="*/ 329 w 1211"/>
              <a:gd name="T7" fmla="*/ 0 h 410"/>
              <a:gd name="T8" fmla="*/ 1211 w 1211"/>
              <a:gd name="T9" fmla="*/ 0 h 410"/>
            </a:gdLst>
            <a:ahLst/>
            <a:cxnLst>
              <a:cxn ang="0">
                <a:pos x="T0" y="T1"/>
              </a:cxn>
              <a:cxn ang="0">
                <a:pos x="T2" y="T3"/>
              </a:cxn>
              <a:cxn ang="0">
                <a:pos x="T4" y="T5"/>
              </a:cxn>
              <a:cxn ang="0">
                <a:pos x="T6" y="T7"/>
              </a:cxn>
              <a:cxn ang="0">
                <a:pos x="T8" y="T9"/>
              </a:cxn>
            </a:cxnLst>
            <a:rect l="0" t="0" r="r" b="b"/>
            <a:pathLst>
              <a:path w="1211" h="410">
                <a:moveTo>
                  <a:pt x="1211" y="0"/>
                </a:moveTo>
                <a:lnTo>
                  <a:pt x="1035" y="410"/>
                </a:lnTo>
                <a:lnTo>
                  <a:pt x="0" y="410"/>
                </a:lnTo>
                <a:lnTo>
                  <a:pt x="329" y="0"/>
                </a:lnTo>
                <a:lnTo>
                  <a:pt x="1211" y="0"/>
                </a:lnTo>
                <a:close/>
              </a:path>
            </a:pathLst>
          </a:custGeom>
          <a:solidFill>
            <a:srgbClr val="1F74AD"/>
          </a:solidFill>
          <a:ln>
            <a:noFill/>
          </a:ln>
          <a:extLst>
            <a:ext uri="{91240B29-F687-4F45-9708-019B960494DF}">
              <a14:hiddenLine xmlns:a14="http://schemas.microsoft.com/office/drawing/2010/main" w="9525">
                <a:solidFill>
                  <a:srgbClr val="000000"/>
                </a:solidFill>
                <a:round/>
              </a14:hiddenLine>
            </a:ext>
          </a:extLst>
        </p:spPr>
        <p:txBody>
          <a:bodyPr vert="horz" wrap="square" lIns="73891" tIns="36945" rIns="73891" bIns="36945" numCol="1" anchor="t" anchorCtr="0" compatLnSpc="1"/>
          <a:p>
            <a:pPr marL="0" marR="0" lvl="0" indent="0" algn="l" defTabSz="904240" rtl="0" eaLnBrk="1" fontAlgn="auto" latinLnBrk="0" hangingPunct="1">
              <a:lnSpc>
                <a:spcPct val="100000"/>
              </a:lnSpc>
              <a:spcBef>
                <a:spcPts val="0"/>
              </a:spcBef>
              <a:spcAft>
                <a:spcPts val="0"/>
              </a:spcAft>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4" name="Rectangle 6"/>
          <p:cNvSpPr>
            <a:spLocks noChangeArrowheads="1"/>
          </p:cNvSpPr>
          <p:nvPr>
            <p:custDataLst>
              <p:tags r:id="rId7"/>
            </p:custDataLst>
          </p:nvPr>
        </p:nvSpPr>
        <p:spPr bwMode="auto">
          <a:xfrm>
            <a:off x="2018389" y="5362545"/>
            <a:ext cx="1645883" cy="165383"/>
          </a:xfrm>
          <a:prstGeom prst="rect">
            <a:avLst/>
          </a:prstGeom>
          <a:solidFill>
            <a:srgbClr val="1F74AD">
              <a:lumMod val="7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73891" tIns="36945" rIns="73891" bIns="36945" numCol="1" anchor="t" anchorCtr="0" compatLnSpc="1"/>
          <a:p>
            <a:pPr marL="0" marR="0" lvl="0" indent="0" algn="l" defTabSz="904240" rtl="0" eaLnBrk="1" fontAlgn="auto" latinLnBrk="0" hangingPunct="1">
              <a:lnSpc>
                <a:spcPct val="100000"/>
              </a:lnSpc>
              <a:spcBef>
                <a:spcPts val="0"/>
              </a:spcBef>
              <a:spcAft>
                <a:spcPts val="0"/>
              </a:spcAft>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5" name="Freeform 7"/>
          <p:cNvSpPr/>
          <p:nvPr>
            <p:custDataLst>
              <p:tags r:id="rId8"/>
            </p:custDataLst>
          </p:nvPr>
        </p:nvSpPr>
        <p:spPr bwMode="auto">
          <a:xfrm>
            <a:off x="3664272" y="4710552"/>
            <a:ext cx="279879" cy="817376"/>
          </a:xfrm>
          <a:custGeom>
            <a:avLst/>
            <a:gdLst>
              <a:gd name="T0" fmla="*/ 0 w 176"/>
              <a:gd name="T1" fmla="*/ 410 h 514"/>
              <a:gd name="T2" fmla="*/ 0 w 176"/>
              <a:gd name="T3" fmla="*/ 514 h 514"/>
              <a:gd name="T4" fmla="*/ 176 w 176"/>
              <a:gd name="T5" fmla="*/ 99 h 514"/>
              <a:gd name="T6" fmla="*/ 176 w 176"/>
              <a:gd name="T7" fmla="*/ 0 h 514"/>
              <a:gd name="T8" fmla="*/ 0 w 176"/>
              <a:gd name="T9" fmla="*/ 410 h 514"/>
            </a:gdLst>
            <a:ahLst/>
            <a:cxnLst>
              <a:cxn ang="0">
                <a:pos x="T0" y="T1"/>
              </a:cxn>
              <a:cxn ang="0">
                <a:pos x="T2" y="T3"/>
              </a:cxn>
              <a:cxn ang="0">
                <a:pos x="T4" y="T5"/>
              </a:cxn>
              <a:cxn ang="0">
                <a:pos x="T6" y="T7"/>
              </a:cxn>
              <a:cxn ang="0">
                <a:pos x="T8" y="T9"/>
              </a:cxn>
            </a:cxnLst>
            <a:rect l="0" t="0" r="r" b="b"/>
            <a:pathLst>
              <a:path w="176" h="514">
                <a:moveTo>
                  <a:pt x="0" y="410"/>
                </a:moveTo>
                <a:lnTo>
                  <a:pt x="0" y="514"/>
                </a:lnTo>
                <a:lnTo>
                  <a:pt x="176" y="99"/>
                </a:lnTo>
                <a:lnTo>
                  <a:pt x="176" y="0"/>
                </a:lnTo>
                <a:lnTo>
                  <a:pt x="0" y="410"/>
                </a:lnTo>
                <a:close/>
              </a:path>
            </a:pathLst>
          </a:custGeom>
          <a:solidFill>
            <a:srgbClr val="1F74AD">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73891" tIns="36945" rIns="73891" bIns="36945" numCol="1" anchor="t" anchorCtr="0" compatLnSpc="1"/>
          <a:p>
            <a:pPr marL="0" marR="0" lvl="0" indent="0" algn="l" defTabSz="904240" rtl="0" eaLnBrk="1" fontAlgn="auto" latinLnBrk="0" hangingPunct="1">
              <a:lnSpc>
                <a:spcPct val="100000"/>
              </a:lnSpc>
              <a:spcBef>
                <a:spcPts val="0"/>
              </a:spcBef>
              <a:spcAft>
                <a:spcPts val="0"/>
              </a:spcAft>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34" name="Freeform 52"/>
          <p:cNvSpPr>
            <a:spLocks noEditPoints="1"/>
          </p:cNvSpPr>
          <p:nvPr>
            <p:custDataLst>
              <p:tags r:id="rId9"/>
            </p:custDataLst>
          </p:nvPr>
        </p:nvSpPr>
        <p:spPr bwMode="auto">
          <a:xfrm>
            <a:off x="2893568" y="4876247"/>
            <a:ext cx="290439" cy="290439"/>
          </a:xfrm>
          <a:custGeom>
            <a:avLst/>
            <a:gdLst/>
            <a:ahLst/>
            <a:cxnLst>
              <a:cxn ang="0">
                <a:pos x="224" y="12"/>
              </a:cxn>
              <a:cxn ang="0">
                <a:pos x="188" y="0"/>
              </a:cxn>
              <a:cxn ang="0">
                <a:pos x="168" y="4"/>
              </a:cxn>
              <a:cxn ang="0">
                <a:pos x="112" y="54"/>
              </a:cxn>
              <a:cxn ang="0">
                <a:pos x="110" y="54"/>
              </a:cxn>
              <a:cxn ang="0">
                <a:pos x="28" y="138"/>
              </a:cxn>
              <a:cxn ang="0">
                <a:pos x="20" y="152"/>
              </a:cxn>
              <a:cxn ang="0">
                <a:pos x="0" y="228"/>
              </a:cxn>
              <a:cxn ang="0">
                <a:pos x="8" y="248"/>
              </a:cxn>
              <a:cxn ang="0">
                <a:pos x="28" y="256"/>
              </a:cxn>
              <a:cxn ang="0">
                <a:pos x="106" y="236"/>
              </a:cxn>
              <a:cxn ang="0">
                <a:pos x="240" y="106"/>
              </a:cxn>
              <a:cxn ang="0">
                <a:pos x="252" y="86"/>
              </a:cxn>
              <a:cxn ang="0">
                <a:pos x="254" y="52"/>
              </a:cxn>
              <a:cxn ang="0">
                <a:pos x="236" y="20"/>
              </a:cxn>
              <a:cxn ang="0">
                <a:pos x="126" y="180"/>
              </a:cxn>
              <a:cxn ang="0">
                <a:pos x="198" y="94"/>
              </a:cxn>
              <a:cxn ang="0">
                <a:pos x="196" y="126"/>
              </a:cxn>
              <a:cxn ang="0">
                <a:pos x="190" y="134"/>
              </a:cxn>
              <a:cxn ang="0">
                <a:pos x="128" y="196"/>
              </a:cxn>
              <a:cxn ang="0">
                <a:pos x="118" y="162"/>
              </a:cxn>
              <a:cxn ang="0">
                <a:pos x="100" y="142"/>
              </a:cxn>
              <a:cxn ang="0">
                <a:pos x="168" y="60"/>
              </a:cxn>
              <a:cxn ang="0">
                <a:pos x="184" y="72"/>
              </a:cxn>
              <a:cxn ang="0">
                <a:pos x="118" y="162"/>
              </a:cxn>
              <a:cxn ang="0">
                <a:pos x="72" y="130"/>
              </a:cxn>
              <a:cxn ang="0">
                <a:pos x="122" y="66"/>
              </a:cxn>
              <a:cxn ang="0">
                <a:pos x="150" y="56"/>
              </a:cxn>
              <a:cxn ang="0">
                <a:pos x="34" y="238"/>
              </a:cxn>
              <a:cxn ang="0">
                <a:pos x="28" y="240"/>
              </a:cxn>
              <a:cxn ang="0">
                <a:pos x="16" y="232"/>
              </a:cxn>
              <a:cxn ang="0">
                <a:pos x="16" y="224"/>
              </a:cxn>
              <a:cxn ang="0">
                <a:pos x="32" y="194"/>
              </a:cxn>
              <a:cxn ang="0">
                <a:pos x="52" y="204"/>
              </a:cxn>
              <a:cxn ang="0">
                <a:pos x="60" y="218"/>
              </a:cxn>
              <a:cxn ang="0">
                <a:pos x="34" y="238"/>
              </a:cxn>
              <a:cxn ang="0">
                <a:pos x="70" y="222"/>
              </a:cxn>
              <a:cxn ang="0">
                <a:pos x="58" y="198"/>
              </a:cxn>
              <a:cxn ang="0">
                <a:pos x="44" y="188"/>
              </a:cxn>
              <a:cxn ang="0">
                <a:pos x="36" y="156"/>
              </a:cxn>
              <a:cxn ang="0">
                <a:pos x="38" y="150"/>
              </a:cxn>
              <a:cxn ang="0">
                <a:pos x="60" y="144"/>
              </a:cxn>
              <a:cxn ang="0">
                <a:pos x="82" y="150"/>
              </a:cxn>
              <a:cxn ang="0">
                <a:pos x="96" y="160"/>
              </a:cxn>
              <a:cxn ang="0">
                <a:pos x="110" y="182"/>
              </a:cxn>
              <a:cxn ang="0">
                <a:pos x="110" y="206"/>
              </a:cxn>
              <a:cxn ang="0">
                <a:pos x="104" y="220"/>
              </a:cxn>
              <a:cxn ang="0">
                <a:pos x="230" y="94"/>
              </a:cxn>
              <a:cxn ang="0">
                <a:pos x="216" y="102"/>
              </a:cxn>
              <a:cxn ang="0">
                <a:pos x="210" y="80"/>
              </a:cxn>
              <a:cxn ang="0">
                <a:pos x="196" y="60"/>
              </a:cxn>
              <a:cxn ang="0">
                <a:pos x="162" y="42"/>
              </a:cxn>
              <a:cxn ang="0">
                <a:pos x="162" y="26"/>
              </a:cxn>
              <a:cxn ang="0">
                <a:pos x="180" y="16"/>
              </a:cxn>
              <a:cxn ang="0">
                <a:pos x="198" y="18"/>
              </a:cxn>
              <a:cxn ang="0">
                <a:pos x="224" y="32"/>
              </a:cxn>
              <a:cxn ang="0">
                <a:pos x="236" y="48"/>
              </a:cxn>
              <a:cxn ang="0">
                <a:pos x="240" y="66"/>
              </a:cxn>
              <a:cxn ang="0">
                <a:pos x="234" y="88"/>
              </a:cxn>
            </a:cxnLst>
            <a:rect l="0" t="0" r="r" b="b"/>
            <a:pathLst>
              <a:path w="256" h="256">
                <a:moveTo>
                  <a:pt x="236" y="20"/>
                </a:moveTo>
                <a:lnTo>
                  <a:pt x="236" y="20"/>
                </a:lnTo>
                <a:lnTo>
                  <a:pt x="224" y="12"/>
                </a:lnTo>
                <a:lnTo>
                  <a:pt x="212" y="6"/>
                </a:lnTo>
                <a:lnTo>
                  <a:pt x="200" y="2"/>
                </a:lnTo>
                <a:lnTo>
                  <a:pt x="188" y="0"/>
                </a:lnTo>
                <a:lnTo>
                  <a:pt x="188" y="0"/>
                </a:lnTo>
                <a:lnTo>
                  <a:pt x="178" y="0"/>
                </a:lnTo>
                <a:lnTo>
                  <a:pt x="168" y="4"/>
                </a:lnTo>
                <a:lnTo>
                  <a:pt x="158" y="8"/>
                </a:lnTo>
                <a:lnTo>
                  <a:pt x="150" y="16"/>
                </a:lnTo>
                <a:lnTo>
                  <a:pt x="112" y="54"/>
                </a:lnTo>
                <a:lnTo>
                  <a:pt x="112" y="54"/>
                </a:lnTo>
                <a:lnTo>
                  <a:pt x="110" y="54"/>
                </a:lnTo>
                <a:lnTo>
                  <a:pt x="110" y="54"/>
                </a:lnTo>
                <a:lnTo>
                  <a:pt x="110" y="54"/>
                </a:lnTo>
                <a:lnTo>
                  <a:pt x="110" y="54"/>
                </a:lnTo>
                <a:lnTo>
                  <a:pt x="28" y="138"/>
                </a:lnTo>
                <a:lnTo>
                  <a:pt x="28" y="138"/>
                </a:lnTo>
                <a:lnTo>
                  <a:pt x="24" y="144"/>
                </a:lnTo>
                <a:lnTo>
                  <a:pt x="20" y="152"/>
                </a:lnTo>
                <a:lnTo>
                  <a:pt x="2" y="220"/>
                </a:lnTo>
                <a:lnTo>
                  <a:pt x="2" y="220"/>
                </a:lnTo>
                <a:lnTo>
                  <a:pt x="0" y="228"/>
                </a:lnTo>
                <a:lnTo>
                  <a:pt x="0" y="228"/>
                </a:lnTo>
                <a:lnTo>
                  <a:pt x="2" y="238"/>
                </a:lnTo>
                <a:lnTo>
                  <a:pt x="8" y="248"/>
                </a:lnTo>
                <a:lnTo>
                  <a:pt x="18" y="254"/>
                </a:lnTo>
                <a:lnTo>
                  <a:pt x="28" y="256"/>
                </a:lnTo>
                <a:lnTo>
                  <a:pt x="28" y="256"/>
                </a:lnTo>
                <a:lnTo>
                  <a:pt x="38" y="254"/>
                </a:lnTo>
                <a:lnTo>
                  <a:pt x="106" y="236"/>
                </a:lnTo>
                <a:lnTo>
                  <a:pt x="106" y="236"/>
                </a:lnTo>
                <a:lnTo>
                  <a:pt x="112" y="234"/>
                </a:lnTo>
                <a:lnTo>
                  <a:pt x="118" y="228"/>
                </a:lnTo>
                <a:lnTo>
                  <a:pt x="240" y="106"/>
                </a:lnTo>
                <a:lnTo>
                  <a:pt x="240" y="106"/>
                </a:lnTo>
                <a:lnTo>
                  <a:pt x="248" y="96"/>
                </a:lnTo>
                <a:lnTo>
                  <a:pt x="252" y="86"/>
                </a:lnTo>
                <a:lnTo>
                  <a:pt x="256" y="76"/>
                </a:lnTo>
                <a:lnTo>
                  <a:pt x="256" y="64"/>
                </a:lnTo>
                <a:lnTo>
                  <a:pt x="254" y="52"/>
                </a:lnTo>
                <a:lnTo>
                  <a:pt x="250" y="42"/>
                </a:lnTo>
                <a:lnTo>
                  <a:pt x="244" y="30"/>
                </a:lnTo>
                <a:lnTo>
                  <a:pt x="236" y="20"/>
                </a:lnTo>
                <a:close/>
                <a:moveTo>
                  <a:pt x="128" y="190"/>
                </a:moveTo>
                <a:lnTo>
                  <a:pt x="128" y="190"/>
                </a:lnTo>
                <a:lnTo>
                  <a:pt x="126" y="180"/>
                </a:lnTo>
                <a:lnTo>
                  <a:pt x="122" y="170"/>
                </a:lnTo>
                <a:lnTo>
                  <a:pt x="198" y="94"/>
                </a:lnTo>
                <a:lnTo>
                  <a:pt x="198" y="94"/>
                </a:lnTo>
                <a:lnTo>
                  <a:pt x="200" y="104"/>
                </a:lnTo>
                <a:lnTo>
                  <a:pt x="200" y="116"/>
                </a:lnTo>
                <a:lnTo>
                  <a:pt x="196" y="126"/>
                </a:lnTo>
                <a:lnTo>
                  <a:pt x="190" y="134"/>
                </a:lnTo>
                <a:lnTo>
                  <a:pt x="190" y="134"/>
                </a:lnTo>
                <a:lnTo>
                  <a:pt x="190" y="134"/>
                </a:lnTo>
                <a:lnTo>
                  <a:pt x="190" y="134"/>
                </a:lnTo>
                <a:lnTo>
                  <a:pt x="128" y="196"/>
                </a:lnTo>
                <a:lnTo>
                  <a:pt x="128" y="196"/>
                </a:lnTo>
                <a:lnTo>
                  <a:pt x="128" y="190"/>
                </a:lnTo>
                <a:close/>
                <a:moveTo>
                  <a:pt x="118" y="162"/>
                </a:moveTo>
                <a:lnTo>
                  <a:pt x="118" y="162"/>
                </a:lnTo>
                <a:lnTo>
                  <a:pt x="108" y="148"/>
                </a:lnTo>
                <a:lnTo>
                  <a:pt x="108" y="148"/>
                </a:lnTo>
                <a:lnTo>
                  <a:pt x="100" y="142"/>
                </a:lnTo>
                <a:lnTo>
                  <a:pt x="92" y="136"/>
                </a:lnTo>
                <a:lnTo>
                  <a:pt x="168" y="60"/>
                </a:lnTo>
                <a:lnTo>
                  <a:pt x="168" y="60"/>
                </a:lnTo>
                <a:lnTo>
                  <a:pt x="176" y="64"/>
                </a:lnTo>
                <a:lnTo>
                  <a:pt x="184" y="72"/>
                </a:lnTo>
                <a:lnTo>
                  <a:pt x="184" y="72"/>
                </a:lnTo>
                <a:lnTo>
                  <a:pt x="190" y="78"/>
                </a:lnTo>
                <a:lnTo>
                  <a:pt x="194" y="86"/>
                </a:lnTo>
                <a:lnTo>
                  <a:pt x="118" y="162"/>
                </a:lnTo>
                <a:close/>
                <a:moveTo>
                  <a:pt x="84" y="132"/>
                </a:moveTo>
                <a:lnTo>
                  <a:pt x="84" y="132"/>
                </a:lnTo>
                <a:lnTo>
                  <a:pt x="72" y="130"/>
                </a:lnTo>
                <a:lnTo>
                  <a:pt x="60" y="128"/>
                </a:lnTo>
                <a:lnTo>
                  <a:pt x="122" y="66"/>
                </a:lnTo>
                <a:lnTo>
                  <a:pt x="122" y="66"/>
                </a:lnTo>
                <a:lnTo>
                  <a:pt x="130" y="60"/>
                </a:lnTo>
                <a:lnTo>
                  <a:pt x="140" y="56"/>
                </a:lnTo>
                <a:lnTo>
                  <a:pt x="150" y="56"/>
                </a:lnTo>
                <a:lnTo>
                  <a:pt x="160" y="58"/>
                </a:lnTo>
                <a:lnTo>
                  <a:pt x="84" y="132"/>
                </a:lnTo>
                <a:close/>
                <a:moveTo>
                  <a:pt x="34" y="238"/>
                </a:moveTo>
                <a:lnTo>
                  <a:pt x="34" y="238"/>
                </a:lnTo>
                <a:lnTo>
                  <a:pt x="28" y="240"/>
                </a:lnTo>
                <a:lnTo>
                  <a:pt x="28" y="240"/>
                </a:lnTo>
                <a:lnTo>
                  <a:pt x="24" y="240"/>
                </a:lnTo>
                <a:lnTo>
                  <a:pt x="20" y="236"/>
                </a:lnTo>
                <a:lnTo>
                  <a:pt x="16" y="232"/>
                </a:lnTo>
                <a:lnTo>
                  <a:pt x="16" y="228"/>
                </a:lnTo>
                <a:lnTo>
                  <a:pt x="16" y="228"/>
                </a:lnTo>
                <a:lnTo>
                  <a:pt x="16" y="224"/>
                </a:lnTo>
                <a:lnTo>
                  <a:pt x="26" y="192"/>
                </a:lnTo>
                <a:lnTo>
                  <a:pt x="26" y="192"/>
                </a:lnTo>
                <a:lnTo>
                  <a:pt x="32" y="194"/>
                </a:lnTo>
                <a:lnTo>
                  <a:pt x="40" y="196"/>
                </a:lnTo>
                <a:lnTo>
                  <a:pt x="46" y="200"/>
                </a:lnTo>
                <a:lnTo>
                  <a:pt x="52" y="204"/>
                </a:lnTo>
                <a:lnTo>
                  <a:pt x="52" y="204"/>
                </a:lnTo>
                <a:lnTo>
                  <a:pt x="58" y="210"/>
                </a:lnTo>
                <a:lnTo>
                  <a:pt x="60" y="218"/>
                </a:lnTo>
                <a:lnTo>
                  <a:pt x="62" y="224"/>
                </a:lnTo>
                <a:lnTo>
                  <a:pt x="64" y="232"/>
                </a:lnTo>
                <a:lnTo>
                  <a:pt x="34" y="238"/>
                </a:lnTo>
                <a:close/>
                <a:moveTo>
                  <a:pt x="70" y="230"/>
                </a:moveTo>
                <a:lnTo>
                  <a:pt x="70" y="230"/>
                </a:lnTo>
                <a:lnTo>
                  <a:pt x="70" y="222"/>
                </a:lnTo>
                <a:lnTo>
                  <a:pt x="68" y="214"/>
                </a:lnTo>
                <a:lnTo>
                  <a:pt x="64" y="206"/>
                </a:lnTo>
                <a:lnTo>
                  <a:pt x="58" y="198"/>
                </a:lnTo>
                <a:lnTo>
                  <a:pt x="58" y="198"/>
                </a:lnTo>
                <a:lnTo>
                  <a:pt x="50" y="192"/>
                </a:lnTo>
                <a:lnTo>
                  <a:pt x="44" y="188"/>
                </a:lnTo>
                <a:lnTo>
                  <a:pt x="36" y="186"/>
                </a:lnTo>
                <a:lnTo>
                  <a:pt x="28" y="184"/>
                </a:lnTo>
                <a:lnTo>
                  <a:pt x="36" y="156"/>
                </a:lnTo>
                <a:lnTo>
                  <a:pt x="36" y="156"/>
                </a:lnTo>
                <a:lnTo>
                  <a:pt x="38" y="150"/>
                </a:lnTo>
                <a:lnTo>
                  <a:pt x="38" y="150"/>
                </a:lnTo>
                <a:lnTo>
                  <a:pt x="44" y="146"/>
                </a:lnTo>
                <a:lnTo>
                  <a:pt x="52" y="144"/>
                </a:lnTo>
                <a:lnTo>
                  <a:pt x="60" y="144"/>
                </a:lnTo>
                <a:lnTo>
                  <a:pt x="68" y="144"/>
                </a:lnTo>
                <a:lnTo>
                  <a:pt x="74" y="146"/>
                </a:lnTo>
                <a:lnTo>
                  <a:pt x="82" y="150"/>
                </a:lnTo>
                <a:lnTo>
                  <a:pt x="90" y="154"/>
                </a:lnTo>
                <a:lnTo>
                  <a:pt x="96" y="160"/>
                </a:lnTo>
                <a:lnTo>
                  <a:pt x="96" y="160"/>
                </a:lnTo>
                <a:lnTo>
                  <a:pt x="102" y="166"/>
                </a:lnTo>
                <a:lnTo>
                  <a:pt x="108" y="174"/>
                </a:lnTo>
                <a:lnTo>
                  <a:pt x="110" y="182"/>
                </a:lnTo>
                <a:lnTo>
                  <a:pt x="112" y="190"/>
                </a:lnTo>
                <a:lnTo>
                  <a:pt x="112" y="198"/>
                </a:lnTo>
                <a:lnTo>
                  <a:pt x="110" y="206"/>
                </a:lnTo>
                <a:lnTo>
                  <a:pt x="108" y="214"/>
                </a:lnTo>
                <a:lnTo>
                  <a:pt x="104" y="220"/>
                </a:lnTo>
                <a:lnTo>
                  <a:pt x="104" y="220"/>
                </a:lnTo>
                <a:lnTo>
                  <a:pt x="100" y="222"/>
                </a:lnTo>
                <a:lnTo>
                  <a:pt x="70" y="230"/>
                </a:lnTo>
                <a:close/>
                <a:moveTo>
                  <a:pt x="230" y="94"/>
                </a:moveTo>
                <a:lnTo>
                  <a:pt x="216" y="108"/>
                </a:lnTo>
                <a:lnTo>
                  <a:pt x="216" y="108"/>
                </a:lnTo>
                <a:lnTo>
                  <a:pt x="216" y="102"/>
                </a:lnTo>
                <a:lnTo>
                  <a:pt x="216" y="102"/>
                </a:lnTo>
                <a:lnTo>
                  <a:pt x="214" y="90"/>
                </a:lnTo>
                <a:lnTo>
                  <a:pt x="210" y="80"/>
                </a:lnTo>
                <a:lnTo>
                  <a:pt x="204" y="70"/>
                </a:lnTo>
                <a:lnTo>
                  <a:pt x="196" y="60"/>
                </a:lnTo>
                <a:lnTo>
                  <a:pt x="196" y="60"/>
                </a:lnTo>
                <a:lnTo>
                  <a:pt x="186" y="52"/>
                </a:lnTo>
                <a:lnTo>
                  <a:pt x="174" y="46"/>
                </a:lnTo>
                <a:lnTo>
                  <a:pt x="162" y="42"/>
                </a:lnTo>
                <a:lnTo>
                  <a:pt x="148" y="40"/>
                </a:lnTo>
                <a:lnTo>
                  <a:pt x="162" y="26"/>
                </a:lnTo>
                <a:lnTo>
                  <a:pt x="162" y="26"/>
                </a:lnTo>
                <a:lnTo>
                  <a:pt x="168" y="22"/>
                </a:lnTo>
                <a:lnTo>
                  <a:pt x="174" y="18"/>
                </a:lnTo>
                <a:lnTo>
                  <a:pt x="180" y="16"/>
                </a:lnTo>
                <a:lnTo>
                  <a:pt x="188" y="16"/>
                </a:lnTo>
                <a:lnTo>
                  <a:pt x="188" y="16"/>
                </a:lnTo>
                <a:lnTo>
                  <a:pt x="198" y="18"/>
                </a:lnTo>
                <a:lnTo>
                  <a:pt x="206" y="20"/>
                </a:lnTo>
                <a:lnTo>
                  <a:pt x="216" y="26"/>
                </a:lnTo>
                <a:lnTo>
                  <a:pt x="224" y="32"/>
                </a:lnTo>
                <a:lnTo>
                  <a:pt x="224" y="32"/>
                </a:lnTo>
                <a:lnTo>
                  <a:pt x="230" y="40"/>
                </a:lnTo>
                <a:lnTo>
                  <a:pt x="236" y="48"/>
                </a:lnTo>
                <a:lnTo>
                  <a:pt x="238" y="56"/>
                </a:lnTo>
                <a:lnTo>
                  <a:pt x="240" y="66"/>
                </a:lnTo>
                <a:lnTo>
                  <a:pt x="240" y="66"/>
                </a:lnTo>
                <a:lnTo>
                  <a:pt x="240" y="74"/>
                </a:lnTo>
                <a:lnTo>
                  <a:pt x="238" y="82"/>
                </a:lnTo>
                <a:lnTo>
                  <a:pt x="234" y="88"/>
                </a:lnTo>
                <a:lnTo>
                  <a:pt x="230" y="94"/>
                </a:lnTo>
                <a:close/>
              </a:path>
            </a:pathLst>
          </a:custGeom>
          <a:solidFill>
            <a:srgbClr val="E7E6E6"/>
          </a:solidFill>
          <a:ln w="9525">
            <a:noFill/>
            <a:round/>
          </a:ln>
          <a:effectLst>
            <a:outerShdw blurRad="76200" dir="18900000" sy="23000" kx="-1200000" algn="bl" rotWithShape="0">
              <a:prstClr val="black">
                <a:alpha val="20000"/>
              </a:prstClr>
            </a:outerShdw>
          </a:effectLst>
        </p:spPr>
        <p:txBody>
          <a:bodyPr vert="horz" wrap="square" lIns="55418" tIns="27709" rIns="55418" bIns="27709" numCol="1" anchor="t" anchorCtr="0" compatLnSpc="1"/>
          <a:p>
            <a:pPr marL="0" marR="0" lvl="0" indent="0" algn="l" defTabSz="904240" rtl="0" eaLnBrk="1" fontAlgn="auto" latinLnBrk="0" hangingPunct="1">
              <a:lnSpc>
                <a:spcPct val="100000"/>
              </a:lnSpc>
              <a:spcBef>
                <a:spcPts val="0"/>
              </a:spcBef>
              <a:spcAft>
                <a:spcPts val="0"/>
              </a:spcAft>
              <a:buClrTx/>
              <a:buSzTx/>
              <a:buFontTx/>
              <a:buNone/>
              <a:defRPr/>
            </a:pPr>
            <a:endParaRPr kumimoji="0" lang="ar-SA" sz="178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7" name="Freeform 8"/>
          <p:cNvSpPr/>
          <p:nvPr>
            <p:custDataLst>
              <p:tags r:id="rId10"/>
            </p:custDataLst>
          </p:nvPr>
        </p:nvSpPr>
        <p:spPr bwMode="auto">
          <a:xfrm>
            <a:off x="4242612" y="3973568"/>
            <a:ext cx="1631570" cy="580431"/>
          </a:xfrm>
          <a:custGeom>
            <a:avLst/>
            <a:gdLst>
              <a:gd name="T0" fmla="*/ 1026 w 1026"/>
              <a:gd name="T1" fmla="*/ 0 h 365"/>
              <a:gd name="T2" fmla="*/ 1026 w 1026"/>
              <a:gd name="T3" fmla="*/ 365 h 365"/>
              <a:gd name="T4" fmla="*/ 0 w 1026"/>
              <a:gd name="T5" fmla="*/ 365 h 365"/>
              <a:gd name="T6" fmla="*/ 153 w 1026"/>
              <a:gd name="T7" fmla="*/ 0 h 365"/>
              <a:gd name="T8" fmla="*/ 1026 w 1026"/>
              <a:gd name="T9" fmla="*/ 0 h 365"/>
            </a:gdLst>
            <a:ahLst/>
            <a:cxnLst>
              <a:cxn ang="0">
                <a:pos x="T0" y="T1"/>
              </a:cxn>
              <a:cxn ang="0">
                <a:pos x="T2" y="T3"/>
              </a:cxn>
              <a:cxn ang="0">
                <a:pos x="T4" y="T5"/>
              </a:cxn>
              <a:cxn ang="0">
                <a:pos x="T6" y="T7"/>
              </a:cxn>
              <a:cxn ang="0">
                <a:pos x="T8" y="T9"/>
              </a:cxn>
            </a:cxnLst>
            <a:rect l="0" t="0" r="r" b="b"/>
            <a:pathLst>
              <a:path w="1026" h="365">
                <a:moveTo>
                  <a:pt x="1026" y="0"/>
                </a:moveTo>
                <a:lnTo>
                  <a:pt x="1026" y="365"/>
                </a:lnTo>
                <a:lnTo>
                  <a:pt x="0" y="365"/>
                </a:lnTo>
                <a:lnTo>
                  <a:pt x="153" y="0"/>
                </a:lnTo>
                <a:lnTo>
                  <a:pt x="1026" y="0"/>
                </a:lnTo>
                <a:close/>
              </a:path>
            </a:pathLst>
          </a:custGeom>
          <a:solidFill>
            <a:srgbClr val="3498DB"/>
          </a:solidFill>
          <a:ln>
            <a:noFill/>
          </a:ln>
        </p:spPr>
        <p:txBody>
          <a:bodyPr vert="horz" wrap="square" lIns="73891" tIns="36945" rIns="73891" bIns="36945" numCol="1" anchor="t" anchorCtr="0" compatLnSpc="1"/>
          <a:p>
            <a:pPr marL="0" marR="0" lvl="0" indent="0" algn="l" defTabSz="904240" rtl="0" eaLnBrk="1" fontAlgn="auto" latinLnBrk="0" hangingPunct="1">
              <a:lnSpc>
                <a:spcPct val="100000"/>
              </a:lnSpc>
              <a:spcBef>
                <a:spcPts val="0"/>
              </a:spcBef>
              <a:spcAft>
                <a:spcPts val="0"/>
              </a:spcAft>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8" name="Rectangle 9"/>
          <p:cNvSpPr>
            <a:spLocks noChangeArrowheads="1"/>
          </p:cNvSpPr>
          <p:nvPr>
            <p:custDataLst>
              <p:tags r:id="rId11"/>
            </p:custDataLst>
          </p:nvPr>
        </p:nvSpPr>
        <p:spPr bwMode="auto">
          <a:xfrm>
            <a:off x="4242612" y="4553999"/>
            <a:ext cx="1631570" cy="151071"/>
          </a:xfrm>
          <a:prstGeom prst="rect">
            <a:avLst/>
          </a:prstGeom>
          <a:solidFill>
            <a:srgbClr val="3498DB">
              <a:lumMod val="75000"/>
            </a:srgbClr>
          </a:solidFill>
          <a:ln>
            <a:noFill/>
          </a:ln>
        </p:spPr>
        <p:txBody>
          <a:bodyPr vert="horz" wrap="square" lIns="73891" tIns="36945" rIns="73891" bIns="36945" numCol="1" anchor="t" anchorCtr="0" compatLnSpc="1"/>
          <a:p>
            <a:pPr marL="0" marR="0" lvl="0" indent="0" algn="l" defTabSz="904240" rtl="0" eaLnBrk="1" fontAlgn="auto" latinLnBrk="0" hangingPunct="1">
              <a:lnSpc>
                <a:spcPct val="100000"/>
              </a:lnSpc>
              <a:spcBef>
                <a:spcPts val="0"/>
              </a:spcBef>
              <a:spcAft>
                <a:spcPts val="0"/>
              </a:spcAft>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4" name="Freeform 13"/>
          <p:cNvSpPr/>
          <p:nvPr>
            <p:custDataLst>
              <p:tags r:id="rId12"/>
            </p:custDataLst>
          </p:nvPr>
        </p:nvSpPr>
        <p:spPr bwMode="auto">
          <a:xfrm>
            <a:off x="6172642" y="3259769"/>
            <a:ext cx="1633161" cy="551807"/>
          </a:xfrm>
          <a:custGeom>
            <a:avLst/>
            <a:gdLst>
              <a:gd name="T0" fmla="*/ 0 w 1027"/>
              <a:gd name="T1" fmla="*/ 0 h 347"/>
              <a:gd name="T2" fmla="*/ 0 w 1027"/>
              <a:gd name="T3" fmla="*/ 347 h 347"/>
              <a:gd name="T4" fmla="*/ 1027 w 1027"/>
              <a:gd name="T5" fmla="*/ 347 h 347"/>
              <a:gd name="T6" fmla="*/ 869 w 1027"/>
              <a:gd name="T7" fmla="*/ 0 h 347"/>
              <a:gd name="T8" fmla="*/ 0 w 1027"/>
              <a:gd name="T9" fmla="*/ 0 h 347"/>
            </a:gdLst>
            <a:ahLst/>
            <a:cxnLst>
              <a:cxn ang="0">
                <a:pos x="T0" y="T1"/>
              </a:cxn>
              <a:cxn ang="0">
                <a:pos x="T2" y="T3"/>
              </a:cxn>
              <a:cxn ang="0">
                <a:pos x="T4" y="T5"/>
              </a:cxn>
              <a:cxn ang="0">
                <a:pos x="T6" y="T7"/>
              </a:cxn>
              <a:cxn ang="0">
                <a:pos x="T8" y="T9"/>
              </a:cxn>
            </a:cxnLst>
            <a:rect l="0" t="0" r="r" b="b"/>
            <a:pathLst>
              <a:path w="1027" h="347">
                <a:moveTo>
                  <a:pt x="0" y="0"/>
                </a:moveTo>
                <a:lnTo>
                  <a:pt x="0" y="347"/>
                </a:lnTo>
                <a:lnTo>
                  <a:pt x="1027" y="347"/>
                </a:lnTo>
                <a:lnTo>
                  <a:pt x="869" y="0"/>
                </a:lnTo>
                <a:lnTo>
                  <a:pt x="0" y="0"/>
                </a:lnTo>
                <a:close/>
              </a:path>
            </a:pathLst>
          </a:custGeom>
          <a:solidFill>
            <a:srgbClr val="1AA3AA"/>
          </a:solidFill>
          <a:ln>
            <a:noFill/>
          </a:ln>
        </p:spPr>
        <p:txBody>
          <a:bodyPr vert="horz" wrap="square" lIns="73891" tIns="36945" rIns="73891" bIns="36945" numCol="1" anchor="t" anchorCtr="0" compatLnSpc="1"/>
          <a:p>
            <a:pPr marL="0" marR="0" lvl="0" indent="0" algn="l" defTabSz="904240" rtl="0" eaLnBrk="1" fontAlgn="auto" latinLnBrk="0" hangingPunct="1">
              <a:lnSpc>
                <a:spcPct val="100000"/>
              </a:lnSpc>
              <a:spcBef>
                <a:spcPts val="0"/>
              </a:spcBef>
              <a:spcAft>
                <a:spcPts val="0"/>
              </a:spcAft>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5" name="Rectangle 14"/>
          <p:cNvSpPr>
            <a:spLocks noChangeArrowheads="1"/>
          </p:cNvSpPr>
          <p:nvPr>
            <p:custDataLst>
              <p:tags r:id="rId13"/>
            </p:custDataLst>
          </p:nvPr>
        </p:nvSpPr>
        <p:spPr bwMode="auto">
          <a:xfrm>
            <a:off x="6172642" y="3805886"/>
            <a:ext cx="1633161" cy="151071"/>
          </a:xfrm>
          <a:prstGeom prst="rect">
            <a:avLst/>
          </a:prstGeom>
          <a:solidFill>
            <a:srgbClr val="1AA3AA">
              <a:lumMod val="75000"/>
            </a:srgbClr>
          </a:solidFill>
          <a:ln>
            <a:noFill/>
          </a:ln>
        </p:spPr>
        <p:txBody>
          <a:bodyPr vert="horz" wrap="square" lIns="73891" tIns="36945" rIns="73891" bIns="36945" numCol="1" anchor="t" anchorCtr="0" compatLnSpc="1"/>
          <a:p>
            <a:pPr marL="0" marR="0" lvl="0" indent="0" algn="l" defTabSz="904240" rtl="0" eaLnBrk="1" fontAlgn="auto" latinLnBrk="0" hangingPunct="1">
              <a:lnSpc>
                <a:spcPct val="100000"/>
              </a:lnSpc>
              <a:spcBef>
                <a:spcPts val="0"/>
              </a:spcBef>
              <a:spcAft>
                <a:spcPts val="0"/>
              </a:spcAft>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50" name="TextBox 49"/>
          <p:cNvSpPr txBox="1"/>
          <p:nvPr>
            <p:custDataLst>
              <p:tags r:id="rId14"/>
            </p:custDataLst>
          </p:nvPr>
        </p:nvSpPr>
        <p:spPr>
          <a:xfrm>
            <a:off x="2505349" y="3873865"/>
            <a:ext cx="806631" cy="764055"/>
          </a:xfrm>
          <a:prstGeom prst="rect">
            <a:avLst/>
          </a:prstGeom>
          <a:noFill/>
        </p:spPr>
        <p:txBody>
          <a:bodyPr wrap="square" rtlCol="0">
            <a:normAutofit/>
          </a:bodyPr>
          <a:p>
            <a:pPr marL="0" marR="0" lvl="0" indent="0" algn="l" defTabSz="904240" rtl="0" eaLnBrk="1" fontAlgn="auto" latinLnBrk="0" hangingPunct="1">
              <a:lnSpc>
                <a:spcPct val="100000"/>
              </a:lnSpc>
              <a:spcBef>
                <a:spcPts val="0"/>
              </a:spcBef>
              <a:spcAft>
                <a:spcPts val="0"/>
              </a:spcAft>
              <a:buClrTx/>
              <a:buSzTx/>
              <a:buFontTx/>
              <a:buNone/>
              <a:defRPr/>
            </a:pPr>
            <a:r>
              <a:rPr kumimoji="0" lang="en-US" sz="4365"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微软雅黑" panose="020B0503020204020204" charset="-122"/>
                <a:sym typeface="Arial" panose="020B0604020202020204" pitchFamily="34" charset="0"/>
              </a:rPr>
              <a:t>01</a:t>
            </a:r>
            <a:endParaRPr kumimoji="0" lang="en-US" sz="1940"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51" name="TextBox 50"/>
          <p:cNvSpPr txBox="1"/>
          <p:nvPr>
            <p:custDataLst>
              <p:tags r:id="rId15"/>
            </p:custDataLst>
          </p:nvPr>
        </p:nvSpPr>
        <p:spPr>
          <a:xfrm>
            <a:off x="4421038" y="3168455"/>
            <a:ext cx="806631" cy="764055"/>
          </a:xfrm>
          <a:prstGeom prst="rect">
            <a:avLst/>
          </a:prstGeom>
          <a:noFill/>
        </p:spPr>
        <p:txBody>
          <a:bodyPr wrap="square" rtlCol="0">
            <a:normAutofit/>
          </a:bodyPr>
          <a:p>
            <a:pPr marL="0" marR="0" lvl="0" indent="0" algn="l" defTabSz="904240" rtl="0" eaLnBrk="1" fontAlgn="auto" latinLnBrk="0" hangingPunct="1">
              <a:lnSpc>
                <a:spcPct val="100000"/>
              </a:lnSpc>
              <a:spcBef>
                <a:spcPts val="0"/>
              </a:spcBef>
              <a:spcAft>
                <a:spcPts val="0"/>
              </a:spcAft>
              <a:buClrTx/>
              <a:buSzTx/>
              <a:buFontTx/>
              <a:buNone/>
              <a:defRPr/>
            </a:pPr>
            <a:r>
              <a:rPr kumimoji="0" lang="en-US" sz="4365"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微软雅黑" panose="020B0503020204020204" charset="-122"/>
                <a:sym typeface="Arial" panose="020B0604020202020204" pitchFamily="34" charset="0"/>
              </a:rPr>
              <a:t>02</a:t>
            </a:r>
            <a:endParaRPr kumimoji="0" lang="en-US" sz="1940"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53" name="TextBox 52"/>
          <p:cNvSpPr txBox="1"/>
          <p:nvPr>
            <p:custDataLst>
              <p:tags r:id="rId16"/>
            </p:custDataLst>
          </p:nvPr>
        </p:nvSpPr>
        <p:spPr>
          <a:xfrm>
            <a:off x="6114916" y="2532297"/>
            <a:ext cx="806631" cy="764055"/>
          </a:xfrm>
          <a:prstGeom prst="rect">
            <a:avLst/>
          </a:prstGeom>
          <a:noFill/>
        </p:spPr>
        <p:txBody>
          <a:bodyPr wrap="square" rtlCol="0">
            <a:normAutofit/>
          </a:bodyPr>
          <a:p>
            <a:pPr marL="0" marR="0" lvl="0" indent="0" algn="l" defTabSz="904240" rtl="0" eaLnBrk="1" fontAlgn="auto" latinLnBrk="0" hangingPunct="1">
              <a:lnSpc>
                <a:spcPct val="100000"/>
              </a:lnSpc>
              <a:spcBef>
                <a:spcPts val="0"/>
              </a:spcBef>
              <a:spcAft>
                <a:spcPts val="0"/>
              </a:spcAft>
              <a:buClrTx/>
              <a:buSzTx/>
              <a:buFontTx/>
              <a:buNone/>
              <a:defRPr/>
            </a:pPr>
            <a:r>
              <a:rPr kumimoji="0" lang="en-US" sz="4365"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微软雅黑" panose="020B0503020204020204" charset="-122"/>
                <a:sym typeface="Arial" panose="020B0604020202020204" pitchFamily="34" charset="0"/>
              </a:rPr>
              <a:t>03</a:t>
            </a:r>
            <a:endParaRPr kumimoji="0" lang="en-US" sz="1940"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0" name="Freeform 10"/>
          <p:cNvSpPr/>
          <p:nvPr>
            <p:custDataLst>
              <p:tags r:id="rId17"/>
            </p:custDataLst>
          </p:nvPr>
        </p:nvSpPr>
        <p:spPr bwMode="auto">
          <a:xfrm>
            <a:off x="7821944" y="2620914"/>
            <a:ext cx="1903499" cy="508872"/>
          </a:xfrm>
          <a:custGeom>
            <a:avLst/>
            <a:gdLst>
              <a:gd name="T0" fmla="*/ 0 w 1197"/>
              <a:gd name="T1" fmla="*/ 0 h 320"/>
              <a:gd name="T2" fmla="*/ 166 w 1197"/>
              <a:gd name="T3" fmla="*/ 320 h 320"/>
              <a:gd name="T4" fmla="*/ 1197 w 1197"/>
              <a:gd name="T5" fmla="*/ 320 h 320"/>
              <a:gd name="T6" fmla="*/ 877 w 1197"/>
              <a:gd name="T7" fmla="*/ 0 h 320"/>
              <a:gd name="T8" fmla="*/ 0 w 1197"/>
              <a:gd name="T9" fmla="*/ 0 h 320"/>
            </a:gdLst>
            <a:ahLst/>
            <a:cxnLst>
              <a:cxn ang="0">
                <a:pos x="T0" y="T1"/>
              </a:cxn>
              <a:cxn ang="0">
                <a:pos x="T2" y="T3"/>
              </a:cxn>
              <a:cxn ang="0">
                <a:pos x="T4" y="T5"/>
              </a:cxn>
              <a:cxn ang="0">
                <a:pos x="T6" y="T7"/>
              </a:cxn>
              <a:cxn ang="0">
                <a:pos x="T8" y="T9"/>
              </a:cxn>
            </a:cxnLst>
            <a:rect l="0" t="0" r="r" b="b"/>
            <a:pathLst>
              <a:path w="1197" h="320">
                <a:moveTo>
                  <a:pt x="0" y="0"/>
                </a:moveTo>
                <a:lnTo>
                  <a:pt x="166" y="320"/>
                </a:lnTo>
                <a:lnTo>
                  <a:pt x="1197" y="320"/>
                </a:lnTo>
                <a:lnTo>
                  <a:pt x="877" y="0"/>
                </a:lnTo>
                <a:lnTo>
                  <a:pt x="0" y="0"/>
                </a:lnTo>
                <a:close/>
              </a:path>
            </a:pathLst>
          </a:custGeom>
          <a:solidFill>
            <a:srgbClr val="69A35B"/>
          </a:solidFill>
          <a:ln>
            <a:noFill/>
          </a:ln>
        </p:spPr>
        <p:txBody>
          <a:bodyPr vert="horz" wrap="square" lIns="73891" tIns="36945" rIns="73891" bIns="36945" numCol="1" anchor="t" anchorCtr="0" compatLnSpc="1"/>
          <a:p>
            <a:pPr marL="0" marR="0" lvl="0" indent="0" algn="l" defTabSz="904240" rtl="0" eaLnBrk="1" fontAlgn="auto" latinLnBrk="0" hangingPunct="1">
              <a:lnSpc>
                <a:spcPct val="100000"/>
              </a:lnSpc>
              <a:spcBef>
                <a:spcPts val="0"/>
              </a:spcBef>
              <a:spcAft>
                <a:spcPts val="0"/>
              </a:spcAft>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1" name="Rectangle 11"/>
          <p:cNvSpPr>
            <a:spLocks noChangeArrowheads="1"/>
          </p:cNvSpPr>
          <p:nvPr>
            <p:custDataLst>
              <p:tags r:id="rId18"/>
            </p:custDataLst>
          </p:nvPr>
        </p:nvSpPr>
        <p:spPr bwMode="auto">
          <a:xfrm>
            <a:off x="8085920" y="3129786"/>
            <a:ext cx="1639522" cy="130398"/>
          </a:xfrm>
          <a:prstGeom prst="rect">
            <a:avLst/>
          </a:prstGeom>
          <a:solidFill>
            <a:srgbClr val="69A35B">
              <a:lumMod val="75000"/>
            </a:srgbClr>
          </a:solidFill>
          <a:ln>
            <a:noFill/>
          </a:ln>
        </p:spPr>
        <p:txBody>
          <a:bodyPr vert="horz" wrap="square" lIns="73891" tIns="36945" rIns="73891" bIns="36945" numCol="1" anchor="t" anchorCtr="0" compatLnSpc="1"/>
          <a:p>
            <a:pPr marL="0" marR="0" lvl="0" indent="0" algn="l" defTabSz="904240" rtl="0" eaLnBrk="1" fontAlgn="auto" latinLnBrk="0" hangingPunct="1">
              <a:lnSpc>
                <a:spcPct val="100000"/>
              </a:lnSpc>
              <a:spcBef>
                <a:spcPts val="0"/>
              </a:spcBef>
              <a:spcAft>
                <a:spcPts val="0"/>
              </a:spcAft>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12" name="Freeform 12"/>
          <p:cNvSpPr/>
          <p:nvPr>
            <p:custDataLst>
              <p:tags r:id="rId19"/>
            </p:custDataLst>
          </p:nvPr>
        </p:nvSpPr>
        <p:spPr bwMode="auto">
          <a:xfrm>
            <a:off x="7821937" y="2620914"/>
            <a:ext cx="263977" cy="639270"/>
          </a:xfrm>
          <a:custGeom>
            <a:avLst/>
            <a:gdLst>
              <a:gd name="T0" fmla="*/ 166 w 166"/>
              <a:gd name="T1" fmla="*/ 320 h 402"/>
              <a:gd name="T2" fmla="*/ 166 w 166"/>
              <a:gd name="T3" fmla="*/ 402 h 402"/>
              <a:gd name="T4" fmla="*/ 0 w 166"/>
              <a:gd name="T5" fmla="*/ 77 h 402"/>
              <a:gd name="T6" fmla="*/ 0 w 166"/>
              <a:gd name="T7" fmla="*/ 0 h 402"/>
              <a:gd name="T8" fmla="*/ 166 w 166"/>
              <a:gd name="T9" fmla="*/ 320 h 402"/>
            </a:gdLst>
            <a:ahLst/>
            <a:cxnLst>
              <a:cxn ang="0">
                <a:pos x="T0" y="T1"/>
              </a:cxn>
              <a:cxn ang="0">
                <a:pos x="T2" y="T3"/>
              </a:cxn>
              <a:cxn ang="0">
                <a:pos x="T4" y="T5"/>
              </a:cxn>
              <a:cxn ang="0">
                <a:pos x="T6" y="T7"/>
              </a:cxn>
              <a:cxn ang="0">
                <a:pos x="T8" y="T9"/>
              </a:cxn>
            </a:cxnLst>
            <a:rect l="0" t="0" r="r" b="b"/>
            <a:pathLst>
              <a:path w="166" h="402">
                <a:moveTo>
                  <a:pt x="166" y="320"/>
                </a:moveTo>
                <a:lnTo>
                  <a:pt x="166" y="402"/>
                </a:lnTo>
                <a:lnTo>
                  <a:pt x="0" y="77"/>
                </a:lnTo>
                <a:lnTo>
                  <a:pt x="0" y="0"/>
                </a:lnTo>
                <a:lnTo>
                  <a:pt x="166" y="320"/>
                </a:lnTo>
                <a:close/>
              </a:path>
            </a:pathLst>
          </a:custGeom>
          <a:solidFill>
            <a:srgbClr val="69A35B">
              <a:lumMod val="50000"/>
            </a:srgbClr>
          </a:solidFill>
          <a:ln>
            <a:noFill/>
          </a:ln>
        </p:spPr>
        <p:txBody>
          <a:bodyPr vert="horz" wrap="square" lIns="73891" tIns="36945" rIns="73891" bIns="36945" numCol="1" anchor="t" anchorCtr="0" compatLnSpc="1"/>
          <a:p>
            <a:pPr marL="0" marR="0" lvl="0" indent="0" algn="l" defTabSz="904240" rtl="0" eaLnBrk="1" fontAlgn="auto" latinLnBrk="0" hangingPunct="1">
              <a:lnSpc>
                <a:spcPct val="100000"/>
              </a:lnSpc>
              <a:spcBef>
                <a:spcPts val="0"/>
              </a:spcBef>
              <a:spcAft>
                <a:spcPts val="0"/>
              </a:spcAft>
              <a:buClrTx/>
              <a:buSzTx/>
              <a:buFontTx/>
              <a:buNone/>
              <a:defRPr/>
            </a:pPr>
            <a:endParaRPr kumimoji="0" lang="en-US" sz="1940" b="0" i="0" u="none" strike="noStrike" kern="1200" cap="none" spc="0" normalizeH="0" baseline="0" noProof="0">
              <a:ln>
                <a:noFill/>
              </a:ln>
              <a:solidFill>
                <a:prstClr val="black"/>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54" name="TextBox 53"/>
          <p:cNvSpPr txBox="1"/>
          <p:nvPr>
            <p:custDataLst>
              <p:tags r:id="rId20"/>
            </p:custDataLst>
          </p:nvPr>
        </p:nvSpPr>
        <p:spPr>
          <a:xfrm>
            <a:off x="7758959" y="1879123"/>
            <a:ext cx="806631" cy="764055"/>
          </a:xfrm>
          <a:prstGeom prst="rect">
            <a:avLst/>
          </a:prstGeom>
          <a:noFill/>
        </p:spPr>
        <p:txBody>
          <a:bodyPr wrap="square" rtlCol="0">
            <a:normAutofit/>
          </a:bodyPr>
          <a:p>
            <a:pPr marL="0" marR="0" lvl="0" indent="0" algn="l" defTabSz="904240" rtl="0" eaLnBrk="1" fontAlgn="auto" latinLnBrk="0" hangingPunct="1">
              <a:lnSpc>
                <a:spcPct val="100000"/>
              </a:lnSpc>
              <a:spcBef>
                <a:spcPts val="0"/>
              </a:spcBef>
              <a:spcAft>
                <a:spcPts val="0"/>
              </a:spcAft>
              <a:buClrTx/>
              <a:buSzTx/>
              <a:buFontTx/>
              <a:buNone/>
              <a:defRPr/>
            </a:pPr>
            <a:r>
              <a:rPr kumimoji="0" lang="en-US" sz="4365"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微软雅黑" panose="020B0503020204020204" charset="-122"/>
                <a:sym typeface="Arial" panose="020B0604020202020204" pitchFamily="34" charset="0"/>
              </a:rPr>
              <a:t>04</a:t>
            </a:r>
            <a:endParaRPr kumimoji="0" lang="en-US" sz="1940" b="0" i="0" u="none" strike="noStrike" kern="1200" cap="none" spc="0" normalizeH="0" baseline="0" noProof="0" dirty="0">
              <a:ln>
                <a:noFill/>
              </a:ln>
              <a:solidFill>
                <a:srgbClr val="000000">
                  <a:lumMod val="65000"/>
                  <a:lumOff val="35000"/>
                </a:srgbClr>
              </a:solidFill>
              <a:effectLst/>
              <a:uLnTx/>
              <a:uFillTx/>
              <a:latin typeface="Arial" panose="020B0604020202020204" pitchFamily="34" charset="0"/>
              <a:ea typeface="微软雅黑" panose="020B0503020204020204" charset="-122"/>
              <a:sym typeface="Arial" panose="020B0604020202020204" pitchFamily="34" charset="0"/>
            </a:endParaRPr>
          </a:p>
        </p:txBody>
      </p:sp>
      <p:sp>
        <p:nvSpPr>
          <p:cNvPr id="2" name="文本框 1"/>
          <p:cNvSpPr txBox="1"/>
          <p:nvPr>
            <p:custDataLst>
              <p:tags r:id="rId21"/>
            </p:custDataLst>
          </p:nvPr>
        </p:nvSpPr>
        <p:spPr>
          <a:xfrm>
            <a:off x="2018389" y="5607062"/>
            <a:ext cx="2143276" cy="651993"/>
          </a:xfrm>
          <a:prstGeom prst="rect">
            <a:avLst/>
          </a:prstGeom>
          <a:noFill/>
        </p:spPr>
        <p:txBody>
          <a:bodyPr wrap="square" lIns="91440" tIns="45720" rIns="91440" bIns="45720" rtlCol="0">
            <a:normAutofit/>
          </a:bodyPr>
          <a:p>
            <a:pPr>
              <a:lnSpc>
                <a:spcPct val="120000"/>
              </a:lnSpc>
            </a:pPr>
            <a:r>
              <a:rPr lang="zh-CN" altLang="en-US" sz="1400" spc="150">
                <a:latin typeface="Arial" panose="020B0604020202020204" pitchFamily="34" charset="0"/>
                <a:ea typeface="微软雅黑" panose="020B0503020204020204" charset="-122"/>
                <a:sym typeface="Arial" panose="020B0604020202020204" pitchFamily="34" charset="0"/>
              </a:rPr>
              <a:t>圆飞天揽月之梦</a:t>
            </a:r>
            <a:endParaRPr lang="zh-CN" altLang="en-US" sz="1400" spc="150">
              <a:latin typeface="Arial" panose="020B0604020202020204" pitchFamily="34" charset="0"/>
              <a:ea typeface="微软雅黑" panose="020B0503020204020204" charset="-122"/>
              <a:sym typeface="Arial" panose="020B0604020202020204" pitchFamily="34" charset="0"/>
            </a:endParaRPr>
          </a:p>
        </p:txBody>
      </p:sp>
      <p:sp>
        <p:nvSpPr>
          <p:cNvPr id="46" name="文本框 45"/>
          <p:cNvSpPr txBox="1"/>
          <p:nvPr>
            <p:custDataLst>
              <p:tags r:id="rId22"/>
            </p:custDataLst>
          </p:nvPr>
        </p:nvSpPr>
        <p:spPr>
          <a:xfrm>
            <a:off x="4022371" y="4894140"/>
            <a:ext cx="2143276" cy="651993"/>
          </a:xfrm>
          <a:prstGeom prst="rect">
            <a:avLst/>
          </a:prstGeom>
          <a:noFill/>
        </p:spPr>
        <p:txBody>
          <a:bodyPr wrap="square" lIns="91440" tIns="45720" rIns="91440" bIns="45720" rtlCol="0">
            <a:normAutofit fontScale="70000"/>
          </a:bodyPr>
          <a:p>
            <a:pPr>
              <a:lnSpc>
                <a:spcPct val="120000"/>
              </a:lnSpc>
            </a:pPr>
            <a:r>
              <a:rPr lang="zh-CN" altLang="en-US" sz="1400" spc="150">
                <a:latin typeface="Arial" panose="020B0604020202020204" pitchFamily="34" charset="0"/>
                <a:ea typeface="微软雅黑" panose="020B0503020204020204" charset="-122"/>
                <a:sym typeface="Arial" panose="020B0604020202020204" pitchFamily="34" charset="0"/>
              </a:rPr>
              <a:t>铁路12306推出同车接续功能 为旅客出行提供更多选择</a:t>
            </a:r>
            <a:endParaRPr lang="zh-CN" altLang="en-US" sz="1400" spc="150">
              <a:latin typeface="Arial" panose="020B0604020202020204" pitchFamily="34" charset="0"/>
              <a:ea typeface="微软雅黑" panose="020B0503020204020204" charset="-122"/>
              <a:sym typeface="Arial" panose="020B0604020202020204" pitchFamily="34" charset="0"/>
            </a:endParaRPr>
          </a:p>
        </p:txBody>
      </p:sp>
      <p:sp>
        <p:nvSpPr>
          <p:cNvPr id="52" name="文本框 51"/>
          <p:cNvSpPr txBox="1"/>
          <p:nvPr>
            <p:custDataLst>
              <p:tags r:id="rId23"/>
            </p:custDataLst>
          </p:nvPr>
        </p:nvSpPr>
        <p:spPr>
          <a:xfrm>
            <a:off x="6026353" y="4181219"/>
            <a:ext cx="2143276" cy="651993"/>
          </a:xfrm>
          <a:prstGeom prst="rect">
            <a:avLst/>
          </a:prstGeom>
          <a:noFill/>
        </p:spPr>
        <p:txBody>
          <a:bodyPr wrap="square" lIns="91440" tIns="45720" rIns="91440" bIns="45720" rtlCol="0">
            <a:normAutofit fontScale="90000"/>
          </a:bodyPr>
          <a:p>
            <a:pPr>
              <a:lnSpc>
                <a:spcPct val="120000"/>
              </a:lnSpc>
            </a:pPr>
            <a:r>
              <a:rPr lang="zh-CN" altLang="en-US" sz="1400" spc="150">
                <a:latin typeface="Arial" panose="020B0604020202020204" pitchFamily="34" charset="0"/>
                <a:ea typeface="微软雅黑" panose="020B0503020204020204" charset="-122"/>
                <a:sym typeface="Arial" panose="020B0604020202020204" pitchFamily="34" charset="0"/>
              </a:rPr>
              <a:t>哈里斯竞选团队亚利桑那州办公室遭枪击破坏</a:t>
            </a:r>
            <a:endParaRPr lang="zh-CN" altLang="en-US" sz="1400" spc="150">
              <a:latin typeface="Arial" panose="020B0604020202020204" pitchFamily="34" charset="0"/>
              <a:ea typeface="微软雅黑" panose="020B0503020204020204" charset="-122"/>
              <a:sym typeface="Arial" panose="020B0604020202020204" pitchFamily="34" charset="0"/>
            </a:endParaRPr>
          </a:p>
        </p:txBody>
      </p:sp>
      <p:sp>
        <p:nvSpPr>
          <p:cNvPr id="55" name="文本框 54"/>
          <p:cNvSpPr txBox="1"/>
          <p:nvPr>
            <p:custDataLst>
              <p:tags r:id="rId24"/>
            </p:custDataLst>
          </p:nvPr>
        </p:nvSpPr>
        <p:spPr>
          <a:xfrm>
            <a:off x="8030335" y="3468298"/>
            <a:ext cx="2143276" cy="651993"/>
          </a:xfrm>
          <a:prstGeom prst="rect">
            <a:avLst/>
          </a:prstGeom>
          <a:noFill/>
        </p:spPr>
        <p:txBody>
          <a:bodyPr wrap="square" lIns="91440" tIns="45720" rIns="91440" bIns="45720" rtlCol="0">
            <a:normAutofit/>
          </a:bodyPr>
          <a:p>
            <a:pPr>
              <a:lnSpc>
                <a:spcPct val="120000"/>
              </a:lnSpc>
            </a:pPr>
            <a:r>
              <a:rPr lang="zh-CN" altLang="en-US" sz="1400" spc="150">
                <a:latin typeface="Arial" panose="020B0604020202020204" pitchFamily="34" charset="0"/>
                <a:ea typeface="微软雅黑" panose="020B0503020204020204" charset="-122"/>
                <a:sym typeface="Arial" panose="020B0604020202020204" pitchFamily="34" charset="0"/>
              </a:rPr>
              <a:t>在“最血腥一天”逃难的黎巴嫩人</a:t>
            </a:r>
            <a:endParaRPr lang="zh-CN" altLang="en-US" sz="1400" spc="150">
              <a:latin typeface="Arial" panose="020B0604020202020204" pitchFamily="34" charset="0"/>
              <a:ea typeface="微软雅黑" panose="020B0503020204020204" charset="-122"/>
              <a:sym typeface="Arial" panose="020B0604020202020204" pitchFamily="34" charset="0"/>
            </a:endParaRPr>
          </a:p>
        </p:txBody>
      </p:sp>
      <p:sp>
        <p:nvSpPr>
          <p:cNvPr id="9" name="文本框 8"/>
          <p:cNvSpPr txBox="1"/>
          <p:nvPr>
            <p:custDataLst>
              <p:tags r:id="rId25"/>
            </p:custDataLst>
          </p:nvPr>
        </p:nvSpPr>
        <p:spPr>
          <a:xfrm>
            <a:off x="506922" y="1240971"/>
            <a:ext cx="9585324" cy="369332"/>
          </a:xfrm>
          <a:prstGeom prst="rect">
            <a:avLst/>
          </a:prstGeom>
          <a:noFill/>
        </p:spPr>
        <p:txBody>
          <a:bodyPr wrap="square" tIns="0" rtlCol="0">
            <a:normAutofit/>
          </a:bodyPr>
          <a:p>
            <a:pPr>
              <a:lnSpc>
                <a:spcPct val="120000"/>
              </a:lnSpc>
            </a:pPr>
            <a:r>
              <a:rPr lang="zh-CN" altLang="en-US" sz="1400" spc="150">
                <a:latin typeface="Arial" panose="020B0604020202020204" pitchFamily="34" charset="0"/>
                <a:ea typeface="微软雅黑" panose="020B0503020204020204" charset="-122"/>
                <a:sym typeface="Arial" panose="020B0604020202020204" pitchFamily="34" charset="0"/>
              </a:rPr>
              <a:t>单击此处添加文本具体内容，简明扼要的阐述您的观点。</a:t>
            </a:r>
            <a:endParaRPr lang="zh-CN" altLang="en-US" sz="1400" spc="150">
              <a:latin typeface="Arial" panose="020B0604020202020204" pitchFamily="34" charset="0"/>
              <a:ea typeface="微软雅黑" panose="020B0503020204020204" charset="-122"/>
              <a:sym typeface="Arial" panose="020B0604020202020204" pitchFamily="34" charset="0"/>
            </a:endParaRPr>
          </a:p>
        </p:txBody>
      </p:sp>
      <p:sp>
        <p:nvSpPr>
          <p:cNvPr id="39" name="light-bulb_116338"/>
          <p:cNvSpPr>
            <a:spLocks noChangeAspect="1"/>
          </p:cNvSpPr>
          <p:nvPr>
            <p:custDataLst>
              <p:tags r:id="rId26"/>
            </p:custDataLst>
          </p:nvPr>
        </p:nvSpPr>
        <p:spPr bwMode="auto">
          <a:xfrm>
            <a:off x="4891423" y="4097053"/>
            <a:ext cx="333948" cy="333460"/>
          </a:xfrm>
          <a:custGeom>
            <a:avLst/>
            <a:gdLst>
              <a:gd name="connsiteX0" fmla="*/ 238769 w 581459"/>
              <a:gd name="connsiteY0" fmla="*/ 505245 h 580612"/>
              <a:gd name="connsiteX1" fmla="*/ 238769 w 581459"/>
              <a:gd name="connsiteY1" fmla="*/ 533685 h 580612"/>
              <a:gd name="connsiteX2" fmla="*/ 261553 w 581459"/>
              <a:gd name="connsiteY2" fmla="*/ 555993 h 580612"/>
              <a:gd name="connsiteX3" fmla="*/ 323497 w 581459"/>
              <a:gd name="connsiteY3" fmla="*/ 555993 h 580612"/>
              <a:gd name="connsiteX4" fmla="*/ 346281 w 581459"/>
              <a:gd name="connsiteY4" fmla="*/ 533685 h 580612"/>
              <a:gd name="connsiteX5" fmla="*/ 346192 w 581459"/>
              <a:gd name="connsiteY5" fmla="*/ 533685 h 580612"/>
              <a:gd name="connsiteX6" fmla="*/ 346192 w 581459"/>
              <a:gd name="connsiteY6" fmla="*/ 505245 h 580612"/>
              <a:gd name="connsiteX7" fmla="*/ 519573 w 581459"/>
              <a:gd name="connsiteY7" fmla="*/ 266808 h 580612"/>
              <a:gd name="connsiteX8" fmla="*/ 581459 w 581459"/>
              <a:gd name="connsiteY8" fmla="*/ 266808 h 580612"/>
              <a:gd name="connsiteX9" fmla="*/ 581459 w 581459"/>
              <a:gd name="connsiteY9" fmla="*/ 291576 h 580612"/>
              <a:gd name="connsiteX10" fmla="*/ 519573 w 581459"/>
              <a:gd name="connsiteY10" fmla="*/ 291576 h 580612"/>
              <a:gd name="connsiteX11" fmla="*/ 0 w 581459"/>
              <a:gd name="connsiteY11" fmla="*/ 266808 h 580612"/>
              <a:gd name="connsiteX12" fmla="*/ 61956 w 581459"/>
              <a:gd name="connsiteY12" fmla="*/ 266808 h 580612"/>
              <a:gd name="connsiteX13" fmla="*/ 61956 w 581459"/>
              <a:gd name="connsiteY13" fmla="*/ 291576 h 580612"/>
              <a:gd name="connsiteX14" fmla="*/ 0 w 581459"/>
              <a:gd name="connsiteY14" fmla="*/ 291576 h 580612"/>
              <a:gd name="connsiteX15" fmla="*/ 290923 w 581459"/>
              <a:gd name="connsiteY15" fmla="*/ 121030 h 580612"/>
              <a:gd name="connsiteX16" fmla="*/ 153151 w 581459"/>
              <a:gd name="connsiteY16" fmla="*/ 236036 h 580612"/>
              <a:gd name="connsiteX17" fmla="*/ 187327 w 581459"/>
              <a:gd name="connsiteY17" fmla="*/ 343489 h 580612"/>
              <a:gd name="connsiteX18" fmla="*/ 237879 w 581459"/>
              <a:gd name="connsiteY18" fmla="*/ 469427 h 580612"/>
              <a:gd name="connsiteX19" fmla="*/ 237879 w 581459"/>
              <a:gd name="connsiteY19" fmla="*/ 480626 h 580612"/>
              <a:gd name="connsiteX20" fmla="*/ 345213 w 581459"/>
              <a:gd name="connsiteY20" fmla="*/ 480626 h 580612"/>
              <a:gd name="connsiteX21" fmla="*/ 345213 w 581459"/>
              <a:gd name="connsiteY21" fmla="*/ 469427 h 580612"/>
              <a:gd name="connsiteX22" fmla="*/ 393273 w 581459"/>
              <a:gd name="connsiteY22" fmla="*/ 344644 h 580612"/>
              <a:gd name="connsiteX23" fmla="*/ 429941 w 581459"/>
              <a:gd name="connsiteY23" fmla="*/ 254523 h 580612"/>
              <a:gd name="connsiteX24" fmla="*/ 290923 w 581459"/>
              <a:gd name="connsiteY24" fmla="*/ 121030 h 580612"/>
              <a:gd name="connsiteX25" fmla="*/ 290745 w 581459"/>
              <a:gd name="connsiteY25" fmla="*/ 96322 h 580612"/>
              <a:gd name="connsiteX26" fmla="*/ 455217 w 581459"/>
              <a:gd name="connsiteY26" fmla="*/ 254523 h 580612"/>
              <a:gd name="connsiteX27" fmla="*/ 410984 w 581459"/>
              <a:gd name="connsiteY27" fmla="*/ 361975 h 580612"/>
              <a:gd name="connsiteX28" fmla="*/ 370489 w 581459"/>
              <a:gd name="connsiteY28" fmla="*/ 469427 h 580612"/>
              <a:gd name="connsiteX29" fmla="*/ 370400 w 581459"/>
              <a:gd name="connsiteY29" fmla="*/ 533685 h 580612"/>
              <a:gd name="connsiteX30" fmla="*/ 322340 w 581459"/>
              <a:gd name="connsiteY30" fmla="*/ 580612 h 580612"/>
              <a:gd name="connsiteX31" fmla="*/ 260396 w 581459"/>
              <a:gd name="connsiteY31" fmla="*/ 580612 h 580612"/>
              <a:gd name="connsiteX32" fmla="*/ 212336 w 581459"/>
              <a:gd name="connsiteY32" fmla="*/ 533685 h 580612"/>
              <a:gd name="connsiteX33" fmla="*/ 212425 w 581459"/>
              <a:gd name="connsiteY33" fmla="*/ 469427 h 580612"/>
              <a:gd name="connsiteX34" fmla="*/ 169527 w 581459"/>
              <a:gd name="connsiteY34" fmla="*/ 359486 h 580612"/>
              <a:gd name="connsiteX35" fmla="*/ 129032 w 581459"/>
              <a:gd name="connsiteY35" fmla="*/ 232215 h 580612"/>
              <a:gd name="connsiteX36" fmla="*/ 290745 w 581459"/>
              <a:gd name="connsiteY36" fmla="*/ 96322 h 580612"/>
              <a:gd name="connsiteX37" fmla="*/ 487166 w 581459"/>
              <a:gd name="connsiteY37" fmla="*/ 72612 h 580612"/>
              <a:gd name="connsiteX38" fmla="*/ 504967 w 581459"/>
              <a:gd name="connsiteY38" fmla="*/ 90297 h 580612"/>
              <a:gd name="connsiteX39" fmla="*/ 461621 w 581459"/>
              <a:gd name="connsiteY39" fmla="*/ 131887 h 580612"/>
              <a:gd name="connsiteX40" fmla="*/ 443998 w 581459"/>
              <a:gd name="connsiteY40" fmla="*/ 114202 h 580612"/>
              <a:gd name="connsiteX41" fmla="*/ 93866 w 581459"/>
              <a:gd name="connsiteY41" fmla="*/ 72541 h 580612"/>
              <a:gd name="connsiteX42" fmla="*/ 137109 w 581459"/>
              <a:gd name="connsiteY42" fmla="*/ 114144 h 580612"/>
              <a:gd name="connsiteX43" fmla="*/ 119403 w 581459"/>
              <a:gd name="connsiteY43" fmla="*/ 131745 h 580612"/>
              <a:gd name="connsiteX44" fmla="*/ 76070 w 581459"/>
              <a:gd name="connsiteY44" fmla="*/ 90142 h 580612"/>
              <a:gd name="connsiteX45" fmla="*/ 278098 w 581459"/>
              <a:gd name="connsiteY45" fmla="*/ 0 h 580612"/>
              <a:gd name="connsiteX46" fmla="*/ 303360 w 581459"/>
              <a:gd name="connsiteY46" fmla="*/ 0 h 580612"/>
              <a:gd name="connsiteX47" fmla="*/ 303360 w 581459"/>
              <a:gd name="connsiteY47" fmla="*/ 59204 h 580612"/>
              <a:gd name="connsiteX48" fmla="*/ 278098 w 581459"/>
              <a:gd name="connsiteY48" fmla="*/ 59204 h 580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81459" h="580612">
                <a:moveTo>
                  <a:pt x="238769" y="505245"/>
                </a:moveTo>
                <a:lnTo>
                  <a:pt x="238769" y="533685"/>
                </a:lnTo>
                <a:cubicBezTo>
                  <a:pt x="238769" y="546128"/>
                  <a:pt x="248915" y="555993"/>
                  <a:pt x="261553" y="555993"/>
                </a:cubicBezTo>
                <a:lnTo>
                  <a:pt x="323497" y="555993"/>
                </a:lnTo>
                <a:cubicBezTo>
                  <a:pt x="336224" y="555993"/>
                  <a:pt x="346281" y="546039"/>
                  <a:pt x="346281" y="533685"/>
                </a:cubicBezTo>
                <a:lnTo>
                  <a:pt x="346192" y="533685"/>
                </a:lnTo>
                <a:lnTo>
                  <a:pt x="346192" y="505245"/>
                </a:lnTo>
                <a:close/>
                <a:moveTo>
                  <a:pt x="519573" y="266808"/>
                </a:moveTo>
                <a:lnTo>
                  <a:pt x="581459" y="266808"/>
                </a:lnTo>
                <a:lnTo>
                  <a:pt x="581459" y="291576"/>
                </a:lnTo>
                <a:lnTo>
                  <a:pt x="519573" y="291576"/>
                </a:lnTo>
                <a:close/>
                <a:moveTo>
                  <a:pt x="0" y="266808"/>
                </a:moveTo>
                <a:lnTo>
                  <a:pt x="61956" y="266808"/>
                </a:lnTo>
                <a:lnTo>
                  <a:pt x="61956" y="291576"/>
                </a:lnTo>
                <a:lnTo>
                  <a:pt x="0" y="291576"/>
                </a:lnTo>
                <a:close/>
                <a:moveTo>
                  <a:pt x="290923" y="121030"/>
                </a:moveTo>
                <a:cubicBezTo>
                  <a:pt x="217231" y="121030"/>
                  <a:pt x="162051" y="176756"/>
                  <a:pt x="153151" y="236036"/>
                </a:cubicBezTo>
                <a:cubicBezTo>
                  <a:pt x="148167" y="275587"/>
                  <a:pt x="159559" y="313893"/>
                  <a:pt x="187327" y="343489"/>
                </a:cubicBezTo>
                <a:cubicBezTo>
                  <a:pt x="218833" y="378062"/>
                  <a:pt x="237879" y="423744"/>
                  <a:pt x="237879" y="469427"/>
                </a:cubicBezTo>
                <a:lnTo>
                  <a:pt x="237879" y="480626"/>
                </a:lnTo>
                <a:lnTo>
                  <a:pt x="345213" y="480626"/>
                </a:lnTo>
                <a:lnTo>
                  <a:pt x="345213" y="469427"/>
                </a:lnTo>
                <a:cubicBezTo>
                  <a:pt x="345213" y="421256"/>
                  <a:pt x="361767" y="376817"/>
                  <a:pt x="393273" y="344644"/>
                </a:cubicBezTo>
                <a:cubicBezTo>
                  <a:pt x="417303" y="319936"/>
                  <a:pt x="429941" y="287763"/>
                  <a:pt x="429941" y="254523"/>
                </a:cubicBezTo>
                <a:cubicBezTo>
                  <a:pt x="429941" y="181644"/>
                  <a:pt x="367997" y="121030"/>
                  <a:pt x="290923" y="121030"/>
                </a:cubicBezTo>
                <a:close/>
                <a:moveTo>
                  <a:pt x="290745" y="96322"/>
                </a:moveTo>
                <a:cubicBezTo>
                  <a:pt x="380457" y="96322"/>
                  <a:pt x="455128" y="166713"/>
                  <a:pt x="455217" y="254523"/>
                </a:cubicBezTo>
                <a:cubicBezTo>
                  <a:pt x="455217" y="294073"/>
                  <a:pt x="440087" y="332379"/>
                  <a:pt x="410984" y="361975"/>
                </a:cubicBezTo>
                <a:cubicBezTo>
                  <a:pt x="384373" y="389082"/>
                  <a:pt x="370489" y="427477"/>
                  <a:pt x="370489" y="469427"/>
                </a:cubicBezTo>
                <a:lnTo>
                  <a:pt x="370400" y="533685"/>
                </a:lnTo>
                <a:cubicBezTo>
                  <a:pt x="370400" y="559637"/>
                  <a:pt x="348951" y="580612"/>
                  <a:pt x="322340" y="580612"/>
                </a:cubicBezTo>
                <a:lnTo>
                  <a:pt x="260396" y="580612"/>
                </a:lnTo>
                <a:cubicBezTo>
                  <a:pt x="233785" y="580612"/>
                  <a:pt x="212336" y="559637"/>
                  <a:pt x="212336" y="533685"/>
                </a:cubicBezTo>
                <a:lnTo>
                  <a:pt x="212425" y="469427"/>
                </a:lnTo>
                <a:cubicBezTo>
                  <a:pt x="212425" y="428722"/>
                  <a:pt x="197295" y="389082"/>
                  <a:pt x="169527" y="359486"/>
                </a:cubicBezTo>
                <a:cubicBezTo>
                  <a:pt x="137932" y="324913"/>
                  <a:pt x="122713" y="279142"/>
                  <a:pt x="129032" y="232215"/>
                </a:cubicBezTo>
                <a:cubicBezTo>
                  <a:pt x="139089" y="161824"/>
                  <a:pt x="202724" y="96322"/>
                  <a:pt x="290745" y="96322"/>
                </a:cubicBezTo>
                <a:close/>
                <a:moveTo>
                  <a:pt x="487166" y="72612"/>
                </a:moveTo>
                <a:lnTo>
                  <a:pt x="504967" y="90297"/>
                </a:lnTo>
                <a:lnTo>
                  <a:pt x="461621" y="131887"/>
                </a:lnTo>
                <a:lnTo>
                  <a:pt x="443998" y="114202"/>
                </a:lnTo>
                <a:close/>
                <a:moveTo>
                  <a:pt x="93866" y="72541"/>
                </a:moveTo>
                <a:lnTo>
                  <a:pt x="137109" y="114144"/>
                </a:lnTo>
                <a:lnTo>
                  <a:pt x="119403" y="131745"/>
                </a:lnTo>
                <a:lnTo>
                  <a:pt x="76070" y="90142"/>
                </a:lnTo>
                <a:close/>
                <a:moveTo>
                  <a:pt x="278098" y="0"/>
                </a:moveTo>
                <a:lnTo>
                  <a:pt x="303360" y="0"/>
                </a:lnTo>
                <a:lnTo>
                  <a:pt x="303360" y="59204"/>
                </a:lnTo>
                <a:lnTo>
                  <a:pt x="278098" y="59204"/>
                </a:lnTo>
                <a:close/>
              </a:path>
            </a:pathLst>
          </a:custGeom>
          <a:solidFill>
            <a:sysClr val="window" lastClr="FFFFFF"/>
          </a:solidFill>
          <a:ln>
            <a:noFill/>
          </a:ln>
        </p:spPr>
        <p:txBody>
          <a:bodyPr/>
          <a:p>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56" name="lab-flask_77311"/>
          <p:cNvSpPr>
            <a:spLocks noChangeAspect="1"/>
          </p:cNvSpPr>
          <p:nvPr>
            <p:custDataLst>
              <p:tags r:id="rId27"/>
            </p:custDataLst>
          </p:nvPr>
        </p:nvSpPr>
        <p:spPr bwMode="auto">
          <a:xfrm>
            <a:off x="6860401" y="3356437"/>
            <a:ext cx="257642" cy="358471"/>
          </a:xfrm>
          <a:custGeom>
            <a:avLst/>
            <a:gdLst>
              <a:gd name="connsiteX0" fmla="*/ 264916 w 435254"/>
              <a:gd name="connsiteY0" fmla="*/ 387002 h 605592"/>
              <a:gd name="connsiteX1" fmla="*/ 232980 w 435254"/>
              <a:gd name="connsiteY1" fmla="*/ 444284 h 605592"/>
              <a:gd name="connsiteX2" fmla="*/ 290446 w 435254"/>
              <a:gd name="connsiteY2" fmla="*/ 476076 h 605592"/>
              <a:gd name="connsiteX3" fmla="*/ 322289 w 435254"/>
              <a:gd name="connsiteY3" fmla="*/ 418794 h 605592"/>
              <a:gd name="connsiteX4" fmla="*/ 264916 w 435254"/>
              <a:gd name="connsiteY4" fmla="*/ 387002 h 605592"/>
              <a:gd name="connsiteX5" fmla="*/ 139402 w 435254"/>
              <a:gd name="connsiteY5" fmla="*/ 338432 h 605592"/>
              <a:gd name="connsiteX6" fmla="*/ 295830 w 435254"/>
              <a:gd name="connsiteY6" fmla="*/ 338432 h 605592"/>
              <a:gd name="connsiteX7" fmla="*/ 380961 w 435254"/>
              <a:gd name="connsiteY7" fmla="*/ 497395 h 605592"/>
              <a:gd name="connsiteX8" fmla="*/ 379940 w 435254"/>
              <a:gd name="connsiteY8" fmla="*/ 538271 h 605592"/>
              <a:gd name="connsiteX9" fmla="*/ 344291 w 435254"/>
              <a:gd name="connsiteY9" fmla="*/ 558384 h 605592"/>
              <a:gd name="connsiteX10" fmla="*/ 90941 w 435254"/>
              <a:gd name="connsiteY10" fmla="*/ 558384 h 605592"/>
              <a:gd name="connsiteX11" fmla="*/ 55385 w 435254"/>
              <a:gd name="connsiteY11" fmla="*/ 538271 h 605592"/>
              <a:gd name="connsiteX12" fmla="*/ 54364 w 435254"/>
              <a:gd name="connsiteY12" fmla="*/ 497395 h 605592"/>
              <a:gd name="connsiteX13" fmla="*/ 206517 w 435254"/>
              <a:gd name="connsiteY13" fmla="*/ 242939 h 605592"/>
              <a:gd name="connsiteX14" fmla="*/ 242338 w 435254"/>
              <a:gd name="connsiteY14" fmla="*/ 262869 h 605592"/>
              <a:gd name="connsiteX15" fmla="*/ 222386 w 435254"/>
              <a:gd name="connsiteY15" fmla="*/ 298651 h 605592"/>
              <a:gd name="connsiteX16" fmla="*/ 186565 w 435254"/>
              <a:gd name="connsiteY16" fmla="*/ 278813 h 605592"/>
              <a:gd name="connsiteX17" fmla="*/ 206517 w 435254"/>
              <a:gd name="connsiteY17" fmla="*/ 242939 h 605592"/>
              <a:gd name="connsiteX18" fmla="*/ 247634 w 435254"/>
              <a:gd name="connsiteY18" fmla="*/ 115529 h 605592"/>
              <a:gd name="connsiteX19" fmla="*/ 277725 w 435254"/>
              <a:gd name="connsiteY19" fmla="*/ 132203 h 605592"/>
              <a:gd name="connsiteX20" fmla="*/ 261007 w 435254"/>
              <a:gd name="connsiteY20" fmla="*/ 162123 h 605592"/>
              <a:gd name="connsiteX21" fmla="*/ 231009 w 435254"/>
              <a:gd name="connsiteY21" fmla="*/ 145542 h 605592"/>
              <a:gd name="connsiteX22" fmla="*/ 247634 w 435254"/>
              <a:gd name="connsiteY22" fmla="*/ 115529 h 605592"/>
              <a:gd name="connsiteX23" fmla="*/ 150273 w 435254"/>
              <a:gd name="connsiteY23" fmla="*/ 71748 h 605592"/>
              <a:gd name="connsiteX24" fmla="*/ 150273 w 435254"/>
              <a:gd name="connsiteY24" fmla="*/ 263353 h 605592"/>
              <a:gd name="connsiteX25" fmla="*/ 32555 w 435254"/>
              <a:gd name="connsiteY25" fmla="*/ 483510 h 605592"/>
              <a:gd name="connsiteX26" fmla="*/ 34134 w 435254"/>
              <a:gd name="connsiteY26" fmla="*/ 548769 h 605592"/>
              <a:gd name="connsiteX27" fmla="*/ 90950 w 435254"/>
              <a:gd name="connsiteY27" fmla="*/ 580935 h 605592"/>
              <a:gd name="connsiteX28" fmla="*/ 344304 w 435254"/>
              <a:gd name="connsiteY28" fmla="*/ 580935 h 605592"/>
              <a:gd name="connsiteX29" fmla="*/ 401120 w 435254"/>
              <a:gd name="connsiteY29" fmla="*/ 548769 h 605592"/>
              <a:gd name="connsiteX30" fmla="*/ 402791 w 435254"/>
              <a:gd name="connsiteY30" fmla="*/ 483510 h 605592"/>
              <a:gd name="connsiteX31" fmla="*/ 284981 w 435254"/>
              <a:gd name="connsiteY31" fmla="*/ 263353 h 605592"/>
              <a:gd name="connsiteX32" fmla="*/ 284981 w 435254"/>
              <a:gd name="connsiteY32" fmla="*/ 71748 h 605592"/>
              <a:gd name="connsiteX33" fmla="*/ 96799 w 435254"/>
              <a:gd name="connsiteY33" fmla="*/ 0 h 605592"/>
              <a:gd name="connsiteX34" fmla="*/ 337527 w 435254"/>
              <a:gd name="connsiteY34" fmla="*/ 0 h 605592"/>
              <a:gd name="connsiteX35" fmla="*/ 373548 w 435254"/>
              <a:gd name="connsiteY35" fmla="*/ 35874 h 605592"/>
              <a:gd name="connsiteX36" fmla="*/ 337527 w 435254"/>
              <a:gd name="connsiteY36" fmla="*/ 71748 h 605592"/>
              <a:gd name="connsiteX37" fmla="*/ 309768 w 435254"/>
              <a:gd name="connsiteY37" fmla="*/ 71748 h 605592"/>
              <a:gd name="connsiteX38" fmla="*/ 309768 w 435254"/>
              <a:gd name="connsiteY38" fmla="*/ 257235 h 605592"/>
              <a:gd name="connsiteX39" fmla="*/ 424608 w 435254"/>
              <a:gd name="connsiteY39" fmla="*/ 471923 h 605592"/>
              <a:gd name="connsiteX40" fmla="*/ 422380 w 435254"/>
              <a:gd name="connsiteY40" fmla="*/ 561468 h 605592"/>
              <a:gd name="connsiteX41" fmla="*/ 344304 w 435254"/>
              <a:gd name="connsiteY41" fmla="*/ 605592 h 605592"/>
              <a:gd name="connsiteX42" fmla="*/ 90950 w 435254"/>
              <a:gd name="connsiteY42" fmla="*/ 605592 h 605592"/>
              <a:gd name="connsiteX43" fmla="*/ 12874 w 435254"/>
              <a:gd name="connsiteY43" fmla="*/ 561468 h 605592"/>
              <a:gd name="connsiteX44" fmla="*/ 10646 w 435254"/>
              <a:gd name="connsiteY44" fmla="*/ 471923 h 605592"/>
              <a:gd name="connsiteX45" fmla="*/ 125579 w 435254"/>
              <a:gd name="connsiteY45" fmla="*/ 257235 h 605592"/>
              <a:gd name="connsiteX46" fmla="*/ 125579 w 435254"/>
              <a:gd name="connsiteY46" fmla="*/ 71748 h 605592"/>
              <a:gd name="connsiteX47" fmla="*/ 96799 w 435254"/>
              <a:gd name="connsiteY47" fmla="*/ 71748 h 605592"/>
              <a:gd name="connsiteX48" fmla="*/ 61799 w 435254"/>
              <a:gd name="connsiteY48" fmla="*/ 35874 h 605592"/>
              <a:gd name="connsiteX49" fmla="*/ 96799 w 435254"/>
              <a:gd name="connsiteY49"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35254" h="605592">
                <a:moveTo>
                  <a:pt x="264916" y="387002"/>
                </a:moveTo>
                <a:cubicBezTo>
                  <a:pt x="240222" y="393953"/>
                  <a:pt x="225925" y="419628"/>
                  <a:pt x="232980" y="444284"/>
                </a:cubicBezTo>
                <a:cubicBezTo>
                  <a:pt x="240036" y="468846"/>
                  <a:pt x="265752" y="483120"/>
                  <a:pt x="290446" y="476076"/>
                </a:cubicBezTo>
                <a:cubicBezTo>
                  <a:pt x="315048" y="469032"/>
                  <a:pt x="329344" y="443357"/>
                  <a:pt x="322289" y="418794"/>
                </a:cubicBezTo>
                <a:cubicBezTo>
                  <a:pt x="315233" y="394139"/>
                  <a:pt x="289518" y="379957"/>
                  <a:pt x="264916" y="387002"/>
                </a:cubicBezTo>
                <a:close/>
                <a:moveTo>
                  <a:pt x="139402" y="338432"/>
                </a:moveTo>
                <a:lnTo>
                  <a:pt x="295830" y="338432"/>
                </a:lnTo>
                <a:lnTo>
                  <a:pt x="380961" y="497395"/>
                </a:lnTo>
                <a:cubicBezTo>
                  <a:pt x="387831" y="510278"/>
                  <a:pt x="387367" y="525758"/>
                  <a:pt x="379940" y="538271"/>
                </a:cubicBezTo>
                <a:cubicBezTo>
                  <a:pt x="372420" y="550784"/>
                  <a:pt x="358866" y="558384"/>
                  <a:pt x="344291" y="558384"/>
                </a:cubicBezTo>
                <a:lnTo>
                  <a:pt x="90941" y="558384"/>
                </a:lnTo>
                <a:cubicBezTo>
                  <a:pt x="76366" y="558384"/>
                  <a:pt x="62905" y="550784"/>
                  <a:pt x="55385" y="538271"/>
                </a:cubicBezTo>
                <a:cubicBezTo>
                  <a:pt x="47865" y="525758"/>
                  <a:pt x="47494" y="510278"/>
                  <a:pt x="54364" y="497395"/>
                </a:cubicBezTo>
                <a:close/>
                <a:moveTo>
                  <a:pt x="206517" y="242939"/>
                </a:moveTo>
                <a:cubicBezTo>
                  <a:pt x="221829" y="238582"/>
                  <a:pt x="237884" y="247481"/>
                  <a:pt x="242338" y="262869"/>
                </a:cubicBezTo>
                <a:cubicBezTo>
                  <a:pt x="246700" y="278257"/>
                  <a:pt x="237791" y="294201"/>
                  <a:pt x="222386" y="298651"/>
                </a:cubicBezTo>
                <a:cubicBezTo>
                  <a:pt x="206981" y="303008"/>
                  <a:pt x="191019" y="294109"/>
                  <a:pt x="186565" y="278813"/>
                </a:cubicBezTo>
                <a:cubicBezTo>
                  <a:pt x="182203" y="263425"/>
                  <a:pt x="191112" y="247388"/>
                  <a:pt x="206517" y="242939"/>
                </a:cubicBezTo>
                <a:close/>
                <a:moveTo>
                  <a:pt x="247634" y="115529"/>
                </a:moveTo>
                <a:cubicBezTo>
                  <a:pt x="260543" y="111917"/>
                  <a:pt x="274010" y="119327"/>
                  <a:pt x="277725" y="132203"/>
                </a:cubicBezTo>
                <a:cubicBezTo>
                  <a:pt x="281347" y="145079"/>
                  <a:pt x="273917" y="158418"/>
                  <a:pt x="261007" y="162123"/>
                </a:cubicBezTo>
                <a:cubicBezTo>
                  <a:pt x="248191" y="165829"/>
                  <a:pt x="234724" y="158326"/>
                  <a:pt x="231009" y="145542"/>
                </a:cubicBezTo>
                <a:cubicBezTo>
                  <a:pt x="227294" y="132666"/>
                  <a:pt x="234817" y="119235"/>
                  <a:pt x="247634" y="115529"/>
                </a:cubicBezTo>
                <a:close/>
                <a:moveTo>
                  <a:pt x="150273" y="71748"/>
                </a:moveTo>
                <a:lnTo>
                  <a:pt x="150273" y="263353"/>
                </a:lnTo>
                <a:lnTo>
                  <a:pt x="32555" y="483510"/>
                </a:lnTo>
                <a:cubicBezTo>
                  <a:pt x="21601" y="503903"/>
                  <a:pt x="22251" y="528931"/>
                  <a:pt x="34134" y="548769"/>
                </a:cubicBezTo>
                <a:cubicBezTo>
                  <a:pt x="46017" y="568606"/>
                  <a:pt x="67834" y="580935"/>
                  <a:pt x="90950" y="580935"/>
                </a:cubicBezTo>
                <a:lnTo>
                  <a:pt x="344304" y="580935"/>
                </a:lnTo>
                <a:cubicBezTo>
                  <a:pt x="367420" y="580935"/>
                  <a:pt x="389237" y="568606"/>
                  <a:pt x="401120" y="548769"/>
                </a:cubicBezTo>
                <a:cubicBezTo>
                  <a:pt x="413096" y="528931"/>
                  <a:pt x="413653" y="503903"/>
                  <a:pt x="402791" y="483510"/>
                </a:cubicBezTo>
                <a:lnTo>
                  <a:pt x="284981" y="263353"/>
                </a:lnTo>
                <a:lnTo>
                  <a:pt x="284981" y="71748"/>
                </a:lnTo>
                <a:close/>
                <a:moveTo>
                  <a:pt x="96799" y="0"/>
                </a:moveTo>
                <a:lnTo>
                  <a:pt x="337527" y="0"/>
                </a:lnTo>
                <a:cubicBezTo>
                  <a:pt x="357394" y="0"/>
                  <a:pt x="373548" y="16036"/>
                  <a:pt x="373548" y="35874"/>
                </a:cubicBezTo>
                <a:cubicBezTo>
                  <a:pt x="373548" y="55711"/>
                  <a:pt x="357394" y="71748"/>
                  <a:pt x="337527" y="71748"/>
                </a:cubicBezTo>
                <a:lnTo>
                  <a:pt x="309768" y="71748"/>
                </a:lnTo>
                <a:lnTo>
                  <a:pt x="309768" y="257235"/>
                </a:lnTo>
                <a:lnTo>
                  <a:pt x="424608" y="471923"/>
                </a:lnTo>
                <a:cubicBezTo>
                  <a:pt x="439555" y="499917"/>
                  <a:pt x="438719" y="534215"/>
                  <a:pt x="422380" y="561468"/>
                </a:cubicBezTo>
                <a:cubicBezTo>
                  <a:pt x="406041" y="588721"/>
                  <a:pt x="376147" y="605592"/>
                  <a:pt x="344304" y="605592"/>
                </a:cubicBezTo>
                <a:lnTo>
                  <a:pt x="90950" y="605592"/>
                </a:lnTo>
                <a:cubicBezTo>
                  <a:pt x="59200" y="605592"/>
                  <a:pt x="29213" y="588721"/>
                  <a:pt x="12874" y="561468"/>
                </a:cubicBezTo>
                <a:cubicBezTo>
                  <a:pt x="-3465" y="534215"/>
                  <a:pt x="-4301" y="499917"/>
                  <a:pt x="10646" y="471923"/>
                </a:cubicBezTo>
                <a:lnTo>
                  <a:pt x="125579" y="257235"/>
                </a:lnTo>
                <a:lnTo>
                  <a:pt x="125579" y="71748"/>
                </a:lnTo>
                <a:lnTo>
                  <a:pt x="96799" y="71748"/>
                </a:lnTo>
                <a:cubicBezTo>
                  <a:pt x="77396" y="71284"/>
                  <a:pt x="61799" y="55433"/>
                  <a:pt x="61799" y="35874"/>
                </a:cubicBezTo>
                <a:cubicBezTo>
                  <a:pt x="61799" y="16407"/>
                  <a:pt x="77396" y="556"/>
                  <a:pt x="96799" y="0"/>
                </a:cubicBezTo>
                <a:close/>
              </a:path>
            </a:pathLst>
          </a:custGeom>
          <a:solidFill>
            <a:sysClr val="window" lastClr="FFFFFF"/>
          </a:solidFill>
          <a:ln>
            <a:noFill/>
          </a:ln>
        </p:spPr>
        <p:txBody>
          <a:bodyPr/>
          <a:p>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57" name="sliders_94680"/>
          <p:cNvSpPr>
            <a:spLocks noChangeAspect="1"/>
          </p:cNvSpPr>
          <p:nvPr>
            <p:custDataLst>
              <p:tags r:id="rId28"/>
            </p:custDataLst>
          </p:nvPr>
        </p:nvSpPr>
        <p:spPr bwMode="auto">
          <a:xfrm>
            <a:off x="8606224" y="2713905"/>
            <a:ext cx="334938" cy="322890"/>
          </a:xfrm>
          <a:custGeom>
            <a:avLst/>
            <a:gdLst>
              <a:gd name="connsiteX0" fmla="*/ 472193 w 608133"/>
              <a:gd name="connsiteY0" fmla="*/ 356637 h 586257"/>
              <a:gd name="connsiteX1" fmla="*/ 566147 w 608133"/>
              <a:gd name="connsiteY1" fmla="*/ 450526 h 586257"/>
              <a:gd name="connsiteX2" fmla="*/ 556299 w 608133"/>
              <a:gd name="connsiteY2" fmla="*/ 460368 h 586257"/>
              <a:gd name="connsiteX3" fmla="*/ 546450 w 608133"/>
              <a:gd name="connsiteY3" fmla="*/ 450526 h 586257"/>
              <a:gd name="connsiteX4" fmla="*/ 472193 w 608133"/>
              <a:gd name="connsiteY4" fmla="*/ 376320 h 586257"/>
              <a:gd name="connsiteX5" fmla="*/ 462345 w 608133"/>
              <a:gd name="connsiteY5" fmla="*/ 366479 h 586257"/>
              <a:gd name="connsiteX6" fmla="*/ 472193 w 608133"/>
              <a:gd name="connsiteY6" fmla="*/ 356637 h 586257"/>
              <a:gd name="connsiteX7" fmla="*/ 472182 w 608133"/>
              <a:gd name="connsiteY7" fmla="*/ 334463 h 586257"/>
              <a:gd name="connsiteX8" fmla="*/ 355935 w 608133"/>
              <a:gd name="connsiteY8" fmla="*/ 450524 h 586257"/>
              <a:gd name="connsiteX9" fmla="*/ 472182 w 608133"/>
              <a:gd name="connsiteY9" fmla="*/ 566586 h 586257"/>
              <a:gd name="connsiteX10" fmla="*/ 588430 w 608133"/>
              <a:gd name="connsiteY10" fmla="*/ 450524 h 586257"/>
              <a:gd name="connsiteX11" fmla="*/ 472182 w 608133"/>
              <a:gd name="connsiteY11" fmla="*/ 334463 h 586257"/>
              <a:gd name="connsiteX12" fmla="*/ 135951 w 608133"/>
              <a:gd name="connsiteY12" fmla="*/ 334463 h 586257"/>
              <a:gd name="connsiteX13" fmla="*/ 19703 w 608133"/>
              <a:gd name="connsiteY13" fmla="*/ 450524 h 586257"/>
              <a:gd name="connsiteX14" fmla="*/ 135951 w 608133"/>
              <a:gd name="connsiteY14" fmla="*/ 566586 h 586257"/>
              <a:gd name="connsiteX15" fmla="*/ 401744 w 608133"/>
              <a:gd name="connsiteY15" fmla="*/ 566586 h 586257"/>
              <a:gd name="connsiteX16" fmla="*/ 336232 w 608133"/>
              <a:gd name="connsiteY16" fmla="*/ 450524 h 586257"/>
              <a:gd name="connsiteX17" fmla="*/ 401744 w 608133"/>
              <a:gd name="connsiteY17" fmla="*/ 334463 h 586257"/>
              <a:gd name="connsiteX18" fmla="*/ 135951 w 608133"/>
              <a:gd name="connsiteY18" fmla="*/ 314792 h 586257"/>
              <a:gd name="connsiteX19" fmla="*/ 472182 w 608133"/>
              <a:gd name="connsiteY19" fmla="*/ 314792 h 586257"/>
              <a:gd name="connsiteX20" fmla="*/ 608133 w 608133"/>
              <a:gd name="connsiteY20" fmla="*/ 450524 h 586257"/>
              <a:gd name="connsiteX21" fmla="*/ 472182 w 608133"/>
              <a:gd name="connsiteY21" fmla="*/ 586257 h 586257"/>
              <a:gd name="connsiteX22" fmla="*/ 135951 w 608133"/>
              <a:gd name="connsiteY22" fmla="*/ 586257 h 586257"/>
              <a:gd name="connsiteX23" fmla="*/ 0 w 608133"/>
              <a:gd name="connsiteY23" fmla="*/ 450524 h 586257"/>
              <a:gd name="connsiteX24" fmla="*/ 135951 w 608133"/>
              <a:gd name="connsiteY24" fmla="*/ 314792 h 586257"/>
              <a:gd name="connsiteX25" fmla="*/ 135951 w 608133"/>
              <a:gd name="connsiteY25" fmla="*/ 41916 h 586257"/>
              <a:gd name="connsiteX26" fmla="*/ 229831 w 608133"/>
              <a:gd name="connsiteY26" fmla="*/ 135742 h 586257"/>
              <a:gd name="connsiteX27" fmla="*/ 219980 w 608133"/>
              <a:gd name="connsiteY27" fmla="*/ 145577 h 586257"/>
              <a:gd name="connsiteX28" fmla="*/ 210129 w 608133"/>
              <a:gd name="connsiteY28" fmla="*/ 135742 h 586257"/>
              <a:gd name="connsiteX29" fmla="*/ 135951 w 608133"/>
              <a:gd name="connsiteY29" fmla="*/ 61586 h 586257"/>
              <a:gd name="connsiteX30" fmla="*/ 126100 w 608133"/>
              <a:gd name="connsiteY30" fmla="*/ 51751 h 586257"/>
              <a:gd name="connsiteX31" fmla="*/ 135951 w 608133"/>
              <a:gd name="connsiteY31" fmla="*/ 41916 h 586257"/>
              <a:gd name="connsiteX32" fmla="*/ 206389 w 608133"/>
              <a:gd name="connsiteY32" fmla="*/ 19671 h 586257"/>
              <a:gd name="connsiteX33" fmla="*/ 271901 w 608133"/>
              <a:gd name="connsiteY33" fmla="*/ 135732 h 586257"/>
              <a:gd name="connsiteX34" fmla="*/ 206389 w 608133"/>
              <a:gd name="connsiteY34" fmla="*/ 251794 h 586257"/>
              <a:gd name="connsiteX35" fmla="*/ 472182 w 608133"/>
              <a:gd name="connsiteY35" fmla="*/ 251794 h 586257"/>
              <a:gd name="connsiteX36" fmla="*/ 588430 w 608133"/>
              <a:gd name="connsiteY36" fmla="*/ 135732 h 586257"/>
              <a:gd name="connsiteX37" fmla="*/ 472182 w 608133"/>
              <a:gd name="connsiteY37" fmla="*/ 19671 h 586257"/>
              <a:gd name="connsiteX38" fmla="*/ 135951 w 608133"/>
              <a:gd name="connsiteY38" fmla="*/ 19671 h 586257"/>
              <a:gd name="connsiteX39" fmla="*/ 19703 w 608133"/>
              <a:gd name="connsiteY39" fmla="*/ 135732 h 586257"/>
              <a:gd name="connsiteX40" fmla="*/ 135951 w 608133"/>
              <a:gd name="connsiteY40" fmla="*/ 251794 h 586257"/>
              <a:gd name="connsiteX41" fmla="*/ 252198 w 608133"/>
              <a:gd name="connsiteY41" fmla="*/ 135732 h 586257"/>
              <a:gd name="connsiteX42" fmla="*/ 135951 w 608133"/>
              <a:gd name="connsiteY42" fmla="*/ 19671 h 586257"/>
              <a:gd name="connsiteX43" fmla="*/ 135951 w 608133"/>
              <a:gd name="connsiteY43" fmla="*/ 0 h 586257"/>
              <a:gd name="connsiteX44" fmla="*/ 472182 w 608133"/>
              <a:gd name="connsiteY44" fmla="*/ 0 h 586257"/>
              <a:gd name="connsiteX45" fmla="*/ 608133 w 608133"/>
              <a:gd name="connsiteY45" fmla="*/ 135732 h 586257"/>
              <a:gd name="connsiteX46" fmla="*/ 472182 w 608133"/>
              <a:gd name="connsiteY46" fmla="*/ 271465 h 586257"/>
              <a:gd name="connsiteX47" fmla="*/ 135951 w 608133"/>
              <a:gd name="connsiteY47" fmla="*/ 271465 h 586257"/>
              <a:gd name="connsiteX48" fmla="*/ 0 w 608133"/>
              <a:gd name="connsiteY48" fmla="*/ 135732 h 586257"/>
              <a:gd name="connsiteX49" fmla="*/ 135951 w 608133"/>
              <a:gd name="connsiteY49" fmla="*/ 0 h 58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8133" h="586257">
                <a:moveTo>
                  <a:pt x="472193" y="356637"/>
                </a:moveTo>
                <a:cubicBezTo>
                  <a:pt x="523996" y="356637"/>
                  <a:pt x="566147" y="398759"/>
                  <a:pt x="566147" y="450526"/>
                </a:cubicBezTo>
                <a:cubicBezTo>
                  <a:pt x="566147" y="455939"/>
                  <a:pt x="561715" y="460368"/>
                  <a:pt x="556299" y="460368"/>
                </a:cubicBezTo>
                <a:cubicBezTo>
                  <a:pt x="550784" y="460368"/>
                  <a:pt x="546450" y="455939"/>
                  <a:pt x="546450" y="450526"/>
                </a:cubicBezTo>
                <a:cubicBezTo>
                  <a:pt x="546450" y="409585"/>
                  <a:pt x="513163" y="376320"/>
                  <a:pt x="472193" y="376320"/>
                </a:cubicBezTo>
                <a:cubicBezTo>
                  <a:pt x="466777" y="376320"/>
                  <a:pt x="462345" y="371990"/>
                  <a:pt x="462345" y="366479"/>
                </a:cubicBezTo>
                <a:cubicBezTo>
                  <a:pt x="462345" y="361066"/>
                  <a:pt x="466777" y="356637"/>
                  <a:pt x="472193" y="356637"/>
                </a:cubicBezTo>
                <a:close/>
                <a:moveTo>
                  <a:pt x="472182" y="334463"/>
                </a:moveTo>
                <a:cubicBezTo>
                  <a:pt x="408148" y="334463"/>
                  <a:pt x="355935" y="386494"/>
                  <a:pt x="355935" y="450524"/>
                </a:cubicBezTo>
                <a:cubicBezTo>
                  <a:pt x="355935" y="514456"/>
                  <a:pt x="408148" y="566586"/>
                  <a:pt x="472182" y="566586"/>
                </a:cubicBezTo>
                <a:cubicBezTo>
                  <a:pt x="536316" y="566586"/>
                  <a:pt x="588430" y="514456"/>
                  <a:pt x="588430" y="450524"/>
                </a:cubicBezTo>
                <a:cubicBezTo>
                  <a:pt x="588430" y="386494"/>
                  <a:pt x="536316" y="334463"/>
                  <a:pt x="472182" y="334463"/>
                </a:cubicBezTo>
                <a:close/>
                <a:moveTo>
                  <a:pt x="135951" y="334463"/>
                </a:moveTo>
                <a:cubicBezTo>
                  <a:pt x="71817" y="334463"/>
                  <a:pt x="19703" y="386494"/>
                  <a:pt x="19703" y="450524"/>
                </a:cubicBezTo>
                <a:cubicBezTo>
                  <a:pt x="19703" y="514456"/>
                  <a:pt x="71817" y="566586"/>
                  <a:pt x="135951" y="566586"/>
                </a:cubicBezTo>
                <a:lnTo>
                  <a:pt x="401744" y="566586"/>
                </a:lnTo>
                <a:cubicBezTo>
                  <a:pt x="362535" y="542685"/>
                  <a:pt x="336232" y="499605"/>
                  <a:pt x="336232" y="450524"/>
                </a:cubicBezTo>
                <a:cubicBezTo>
                  <a:pt x="336232" y="401346"/>
                  <a:pt x="362535" y="358266"/>
                  <a:pt x="401744" y="334463"/>
                </a:cubicBezTo>
                <a:close/>
                <a:moveTo>
                  <a:pt x="135951" y="314792"/>
                </a:moveTo>
                <a:lnTo>
                  <a:pt x="472182" y="314792"/>
                </a:lnTo>
                <a:cubicBezTo>
                  <a:pt x="547152" y="314792"/>
                  <a:pt x="608133" y="375675"/>
                  <a:pt x="608133" y="450524"/>
                </a:cubicBezTo>
                <a:cubicBezTo>
                  <a:pt x="608133" y="525374"/>
                  <a:pt x="547152" y="586257"/>
                  <a:pt x="472182" y="586257"/>
                </a:cubicBezTo>
                <a:lnTo>
                  <a:pt x="135951" y="586257"/>
                </a:lnTo>
                <a:cubicBezTo>
                  <a:pt x="60981" y="586257"/>
                  <a:pt x="0" y="525374"/>
                  <a:pt x="0" y="450524"/>
                </a:cubicBezTo>
                <a:cubicBezTo>
                  <a:pt x="0" y="375675"/>
                  <a:pt x="60981" y="314792"/>
                  <a:pt x="135951" y="314792"/>
                </a:cubicBezTo>
                <a:close/>
                <a:moveTo>
                  <a:pt x="135951" y="41916"/>
                </a:moveTo>
                <a:cubicBezTo>
                  <a:pt x="187767" y="41916"/>
                  <a:pt x="229831" y="84010"/>
                  <a:pt x="229831" y="135742"/>
                </a:cubicBezTo>
                <a:cubicBezTo>
                  <a:pt x="229831" y="141151"/>
                  <a:pt x="225497" y="145577"/>
                  <a:pt x="219980" y="145577"/>
                </a:cubicBezTo>
                <a:cubicBezTo>
                  <a:pt x="214562" y="145577"/>
                  <a:pt x="210129" y="141151"/>
                  <a:pt x="210129" y="135742"/>
                </a:cubicBezTo>
                <a:cubicBezTo>
                  <a:pt x="210129" y="94828"/>
                  <a:pt x="176833" y="61586"/>
                  <a:pt x="135951" y="61586"/>
                </a:cubicBezTo>
                <a:cubicBezTo>
                  <a:pt x="130533" y="61586"/>
                  <a:pt x="126100" y="57259"/>
                  <a:pt x="126100" y="51751"/>
                </a:cubicBezTo>
                <a:cubicBezTo>
                  <a:pt x="126100" y="46342"/>
                  <a:pt x="130533" y="41916"/>
                  <a:pt x="135951" y="41916"/>
                </a:cubicBezTo>
                <a:close/>
                <a:moveTo>
                  <a:pt x="206389" y="19671"/>
                </a:moveTo>
                <a:cubicBezTo>
                  <a:pt x="245598" y="43474"/>
                  <a:pt x="271901" y="86554"/>
                  <a:pt x="271901" y="135732"/>
                </a:cubicBezTo>
                <a:cubicBezTo>
                  <a:pt x="271901" y="184813"/>
                  <a:pt x="245598" y="227893"/>
                  <a:pt x="206389" y="251794"/>
                </a:cubicBezTo>
                <a:lnTo>
                  <a:pt x="472182" y="251794"/>
                </a:lnTo>
                <a:cubicBezTo>
                  <a:pt x="536316" y="251794"/>
                  <a:pt x="588430" y="199664"/>
                  <a:pt x="588430" y="135732"/>
                </a:cubicBezTo>
                <a:cubicBezTo>
                  <a:pt x="588430" y="71702"/>
                  <a:pt x="536316" y="19671"/>
                  <a:pt x="472182" y="19671"/>
                </a:cubicBezTo>
                <a:close/>
                <a:moveTo>
                  <a:pt x="135951" y="19671"/>
                </a:moveTo>
                <a:cubicBezTo>
                  <a:pt x="71817" y="19671"/>
                  <a:pt x="19703" y="71702"/>
                  <a:pt x="19703" y="135732"/>
                </a:cubicBezTo>
                <a:cubicBezTo>
                  <a:pt x="19703" y="199664"/>
                  <a:pt x="71817" y="251794"/>
                  <a:pt x="135951" y="251794"/>
                </a:cubicBezTo>
                <a:cubicBezTo>
                  <a:pt x="200084" y="251794"/>
                  <a:pt x="252198" y="199664"/>
                  <a:pt x="252198" y="135732"/>
                </a:cubicBezTo>
                <a:cubicBezTo>
                  <a:pt x="252198" y="71702"/>
                  <a:pt x="200084" y="19671"/>
                  <a:pt x="135951" y="19671"/>
                </a:cubicBezTo>
                <a:close/>
                <a:moveTo>
                  <a:pt x="135951" y="0"/>
                </a:moveTo>
                <a:lnTo>
                  <a:pt x="472182" y="0"/>
                </a:lnTo>
                <a:cubicBezTo>
                  <a:pt x="547152" y="0"/>
                  <a:pt x="608133" y="60883"/>
                  <a:pt x="608133" y="135732"/>
                </a:cubicBezTo>
                <a:cubicBezTo>
                  <a:pt x="608133" y="210582"/>
                  <a:pt x="547152" y="271465"/>
                  <a:pt x="472182" y="271465"/>
                </a:cubicBezTo>
                <a:lnTo>
                  <a:pt x="135951" y="271465"/>
                </a:lnTo>
                <a:cubicBezTo>
                  <a:pt x="60981" y="271465"/>
                  <a:pt x="0" y="210582"/>
                  <a:pt x="0" y="135732"/>
                </a:cubicBezTo>
                <a:cubicBezTo>
                  <a:pt x="0" y="60883"/>
                  <a:pt x="60981" y="0"/>
                  <a:pt x="135951" y="0"/>
                </a:cubicBezTo>
                <a:close/>
              </a:path>
            </a:pathLst>
          </a:custGeom>
          <a:solidFill>
            <a:sysClr val="window" lastClr="FFFFFF"/>
          </a:solidFill>
          <a:ln>
            <a:noFill/>
          </a:ln>
        </p:spPr>
        <p:txBody>
          <a:bodyPr/>
          <a:p>
            <a:endParaRPr lang="zh-CN" altLang="en-US">
              <a:latin typeface="Arial" panose="020B0604020202020204" pitchFamily="34" charset="0"/>
              <a:ea typeface="微软雅黑" panose="020B0503020204020204" charset="-122"/>
              <a:sym typeface="Arial" panose="020B0604020202020204" pitchFamily="34" charset="0"/>
            </a:endParaRPr>
          </a:p>
        </p:txBody>
      </p:sp>
    </p:spTree>
    <p:custDataLst>
      <p:tags r:id="rId29"/>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圆飞天揽月之梦</a:t>
            </a:r>
            <a:endParaRPr lang="zh-CN" altLang="en-US"/>
          </a:p>
        </p:txBody>
      </p:sp>
      <p:sp>
        <p:nvSpPr>
          <p:cNvPr id="3" name="内容占位符 2"/>
          <p:cNvSpPr>
            <a:spLocks noGrp="1"/>
          </p:cNvSpPr>
          <p:nvPr>
            <p:ph idx="1"/>
          </p:nvPr>
        </p:nvSpPr>
        <p:spPr>
          <a:xfrm>
            <a:off x="669882" y="952508"/>
            <a:ext cx="10852237" cy="5388907"/>
          </a:xfrm>
        </p:spPr>
        <p:txBody>
          <a:bodyPr>
            <a:normAutofit fontScale="90000" lnSpcReduction="20000"/>
          </a:bodyPr>
          <a:p>
            <a:endParaRPr lang="zh-CN" altLang="en-US"/>
          </a:p>
          <a:p>
            <a:pPr marL="0" indent="0">
              <a:buNone/>
            </a:pPr>
            <a:r>
              <a:rPr lang="zh-CN" altLang="en-US"/>
              <a:t>9月23日，习近平总书记在人民大会堂接见探</a:t>
            </a:r>
            <a:endParaRPr lang="zh-CN" altLang="en-US"/>
          </a:p>
          <a:p>
            <a:pPr marL="0" indent="0">
              <a:buNone/>
            </a:pPr>
            <a:r>
              <a:rPr lang="zh-CN" altLang="en-US"/>
              <a:t>月工程嫦娥六号任务参研参试人员代表，并</a:t>
            </a:r>
            <a:endParaRPr lang="zh-CN" altLang="en-US"/>
          </a:p>
          <a:p>
            <a:pPr marL="0" indent="0">
              <a:buNone/>
            </a:pPr>
            <a:r>
              <a:rPr lang="zh-CN" altLang="en-US"/>
              <a:t>参观月球样品和探月工程成果展览。</a:t>
            </a:r>
            <a:endParaRPr lang="zh-CN" altLang="en-US"/>
          </a:p>
          <a:p>
            <a:pPr marL="0" indent="0">
              <a:buNone/>
            </a:pPr>
            <a:r>
              <a:rPr lang="zh-CN" altLang="en-US"/>
              <a:t>新时代以来，习近平总书记高度重视航天事业发展，引领中国探月工程步履坚实、阔步向前。</a:t>
            </a:r>
            <a:endParaRPr lang="zh-CN" altLang="en-US"/>
          </a:p>
          <a:p>
            <a:pPr marL="0" indent="0">
              <a:buNone/>
            </a:pPr>
            <a:r>
              <a:rPr lang="zh-CN" altLang="en-US"/>
              <a:t>嫦娥三号任务首次实现我国航天器在地外天体软着陆和巡视勘察。总书记肯定道</a:t>
            </a:r>
            <a:endParaRPr lang="zh-CN" altLang="en-US"/>
          </a:p>
          <a:p>
            <a:pPr marL="0" indent="0">
              <a:buNone/>
            </a:pPr>
            <a:r>
              <a:rPr lang="zh-CN" altLang="en-US"/>
              <a:t>：“为我国航天事业发展树立了新的里程碑，在人类攀登科技高峰征程中刷新了</a:t>
            </a:r>
            <a:endParaRPr lang="zh-CN" altLang="en-US"/>
          </a:p>
          <a:p>
            <a:pPr marL="0" indent="0">
              <a:buNone/>
            </a:pPr>
            <a:r>
              <a:rPr lang="zh-CN" altLang="en-US"/>
              <a:t>中国高度。”</a:t>
            </a:r>
            <a:endParaRPr lang="zh-CN" altLang="en-US"/>
          </a:p>
          <a:p>
            <a:pPr marL="0" indent="0">
              <a:buNone/>
            </a:pPr>
            <a:r>
              <a:rPr lang="zh-CN" altLang="en-US"/>
              <a:t>嫦娥四号任务在人类历史上首次实现航天器在月球背面软着陆和巡视勘察。总书记点赞</a:t>
            </a:r>
            <a:endParaRPr lang="zh-CN" altLang="en-US"/>
          </a:p>
          <a:p>
            <a:pPr marL="0" indent="0">
              <a:buNone/>
            </a:pPr>
            <a:r>
              <a:rPr lang="zh-CN" altLang="en-US"/>
              <a:t>：“坚持自主创新、协同创新、开放创新，实现人类航天器首次在月球背面巡视探测</a:t>
            </a:r>
            <a:endParaRPr lang="zh-CN" altLang="en-US"/>
          </a:p>
          <a:p>
            <a:pPr marL="0" indent="0">
              <a:buNone/>
            </a:pPr>
            <a:r>
              <a:rPr lang="zh-CN" altLang="en-US"/>
              <a:t>，率先在月背刻上了中国足迹”。</a:t>
            </a:r>
            <a:endParaRPr lang="zh-CN" altLang="en-US"/>
          </a:p>
          <a:p>
            <a:pPr marL="0" indent="0">
              <a:buNone/>
            </a:pPr>
            <a:r>
              <a:rPr lang="zh-CN" altLang="en-US"/>
              <a:t>嫦娥五号采集1731克月球正面样品返回地球。总书记强调，嫦娥五号任务“标志着中</a:t>
            </a:r>
            <a:endParaRPr lang="zh-CN" altLang="en-US"/>
          </a:p>
          <a:p>
            <a:pPr marL="0" indent="0">
              <a:buNone/>
            </a:pPr>
            <a:r>
              <a:rPr lang="zh-CN" altLang="en-US"/>
              <a:t>国航天向前迈出的一大步，将为深化人类对月球成因和太阳系演化历史的科学认知作出</a:t>
            </a:r>
            <a:endParaRPr lang="zh-CN" altLang="en-US"/>
          </a:p>
          <a:p>
            <a:pPr marL="0" indent="0">
              <a:buNone/>
            </a:pPr>
            <a:r>
              <a:rPr lang="zh-CN" altLang="en-US"/>
              <a:t>贡献”。</a:t>
            </a:r>
            <a:endParaRPr lang="zh-CN" altLang="en-US"/>
          </a:p>
        </p:txBody>
      </p:sp>
      <p:pic>
        <p:nvPicPr>
          <p:cNvPr id="4" name="图片 3" descr="屏幕截图 2024-09-25 203409"/>
          <p:cNvPicPr>
            <a:picLocks noChangeAspect="1"/>
          </p:cNvPicPr>
          <p:nvPr/>
        </p:nvPicPr>
        <p:blipFill>
          <a:blip r:embed="rId1"/>
          <a:stretch>
            <a:fillRect/>
          </a:stretch>
        </p:blipFill>
        <p:spPr>
          <a:xfrm>
            <a:off x="6623685" y="268605"/>
            <a:ext cx="5360670" cy="208026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铁路12306推出同车接续功能 为旅客出行提供更多选择</a:t>
            </a:r>
            <a:endParaRPr lang="zh-CN" altLang="en-US"/>
          </a:p>
        </p:txBody>
      </p:sp>
      <p:sp>
        <p:nvSpPr>
          <p:cNvPr id="3" name="内容占位符 2"/>
          <p:cNvSpPr>
            <a:spLocks noGrp="1"/>
          </p:cNvSpPr>
          <p:nvPr>
            <p:ph idx="1"/>
          </p:nvPr>
        </p:nvSpPr>
        <p:spPr/>
        <p:txBody>
          <a:bodyPr>
            <a:normAutofit fontScale="70000"/>
          </a:bodyPr>
          <a:p>
            <a:r>
              <a:rPr lang="zh-CN" altLang="en-US"/>
              <a:t>新华网北京9月25日电（记者 王莹）记者从中国国家铁路集团有限公司获悉，为了给旅客出行提供更多选择，铁路12306手机APP和网站推出了同车接续功能，在查询车票后，点击“中转”标签，系统在提供不同车次换乘方案的基础上，可将能组合的同一列车不同区段的两段同席别或不同席别的剩余车票，组合形成该车次的同车接续方案，供旅客选择。</a:t>
            </a:r>
            <a:endParaRPr lang="zh-CN" altLang="en-US"/>
          </a:p>
          <a:p>
            <a:endParaRPr lang="zh-CN" altLang="en-US"/>
          </a:p>
          <a:p>
            <a:r>
              <a:rPr lang="zh-CN" altLang="en-US"/>
              <a:t>  选择同车接续方案的旅客，中途不用换车，同车更换席位即可，各段车票票价仍然遵循递远递减原则，即里程越长，平均运价率越低，车票总票款为两段车票票价之和。</a:t>
            </a:r>
            <a:endParaRPr lang="zh-CN" altLang="en-US"/>
          </a:p>
          <a:p>
            <a:endParaRPr lang="zh-CN" altLang="en-US"/>
          </a:p>
          <a:p>
            <a:r>
              <a:rPr lang="zh-CN" altLang="en-US"/>
              <a:t>  比如：北京西至武汉的列车，如剩余北京西至郑州东、郑州东至武汉的一等或二等车票，即可形成北京西至郑州东的一等或二等A座位+郑州东至武汉的一等或二等B座位组合的同车接续方案；</a:t>
            </a:r>
            <a:endParaRPr lang="zh-CN" altLang="en-US"/>
          </a:p>
          <a:p>
            <a:endParaRPr lang="zh-CN" altLang="en-US"/>
          </a:p>
          <a:p>
            <a:r>
              <a:rPr lang="zh-CN" altLang="en-US"/>
              <a:t>  如剩余北京西至石家庄、石家庄至武汉的一等或二等车票，即可形成北京西至石家庄一等或二等C座位+石家庄至武汉一等或二等D座位组合的同车接续方案。</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哈里斯竞选团队亚利桑那州办公室遭枪击破坏</a:t>
            </a:r>
            <a:endParaRPr lang="zh-CN" altLang="en-US"/>
          </a:p>
        </p:txBody>
      </p:sp>
      <p:sp>
        <p:nvSpPr>
          <p:cNvPr id="3" name="内容占位符 2"/>
          <p:cNvSpPr>
            <a:spLocks noGrp="1"/>
          </p:cNvSpPr>
          <p:nvPr>
            <p:ph idx="1"/>
          </p:nvPr>
        </p:nvSpPr>
        <p:spPr/>
        <p:txBody>
          <a:bodyPr>
            <a:normAutofit fontScale="80000"/>
          </a:bodyPr>
          <a:p>
            <a:r>
              <a:rPr lang="zh-CN" altLang="en-US"/>
              <a:t>新华社洛杉矶9月25日电　美国西南部亚利桑那州坦佩市警方24日表示，美国副总统、民主党总统候选人哈里斯竞选团队工作人员在该市使用的一处办公室日前遭枪击破坏。</a:t>
            </a:r>
            <a:endParaRPr lang="zh-CN" altLang="en-US"/>
          </a:p>
          <a:p>
            <a:r>
              <a:rPr lang="zh-CN" altLang="en-US"/>
              <a:t>　　据悉，该办公室由哈里斯竞选团队工作人员、亚利桑那州民主党成员等共同使用。当地媒体公布的照片显示，办公室玻璃门窗上有多处弹孔。</a:t>
            </a:r>
            <a:endParaRPr lang="zh-CN" altLang="en-US"/>
          </a:p>
          <a:p>
            <a:r>
              <a:rPr lang="zh-CN" altLang="en-US"/>
              <a:t>　　坦佩市警方24日向媒体通报说，枪击应发生在晚间，当时没有人在办公室内。该事件被定性为财产犯罪。</a:t>
            </a:r>
            <a:endParaRPr lang="zh-CN" altLang="en-US"/>
          </a:p>
          <a:p>
            <a:r>
              <a:rPr lang="zh-CN" altLang="en-US"/>
              <a:t>　　亚利桑那州民主党主席约兰达·贝雅拉诺发表声明说，正在配合执法部门工作，“确保这一威胁被严肃对待”。</a:t>
            </a:r>
            <a:endParaRPr lang="zh-CN" altLang="en-US"/>
          </a:p>
          <a:p>
            <a:r>
              <a:rPr lang="zh-CN" altLang="en-US"/>
              <a:t>　　哈里斯定于本周晚些时候造访亚利桑那州，该州被视为美国今年总统选举最重要的“摇摆州”之一。</a:t>
            </a:r>
            <a:endParaRPr lang="zh-CN" altLang="en-US"/>
          </a:p>
          <a:p>
            <a:r>
              <a:rPr lang="zh-CN" altLang="en-US"/>
              <a:t>　　本月15日，美国前总统、共和党总统候选人特朗普在佛罗里达州打高尔夫球时遭遇未遂刺杀图谋。特朗普无恙，嫌疑人已被羁押。这是特朗普时隔两个月再次遭遇未遂刺杀。英国媒体评论，此类现象说明“政治暴力在美国已成新常态”。</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在“最血腥一天”逃难的黎巴嫩人</a:t>
            </a:r>
            <a:endParaRPr lang="zh-CN" altLang="en-US"/>
          </a:p>
        </p:txBody>
      </p:sp>
      <p:sp>
        <p:nvSpPr>
          <p:cNvPr id="3" name="内容占位符 2"/>
          <p:cNvSpPr>
            <a:spLocks noGrp="1"/>
          </p:cNvSpPr>
          <p:nvPr>
            <p:ph idx="1"/>
          </p:nvPr>
        </p:nvSpPr>
        <p:spPr/>
        <p:txBody>
          <a:bodyPr>
            <a:normAutofit fontScale="80000"/>
          </a:bodyPr>
          <a:p>
            <a:pPr marL="0" indent="0">
              <a:buNone/>
            </a:pPr>
            <a:r>
              <a:rPr lang="zh-CN" altLang="en-US"/>
              <a:t>　　空袭猝不及防。5分钟内，黎巴嫩南部泰尔德巴村便已遭到7次轰炸。慌乱中，62岁的拉伊夫·穆格尼耶冲进屋内收起身份卡和护照，便与妻子和小孙子挤入逃难的洪流。</a:t>
            </a:r>
            <a:endParaRPr lang="zh-CN" altLang="en-US"/>
          </a:p>
          <a:p>
            <a:pPr marL="0" indent="0">
              <a:buNone/>
            </a:pPr>
            <a:r>
              <a:rPr lang="zh-CN" altLang="en-US"/>
              <a:t>“逃出来的路上，从海岸到东部边境，目之所及皆是空袭后的火焰。”在黎巴嫩首都贝鲁特市中心一所安置逃难者的学校教室里，穆格尼耶回忆起过去24小时的经历仍心有余悸。</a:t>
            </a:r>
            <a:endParaRPr lang="zh-CN" altLang="en-US"/>
          </a:p>
          <a:p>
            <a:pPr marL="0" indent="0">
              <a:buNone/>
            </a:pPr>
            <a:r>
              <a:rPr lang="zh-CN" altLang="en-US"/>
              <a:t>23日是黎以冲突升级以来“最血腥一天”。以色列空袭从清晨持续至深夜，黎南部省、奈拜提耶省、贝卡省、巴勒贝克-希尔米勒省的大量城镇和村庄燃起战火。黎公共卫生部24日发布的最新数据显示，空袭已造成558人死亡、1835人受伤，遇难者中包括50名儿童和94名妇女。</a:t>
            </a:r>
            <a:endParaRPr lang="zh-CN" altLang="en-US"/>
          </a:p>
          <a:p>
            <a:pPr marL="0" indent="0">
              <a:buNone/>
            </a:pPr>
            <a:r>
              <a:rPr lang="zh-CN" altLang="en-US"/>
              <a:t>　轰炸声四起，大量黎巴嫩民众仓皇出逃。黎总理纳吉布·米卡提24日说，以色列23日的空袭已造成至少1.65万名黎巴嫩人逃离家园。</a:t>
            </a:r>
            <a:endParaRPr lang="zh-CN" altLang="en-US"/>
          </a:p>
          <a:p>
            <a:pPr marL="0" indent="0">
              <a:buNone/>
            </a:pPr>
            <a:r>
              <a:rPr lang="zh-CN" altLang="en-US"/>
              <a:t>说起逃难路上的见闻，须发皆白的穆格尼耶不禁提高声音，“一路上轰炸不断，路过的村子都燃起大火”。快到提尔市时，他们前方六七米处的几辆车被一枚炸弹击中，车内的人当场丧命。　由于逃难的人太多，提尔至贝鲁特的公路严重拥堵，原本一个多小时的车程，穆格尼耶一家人走了七个小时</a:t>
            </a:r>
            <a:r>
              <a:rPr lang="en-US" altLang="zh-CN"/>
              <a:t>                                                                    </a:t>
            </a:r>
            <a:r>
              <a:rPr lang="en-US" altLang="zh-CN">
                <a:hlinkClick r:id="rId1" tooltip="" action="ppaction://hlinkfile">
                  <a:extLst>
                    <a:ext uri="{DAF060AB-1E55-43B9-8AAB-6FB025537F2F}">
                      <wpsdc:hlinkClr xmlns:wpsdc="http://www.wps.cn/officeDocument/2017/drawingmlCustomData" val="0563C1"/>
                      <wpsdc:folHlinkClr xmlns:wpsdc="http://www.wps.cn/officeDocument/2017/drawingmlCustomData" val="954F72"/>
                      <wpsdc:hlinkUnderline xmlns:wpsdc="http://www.wps.cn/officeDocument/2017/drawingmlCustomData" val="1"/>
                    </a:ext>
                  </a:extLst>
                </a:hlinkClick>
              </a:rPr>
              <a:t>逃难的黎巴嫩人</a:t>
            </a:r>
            <a:endParaRPr lang="zh-CN" altLang="en-US"/>
          </a:p>
        </p:txBody>
      </p:sp>
    </p:spTree>
    <p:custDataLst>
      <p:tags r:id="rId2"/>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76714"/>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4"/>
  <p:tag name="KSO_WM_UNIT_ID" val="diagram20200113_3*m_h_i*1_1_4"/>
  <p:tag name="KSO_WM_TEMPLATE_CATEGORY" val="diagram"/>
  <p:tag name="KSO_WM_TEMPLATE_INDEX" val="2020011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00113_3*m_h_i*1_1_3"/>
  <p:tag name="KSO_WM_TEMPLATE_CATEGORY" val="diagram"/>
  <p:tag name="KSO_WM_TEMPLATE_INDEX" val="2020011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0113_3*m_h_i*1_1_2"/>
  <p:tag name="KSO_WM_TEMPLATE_CATEGORY" val="diagram"/>
  <p:tag name="KSO_WM_TEMPLATE_INDEX" val="20200113"/>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13.xml><?xml version="1.0" encoding="utf-8"?>
<p:tagLst xmlns:p="http://schemas.openxmlformats.org/presentationml/2006/main">
  <p:tag name="KSO_WM_UNIT_VALUE" val="81*81"/>
  <p:tag name="KSO_WM_UNIT_HIGHLIGHT" val="0"/>
  <p:tag name="KSO_WM_UNIT_COMPATIBLE" val="0"/>
  <p:tag name="KSO_WM_UNIT_DIAGRAM_ISNUMVISUAL" val="0"/>
  <p:tag name="KSO_WM_UNIT_DIAGRAM_ISREFERUNIT" val="0"/>
  <p:tag name="KSO_WM_DIAGRAM_GROUP_CODE" val="m1-1"/>
  <p:tag name="KSO_WM_UNIT_TYPE" val="m_h_x"/>
  <p:tag name="KSO_WM_UNIT_INDEX" val="1_1_1"/>
  <p:tag name="KSO_WM_UNIT_ID" val="diagram20200113_3*m_h_x*1_1_1"/>
  <p:tag name="KSO_WM_TEMPLATE_CATEGORY" val="diagram"/>
  <p:tag name="KSO_WM_TEMPLATE_INDEX" val="20200113"/>
  <p:tag name="KSO_WM_UNIT_LAYERLEVEL" val="1_1_1"/>
  <p:tag name="KSO_WM_TAG_VERSION" val="1.0"/>
  <p:tag name="KSO_WM_BEAUTIFY_FLAG" val="#wm#"/>
  <p:tag name="KSO_WM_UNIT_FILL_FORE_SCHEMECOLOR_INDEX" val="16"/>
  <p:tag name="KSO_WM_UNI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00113_3*m_h_i*1_2_3"/>
  <p:tag name="KSO_WM_TEMPLATE_CATEGORY" val="diagram"/>
  <p:tag name="KSO_WM_TEMPLATE_INDEX" val="20200113"/>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0113_3*m_h_i*1_2_2"/>
  <p:tag name="KSO_WM_TEMPLATE_CATEGORY" val="diagram"/>
  <p:tag name="KSO_WM_TEMPLATE_INDEX" val="20200113"/>
  <p:tag name="KSO_WM_UNIT_LAYERLEVEL" val="1_1_1"/>
  <p:tag name="KSO_WM_TAG_VERSION" val="1.0"/>
  <p:tag name="KSO_WM_BEAUTIFY_FLAG" val="#wm#"/>
  <p:tag name="KSO_WM_UNIT_FILL_FORE_SCHEMECOLOR_INDEX" val="6"/>
  <p:tag name="KSO_WM_UNIT_FILL_TYPE" val="1"/>
  <p:tag name="KSO_WM_UNIT_USESOURCEFORMAT_APPLY"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0113_3*m_h_i*1_3_1"/>
  <p:tag name="KSO_WM_TEMPLATE_CATEGORY" val="diagram"/>
  <p:tag name="KSO_WM_TEMPLATE_INDEX" val="20200113"/>
  <p:tag name="KSO_WM_UNIT_LAYERLEVEL" val="1_1_1"/>
  <p:tag name="KSO_WM_TAG_VERSION" val="1.0"/>
  <p:tag name="KSO_WM_BEAUTIFY_FLAG" val="#wm#"/>
  <p:tag name="KSO_WM_UNIT_FILL_FORE_SCHEMECOLOR_INDEX" val="7"/>
  <p:tag name="KSO_WM_UNIT_FILL_TYPE" val="1"/>
  <p:tag name="KSO_WM_UNIT_USESOURCEFORMAT_APPLY"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0113_3*m_h_i*1_3_2"/>
  <p:tag name="KSO_WM_TEMPLATE_CATEGORY" val="diagram"/>
  <p:tag name="KSO_WM_TEMPLATE_INDEX" val="20200113"/>
  <p:tag name="KSO_WM_UNIT_LAYERLEVEL" val="1_1_1"/>
  <p:tag name="KSO_WM_TAG_VERSION" val="1.0"/>
  <p:tag name="KSO_WM_BEAUTIFY_FLAG" val="#wm#"/>
  <p:tag name="KSO_WM_UNIT_FILL_FORE_SCHEMECOLOR_INDEX" val="7"/>
  <p:tag name="KSO_WM_UNIT_FILL_TYPE" val="1"/>
  <p:tag name="KSO_WM_UNIT_USESOURCEFORMAT_APPLY"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0113_3*m_h_i*1_1_1"/>
  <p:tag name="KSO_WM_TEMPLATE_CATEGORY" val="diagram"/>
  <p:tag name="KSO_WM_TEMPLATE_INDEX" val="20200113"/>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0113_3*m_h_i*1_2_1"/>
  <p:tag name="KSO_WM_TEMPLATE_CATEGORY" val="diagram"/>
  <p:tag name="KSO_WM_TEMPLATE_INDEX" val="20200113"/>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xml><?xml version="1.0" encoding="utf-8"?>
<p:tagLst xmlns:p="http://schemas.openxmlformats.org/presentationml/2006/main">
  <p:tag name="KSO_WM_TAG_VERSION" val="1.0"/>
  <p:tag name="KSO_WM_TEMPLATE_CATEGORY" val="custom"/>
  <p:tag name="KSO_WM_TEMPLATE_INDEX" val="20176714"/>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00113_3*m_h_i*1_3_3"/>
  <p:tag name="KSO_WM_TEMPLATE_CATEGORY" val="diagram"/>
  <p:tag name="KSO_WM_TEMPLATE_INDEX" val="20200113"/>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4"/>
  <p:tag name="KSO_WM_UNIT_ID" val="diagram20200113_3*m_h_i*1_4_4"/>
  <p:tag name="KSO_WM_TEMPLATE_CATEGORY" val="diagram"/>
  <p:tag name="KSO_WM_TEMPLATE_INDEX" val="20200113"/>
  <p:tag name="KSO_WM_UNIT_LAYERLEVEL" val="1_1_1"/>
  <p:tag name="KSO_WM_TAG_VERSION" val="1.0"/>
  <p:tag name="KSO_WM_BEAUTIFY_FLAG" val="#wm#"/>
  <p:tag name="KSO_WM_UNIT_FILL_FORE_SCHEMECOLOR_INDEX" val="8"/>
  <p:tag name="KSO_WM_UNIT_FILL_TYPE" val="1"/>
  <p:tag name="KSO_WM_UNIT_USESOURCEFORMAT_APPLY"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200113_3*m_h_i*1_4_3"/>
  <p:tag name="KSO_WM_TEMPLATE_CATEGORY" val="diagram"/>
  <p:tag name="KSO_WM_TEMPLATE_INDEX" val="20200113"/>
  <p:tag name="KSO_WM_UNIT_LAYERLEVEL" val="1_1_1"/>
  <p:tag name="KSO_WM_TAG_VERSION" val="1.0"/>
  <p:tag name="KSO_WM_BEAUTIFY_FLAG" val="#wm#"/>
  <p:tag name="KSO_WM_UNIT_FILL_FORE_SCHEMECOLOR_INDEX" val="8"/>
  <p:tag name="KSO_WM_UNIT_FILL_TYPE" val="1"/>
  <p:tag name="KSO_WM_UNIT_USESOURCEFORMAT_APPLY"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00113_3*m_h_i*1_4_2"/>
  <p:tag name="KSO_WM_TEMPLATE_CATEGORY" val="diagram"/>
  <p:tag name="KSO_WM_TEMPLATE_INDEX" val="20200113"/>
  <p:tag name="KSO_WM_UNIT_LAYERLEVEL" val="1_1_1"/>
  <p:tag name="KSO_WM_TAG_VERSION" val="1.0"/>
  <p:tag name="KSO_WM_BEAUTIFY_FLAG" val="#wm#"/>
  <p:tag name="KSO_WM_UNIT_FILL_FORE_SCHEMECOLOR_INDEX" val="8"/>
  <p:tag name="KSO_WM_UNIT_FILL_TYPE" val="1"/>
  <p:tag name="KSO_WM_UNIT_USESOURCEFORMAT_APPLY"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00113_3*m_h_i*1_4_1"/>
  <p:tag name="KSO_WM_TEMPLATE_CATEGORY" val="diagram"/>
  <p:tag name="KSO_WM_TEMPLATE_INDEX" val="20200113"/>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KSO_WM_UNIT_NOCLEAR" val="0"/>
  <p:tag name="KSO_WM_UNIT_VALUE" val="22"/>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0113_3*m_h_f*1_1_1"/>
  <p:tag name="KSO_WM_TEMPLATE_CATEGORY" val="diagram"/>
  <p:tag name="KSO_WM_TEMPLATE_INDEX" val="20200113"/>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KSO_WM_UNIT_NOCLEAR" val="0"/>
  <p:tag name="KSO_WM_UNIT_VALUE" val="22"/>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0113_3*m_h_f*1_2_1"/>
  <p:tag name="KSO_WM_TEMPLATE_CATEGORY" val="diagram"/>
  <p:tag name="KSO_WM_TEMPLATE_INDEX" val="20200113"/>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UNIT_NOCLEAR" val="0"/>
  <p:tag name="KSO_WM_UNIT_VALUE" val="22"/>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0113_3*m_h_f*1_3_1"/>
  <p:tag name="KSO_WM_TEMPLATE_CATEGORY" val="diagram"/>
  <p:tag name="KSO_WM_TEMPLATE_INDEX" val="20200113"/>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UNIT_NOCLEAR" val="0"/>
  <p:tag name="KSO_WM_UNIT_VALUE" val="22"/>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00113_3*m_h_f*1_4_1"/>
  <p:tag name="KSO_WM_TEMPLATE_CATEGORY" val="diagram"/>
  <p:tag name="KSO_WM_TEMPLATE_INDEX" val="20200113"/>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 name="KSO_WM_UNIT_USESOURCEFORMAT_APPLY" val="1"/>
</p:tagLst>
</file>

<file path=ppt/tags/tag29.xml><?xml version="1.0" encoding="utf-8"?>
<p:tagLst xmlns:p="http://schemas.openxmlformats.org/presentationml/2006/main">
  <p:tag name="KSO_WM_UNIT_NOCLEAR" val="0"/>
  <p:tag name="KSO_WM_UNIT_VALUE" val="52"/>
  <p:tag name="KSO_WM_UNIT_HIGHLIGHT" val="0"/>
  <p:tag name="KSO_WM_UNIT_COMPATIBLE" val="0"/>
  <p:tag name="KSO_WM_UNIT_DIAGRAM_ISNUMVISUAL" val="0"/>
  <p:tag name="KSO_WM_UNIT_DIAGRAM_ISREFERUNIT" val="0"/>
  <p:tag name="KSO_WM_DIAGRAM_GROUP_CODE" val="m1-1"/>
  <p:tag name="KSO_WM_UNIT_TYPE" val="f"/>
  <p:tag name="KSO_WM_UNIT_INDEX" val="1"/>
  <p:tag name="KSO_WM_UNIT_ID" val="diagram20200113_3*f*1"/>
  <p:tag name="KSO_WM_TEMPLATE_CATEGORY" val="diagram"/>
  <p:tag name="KSO_WM_TEMPLATE_INDEX" val="20200113"/>
  <p:tag name="KSO_WM_UNIT_LAYERLEVEL" val="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TAG_VERSION" val="1.0"/>
  <p:tag name="KSO_WM_BEAUTIFY_FLAG" val="#wm#"/>
  <p:tag name="KSO_WM_COMBINE_RELATE_SLIDE_ID" val="background20176145_1"/>
  <p:tag name="KSO_WM_TEMPLATE_CATEGORY" val="custom"/>
  <p:tag name="KSO_WM_TEMPLATE_INDEX" val="20176714"/>
  <p:tag name="KSO_WM_TEMPLATE_SUBCATEGORY" val="combine"/>
  <p:tag name="KSO_WM_TEMPLATE_THUMBS_INDEX" val="1、4、6、11、12、19、25、30、31、32"/>
</p:tagLst>
</file>

<file path=ppt/tags/tag30.xml><?xml version="1.0" encoding="utf-8"?>
<p:tagLst xmlns:p="http://schemas.openxmlformats.org/presentationml/2006/main">
  <p:tag name="KSO_WM_UNIT_VALUE" val="93*93"/>
  <p:tag name="KSO_WM_UNIT_HIGHLIGHT" val="0"/>
  <p:tag name="KSO_WM_UNIT_COMPATIBLE" val="0"/>
  <p:tag name="KSO_WM_UNIT_DIAGRAM_ISNUMVISUAL" val="0"/>
  <p:tag name="KSO_WM_UNIT_DIAGRAM_ISREFERUNIT" val="0"/>
  <p:tag name="KSO_WM_DIAGRAM_GROUP_CODE" val="m1-1"/>
  <p:tag name="KSO_WM_UNIT_TYPE" val="m_h_x"/>
  <p:tag name="KSO_WM_UNIT_INDEX" val="1_2_1"/>
  <p:tag name="KSO_WM_UNIT_ID" val="diagram20200113_3*m_h_x*1_2_1"/>
  <p:tag name="KSO_WM_TEMPLATE_CATEGORY" val="diagram"/>
  <p:tag name="KSO_WM_TEMPLATE_INDEX" val="20200113"/>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31.xml><?xml version="1.0" encoding="utf-8"?>
<p:tagLst xmlns:p="http://schemas.openxmlformats.org/presentationml/2006/main">
  <p:tag name="KSO_WM_UNIT_VALUE" val="99*72"/>
  <p:tag name="KSO_WM_UNIT_HIGHLIGHT" val="0"/>
  <p:tag name="KSO_WM_UNIT_COMPATIBLE" val="0"/>
  <p:tag name="KSO_WM_UNIT_DIAGRAM_ISNUMVISUAL" val="0"/>
  <p:tag name="KSO_WM_UNIT_DIAGRAM_ISREFERUNIT" val="0"/>
  <p:tag name="KSO_WM_DIAGRAM_GROUP_CODE" val="m1-1"/>
  <p:tag name="KSO_WM_UNIT_TYPE" val="m_h_x"/>
  <p:tag name="KSO_WM_UNIT_INDEX" val="1_3_1"/>
  <p:tag name="KSO_WM_UNIT_ID" val="diagram20200113_3*m_h_x*1_3_1"/>
  <p:tag name="KSO_WM_TEMPLATE_CATEGORY" val="diagram"/>
  <p:tag name="KSO_WM_TEMPLATE_INDEX" val="20200113"/>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32.xml><?xml version="1.0" encoding="utf-8"?>
<p:tagLst xmlns:p="http://schemas.openxmlformats.org/presentationml/2006/main">
  <p:tag name="KSO_WM_UNIT_VALUE" val="90*93"/>
  <p:tag name="KSO_WM_UNIT_HIGHLIGHT" val="0"/>
  <p:tag name="KSO_WM_UNIT_COMPATIBLE" val="0"/>
  <p:tag name="KSO_WM_UNIT_DIAGRAM_ISNUMVISUAL" val="0"/>
  <p:tag name="KSO_WM_UNIT_DIAGRAM_ISREFERUNIT" val="0"/>
  <p:tag name="KSO_WM_DIAGRAM_GROUP_CODE" val="m1-1"/>
  <p:tag name="KSO_WM_UNIT_TYPE" val="m_h_x"/>
  <p:tag name="KSO_WM_UNIT_INDEX" val="1_4_1"/>
  <p:tag name="KSO_WM_UNIT_ID" val="diagram20200113_3*m_h_x*1_4_1"/>
  <p:tag name="KSO_WM_TEMPLATE_CATEGORY" val="diagram"/>
  <p:tag name="KSO_WM_TEMPLATE_INDEX" val="20200113"/>
  <p:tag name="KSO_WM_UNIT_LAYERLEVEL" val="1_1_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33.xml><?xml version="1.0" encoding="utf-8"?>
<p:tagLst xmlns:p="http://schemas.openxmlformats.org/presentationml/2006/main">
  <p:tag name="KSO_WM_SLIDE_ID" val="diagram20200113_3"/>
  <p:tag name="KSO_WM_TEMPLATE_SUBCATEGORY" val="0"/>
  <p:tag name="KSO_WM_TEMPLATE_MASTER_TYPE" val="0"/>
  <p:tag name="KSO_WM_TEMPLATE_COLOR_TYPE" val="1"/>
  <p:tag name="KSO_WM_SLIDE_TYPE" val="text"/>
  <p:tag name="KSO_WM_SLIDE_SUBTYPE" val="diag"/>
  <p:tag name="KSO_WM_SLIDE_ITEM_CNT" val="4"/>
  <p:tag name="KSO_WM_SLIDE_INDEX" val="3"/>
  <p:tag name="KSO_WM_SLIDE_SIZE" val="642.143*344.877"/>
  <p:tag name="KSO_WM_SLIDE_POSITION" val="158.928*147.962"/>
  <p:tag name="KSO_WM_DIAGRAM_GROUP_CODE" val="m1-1"/>
  <p:tag name="KSO_WM_SLIDE_DIAGTYPE" val="m"/>
  <p:tag name="KSO_WM_TAG_VERSION" val="1.0"/>
  <p:tag name="KSO_WM_BEAUTIFY_FLAG" val="#wm#"/>
  <p:tag name="KSO_WM_TEMPLATE_CATEGORY" val="diagram"/>
  <p:tag name="KSO_WM_TEMPLATE_INDEX" val="20200113"/>
  <p:tag name="KSO_WM_SLIDE_LAYOUT" val="f_m"/>
  <p:tag name="KSO_WM_SLIDE_LAYOUT_CNT" val="1_1"/>
</p:tagLst>
</file>

<file path=ppt/tags/tag34.xml><?xml version="1.0" encoding="utf-8"?>
<p:tagLst xmlns:p="http://schemas.openxmlformats.org/presentationml/2006/main">
  <p:tag name="KSO_WM_BEAUTIFY_FLAG" val="#wm#"/>
  <p:tag name="KSO_WM_TEMPLATE_CATEGORY" val="custom"/>
  <p:tag name="KSO_WM_TEMPLATE_INDEX" val="20176714"/>
</p:tagLst>
</file>

<file path=ppt/tags/tag35.xml><?xml version="1.0" encoding="utf-8"?>
<p:tagLst xmlns:p="http://schemas.openxmlformats.org/presentationml/2006/main">
  <p:tag name="KSO_WM_BEAUTIFY_FLAG" val="#wm#"/>
  <p:tag name="KSO_WM_TEMPLATE_CATEGORY" val="custom"/>
  <p:tag name="KSO_WM_TEMPLATE_INDEX" val="20176714"/>
</p:tagLst>
</file>

<file path=ppt/tags/tag36.xml><?xml version="1.0" encoding="utf-8"?>
<p:tagLst xmlns:p="http://schemas.openxmlformats.org/presentationml/2006/main">
  <p:tag name="KSO_WM_BEAUTIFY_FLAG" val="#wm#"/>
  <p:tag name="KSO_WM_TEMPLATE_CATEGORY" val="custom"/>
  <p:tag name="KSO_WM_TEMPLATE_INDEX" val="20176714"/>
</p:tagLst>
</file>

<file path=ppt/tags/tag37.xml><?xml version="1.0" encoding="utf-8"?>
<p:tagLst xmlns:p="http://schemas.openxmlformats.org/presentationml/2006/main">
  <p:tag name="KSO_WM_BEAUTIFY_FLAG" val="#wm#"/>
  <p:tag name="KSO_WM_TEMPLATE_CATEGORY" val="custom"/>
  <p:tag name="KSO_WM_TEMPLATE_INDEX" val="20176714"/>
</p:tagLst>
</file>

<file path=ppt/tags/tag4.xml><?xml version="1.0" encoding="utf-8"?>
<p:tagLst xmlns:p="http://schemas.openxmlformats.org/presentationml/2006/main">
  <p:tag name="KSO_WM_TEMPLATE_CATEGORY" val="custom"/>
  <p:tag name="KSO_WM_TEMPLATE_INDEX" val="20176714"/>
</p:tagLst>
</file>

<file path=ppt/tags/tag5.xml><?xml version="1.0" encoding="utf-8"?>
<p:tagLst xmlns:p="http://schemas.openxmlformats.org/presentationml/2006/main">
  <p:tag name="KSO_WM_UNIT_ISCONTENTSTITLE" val="0"/>
  <p:tag name="KSO_WM_UNIT_NOCLEAR" val="0"/>
  <p:tag name="KSO_WM_UNIT_VALUE" val="23"/>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00113_3*m_h_a*1_3_1"/>
  <p:tag name="KSO_WM_TEMPLATE_CATEGORY" val="diagram"/>
  <p:tag name="KSO_WM_TEMPLATE_INDEX" val="20200113"/>
  <p:tag name="KSO_WM_UNIT_LAYERLEVEL" val="1_1_1"/>
  <p:tag name="KSO_WM_TAG_VERSION" val="1.0"/>
  <p:tag name="KSO_WM_BEAUTIFY_FLAG" val="#wm#"/>
  <p:tag name="KSO_WM_UNIT_PRESET_TEXT" val="单击此处添加标题"/>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diagram20200113_3*i*1"/>
  <p:tag name="KSO_WM_TEMPLATE_CATEGORY" val="diagram"/>
  <p:tag name="KSO_WM_TEMPLATE_INDEX" val="20200113"/>
  <p:tag name="KSO_WM_UNIT_LAYERLEVEL" val="1"/>
  <p:tag name="KSO_WM_TAG_VERSION" val="1.0"/>
  <p:tag name="KSO_WM_BEAUTIFY_FLAG" val="#wm#"/>
  <p:tag name="KSO_WM_UNIT_FILL_FORE_SCHEMECOLOR_INDEX" val="14"/>
  <p:tag name="KSO_WM_UNIT_FILL_TYPE" val="1"/>
  <p:tag name="KSO_WM_UNIT_USESOURCEFORMAT_APPLY"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2"/>
  <p:tag name="KSO_WM_UNIT_ID" val="diagram20200113_3*i*2"/>
  <p:tag name="KSO_WM_TEMPLATE_CATEGORY" val="diagram"/>
  <p:tag name="KSO_WM_TEMPLATE_INDEX" val="202001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3"/>
  <p:tag name="KSO_WM_UNIT_ID" val="diagram20200113_3*i*3"/>
  <p:tag name="KSO_WM_TEMPLATE_CATEGORY" val="diagram"/>
  <p:tag name="KSO_WM_TEMPLATE_INDEX" val="202001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4"/>
  <p:tag name="KSO_WM_UNIT_ID" val="diagram20200113_3*i*4"/>
  <p:tag name="KSO_WM_TEMPLATE_CATEGORY" val="diagram"/>
  <p:tag name="KSO_WM_TEMPLATE_INDEX" val="202001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000000"/>
      </a:accent1>
      <a:accent2>
        <a:srgbClr val="00B0F0"/>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1877</Words>
  <Application>WPS 演示</Application>
  <PresentationFormat>宽屏</PresentationFormat>
  <Paragraphs>71</Paragraphs>
  <Slides>6</Slides>
  <Notes>0</Notes>
  <HiddenSlides>0</HiddenSlides>
  <MMClips>0</MMClips>
  <ScaleCrop>false</ScaleCrop>
  <HeadingPairs>
    <vt:vector size="6" baseType="variant">
      <vt:variant>
        <vt:lpstr>已用的字体</vt:lpstr>
      </vt:variant>
      <vt:variant>
        <vt:i4>32</vt:i4>
      </vt:variant>
      <vt:variant>
        <vt:lpstr>主题</vt:lpstr>
      </vt:variant>
      <vt:variant>
        <vt:i4>1</vt:i4>
      </vt:variant>
      <vt:variant>
        <vt:lpstr>幻灯片标题</vt:lpstr>
      </vt:variant>
      <vt:variant>
        <vt:i4>6</vt:i4>
      </vt:variant>
    </vt:vector>
  </HeadingPairs>
  <TitlesOfParts>
    <vt:vector size="39" baseType="lpstr">
      <vt:lpstr>Arial</vt:lpstr>
      <vt:lpstr>宋体</vt:lpstr>
      <vt:lpstr>Wingdings</vt:lpstr>
      <vt:lpstr>Arial Unicode MS</vt:lpstr>
      <vt:lpstr>Arial Black</vt:lpstr>
      <vt:lpstr>微软雅黑</vt:lpstr>
      <vt:lpstr>黑体</vt:lpstr>
      <vt:lpstr>Wingdings</vt:lpstr>
      <vt:lpstr>Bahnschrift SemiCondensed</vt:lpstr>
      <vt:lpstr>华文中宋</vt:lpstr>
      <vt:lpstr>汉仪旗黑-85S</vt:lpstr>
      <vt:lpstr>隶书</vt:lpstr>
      <vt:lpstr>汉仪尚巍手书W</vt:lpstr>
      <vt:lpstr>Impact</vt:lpstr>
      <vt:lpstr>Lato Heavy</vt:lpstr>
      <vt:lpstr>Calibri</vt:lpstr>
      <vt:lpstr>汉仪乐喵体W</vt:lpstr>
      <vt:lpstr>幼圆</vt:lpstr>
      <vt:lpstr>MiSans Normal</vt:lpstr>
      <vt:lpstr>Viner Hand ITC</vt:lpstr>
      <vt:lpstr>MiSans Heavy</vt:lpstr>
      <vt:lpstr>MiSans</vt:lpstr>
      <vt:lpstr>华文行楷</vt:lpstr>
      <vt:lpstr>楷体</vt:lpstr>
      <vt:lpstr>Calibri</vt:lpstr>
      <vt:lpstr>Webdings</vt:lpstr>
      <vt:lpstr>Arial Unicode MS</vt:lpstr>
      <vt:lpstr>Microsoft YaHei UI</vt:lpstr>
      <vt:lpstr>Verdana</vt:lpstr>
      <vt:lpstr>Century Gothic</vt:lpstr>
      <vt:lpstr>微软雅黑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Oscar</dc:creator>
  <cp:lastModifiedBy>Oscar</cp:lastModifiedBy>
  <cp:revision>3</cp:revision>
  <dcterms:created xsi:type="dcterms:W3CDTF">2019-09-19T02:01:00Z</dcterms:created>
  <dcterms:modified xsi:type="dcterms:W3CDTF">2024-09-25T12:57:11Z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2052-11.8.2.12118</vt:lpwstr>
  </property>
  <property fmtid="{D5CDD505-2E9C-101B-9397-08002B2CF9AE}" pid="3" name="ICV">
    <vt:lpwstr>7021394EB2D24082A33F4273C57926EE</vt:lpwstr>
  </property>
</Properties>
</file>