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ee44fa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ee44fa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6ee44fa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6ee44fa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ee44fa9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ee44fa9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453" y="768050"/>
            <a:ext cx="2754300" cy="25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28933" y="1019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0">
                <a:latin typeface="Impact"/>
                <a:ea typeface="Impact"/>
                <a:cs typeface="Impact"/>
                <a:sym typeface="Impact"/>
              </a:rPr>
              <a:t>FiTOP</a:t>
            </a:r>
            <a:endParaRPr sz="9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25" y="3101975"/>
            <a:ext cx="2809842" cy="20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317" y="3101975"/>
            <a:ext cx="2886673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20"/>
              <a:t>Objetivo</a:t>
            </a:r>
            <a:endParaRPr b="1" sz="27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2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Debido a que hay gente que quiere entrar en el mundo del “fitness”, pero no tiene guía inicial y la información en internet puede resultar abrumadora al principio, muchos no entran por dejadez, o cansancio y, en ocasiones, porque no conocen a gente que las instruya o con las que progresen.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775" y="3398025"/>
            <a:ext cx="3914373" cy="17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23450" y="233675"/>
            <a:ext cx="74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MENTAL: ¿En qué consiste?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1" y="880725"/>
            <a:ext cx="7930625" cy="391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