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obster"/>
      <p:regular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59A488-9BBA-4F2F-AB78-9E1FAAA0F5D2}">
  <a:tblStyle styleId="{4959A488-9BBA-4F2F-AB78-9E1FAAA0F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obster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414900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6414900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fc8bbb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fc8bbb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641490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641490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5cc88b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5cc88b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414900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414900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414900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6414900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6414900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6414900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5cc88bc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5cc88b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414900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414900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478" y="1233100"/>
            <a:ext cx="2754300" cy="25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2903250" y="1721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200"/>
              <a:t>Fi</a:t>
            </a:r>
            <a:r>
              <a:rPr b="1" lang="es" sz="10200"/>
              <a:t>TOP</a:t>
            </a:r>
            <a:endParaRPr b="1" sz="10200"/>
          </a:p>
        </p:txBody>
      </p:sp>
      <p:sp>
        <p:nvSpPr>
          <p:cNvPr id="136" name="Google Shape;136;p13"/>
          <p:cNvSpPr/>
          <p:nvPr/>
        </p:nvSpPr>
        <p:spPr>
          <a:xfrm>
            <a:off x="7250200" y="3250700"/>
            <a:ext cx="1219500" cy="65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7" name="Google Shape;137;p13"/>
          <p:cNvSpPr txBox="1"/>
          <p:nvPr>
            <p:ph idx="4294967295" type="title"/>
          </p:nvPr>
        </p:nvSpPr>
        <p:spPr>
          <a:xfrm>
            <a:off x="5238825" y="400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type="title"/>
          </p:nvPr>
        </p:nvSpPr>
        <p:spPr>
          <a:xfrm>
            <a:off x="2746200" y="778575"/>
            <a:ext cx="3651600" cy="91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GARCIAS</a:t>
            </a:r>
            <a:r>
              <a:rPr b="1" lang="es" sz="4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1" lang="es" sz="4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Y</a:t>
            </a:r>
            <a:endParaRPr b="1" sz="48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604046">
            <a:off x="7076325" y="3287786"/>
            <a:ext cx="3651551" cy="388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92550" y="1425200"/>
            <a:ext cx="79425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Descripción del producto: Alcance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Ejemplos de Historias de usuario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Cálculo</a:t>
            </a: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 de la velocidad del equipo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Descripción de las entregas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Lista inicial del producto </a:t>
            </a: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(Product Backlog)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Tarjetas de las HU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02300" y="1180550"/>
            <a:ext cx="76293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Este software pretende alcanzar a gente que quiere entrar en el mundo del “fitness”, pero no tiene guía inicial y la información en internet puede resultar abrumadora al principio, muchos no entran por dejadez, o cansancio y, en ocasiones, porque no conocen a gente que las instruya o con las que progresen.</a:t>
            </a:r>
            <a:endParaRPr sz="19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2202600" y="2766250"/>
            <a:ext cx="52287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37"/>
              <a:t>Algunos </a:t>
            </a:r>
            <a:r>
              <a:rPr b="1" lang="es" sz="2937"/>
              <a:t>objetivos </a:t>
            </a:r>
            <a:r>
              <a:rPr lang="es" sz="2937"/>
              <a:t>son:</a:t>
            </a:r>
            <a:endParaRPr sz="2937"/>
          </a:p>
          <a:p>
            <a:pPr indent="-345163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937"/>
              <a:t>Gestión de los usuarios.</a:t>
            </a:r>
            <a:endParaRPr sz="2937"/>
          </a:p>
          <a:p>
            <a:pPr indent="-345163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937"/>
              <a:t>Publicaciones </a:t>
            </a:r>
            <a:endParaRPr sz="2937"/>
          </a:p>
          <a:p>
            <a:pPr indent="-345163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937"/>
              <a:t>Buscar, crear y apuntarse a actividades.</a:t>
            </a:r>
            <a:endParaRPr sz="2937"/>
          </a:p>
          <a:p>
            <a:pPr indent="-345163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937"/>
              <a:t>Sistema seguimiento de usuarios.</a:t>
            </a:r>
            <a:endParaRPr sz="2937"/>
          </a:p>
          <a:p>
            <a:pPr indent="-345163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937"/>
              <a:t>Administrar a los usuarios.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Inicial de Historias de usuario: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1709738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4305300"/>
                <a:gridCol w="485775"/>
                <a:gridCol w="40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Ident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Título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Estim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Prio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no registrado quiero registrarme para usar el sistema de FiTOP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90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acceder al sistema para ver las publicaciones de mis seguidos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88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16"/>
          <p:cNvGraphicFramePr/>
          <p:nvPr/>
        </p:nvGraphicFramePr>
        <p:xfrm>
          <a:off x="1709738" y="30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4305300"/>
                <a:gridCol w="485775"/>
                <a:gridCol w="40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administrador quiero prohibir el acceso de usuarios a la aplicación para que los usuarios baneados no puedan usar el sistema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77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6"/>
          <p:cNvGraphicFramePr/>
          <p:nvPr/>
        </p:nvGraphicFramePr>
        <p:xfrm>
          <a:off x="1709725" y="37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4305300"/>
                <a:gridCol w="485775"/>
                <a:gridCol w="40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HU.31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administrador quiero subir publicaciones con anuncios oficiales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1709725" y="421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4305300"/>
                <a:gridCol w="485775"/>
                <a:gridCol w="40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HU.39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habilitar el GPS para que el sistema la use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6"/>
          <p:cNvGraphicFramePr/>
          <p:nvPr/>
        </p:nvGraphicFramePr>
        <p:xfrm>
          <a:off x="1709725" y="274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4305300"/>
                <a:gridCol w="485775"/>
                <a:gridCol w="40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HU.8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apuntarme a actividades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80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la velocidad del equipo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49" y="1757825"/>
            <a:ext cx="7496974" cy="25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la velocidad del equipo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060825" y="1307850"/>
            <a:ext cx="7705200" cy="2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DURACIÓN ITERACIÓN: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1 Iteración -&gt; 2 semanas = 10 días reales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VELOCIDAD: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35 h/semana*2 semanas * 0,8 productividad = 56 PH/Iteración</a:t>
            </a:r>
            <a:endParaRPr b="1" sz="18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40275" y="3799450"/>
            <a:ext cx="6906600" cy="583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/>
              <a:t>Velocidad estimada: 56 Puntos de Historia por Iteración</a:t>
            </a:r>
            <a:endParaRPr b="1" sz="2200"/>
          </a:p>
        </p:txBody>
      </p:sp>
      <p:sp>
        <p:nvSpPr>
          <p:cNvPr id="174" name="Google Shape;174;p18"/>
          <p:cNvSpPr txBox="1"/>
          <p:nvPr/>
        </p:nvSpPr>
        <p:spPr>
          <a:xfrm>
            <a:off x="7040325" y="4824450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031050" y="3566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las entregas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525" y="1057500"/>
            <a:ext cx="5472875" cy="38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10125" y="2106600"/>
            <a:ext cx="27534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5 entregas totales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Inicio del proyecto: 12-11-21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974450" y="466700"/>
            <a:ext cx="7806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INICIAL DEL PRODUCTO (PRODUCT BACKLOG)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1709725" y="13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3943350"/>
                <a:gridCol w="533400"/>
                <a:gridCol w="71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Ident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Título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Estim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Iteración/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entrega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no registrado quiero registrarme para usar el sistema de FITOP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acceder al sistema para ver las publicaciones de mis seguidos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0"/>
          <p:cNvGraphicFramePr/>
          <p:nvPr/>
        </p:nvGraphicFramePr>
        <p:xfrm>
          <a:off x="1709738" y="27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3943350"/>
                <a:gridCol w="533400"/>
                <a:gridCol w="71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eliminar una publicación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buscar actividades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0"/>
          <p:cNvGraphicFramePr/>
          <p:nvPr/>
        </p:nvGraphicFramePr>
        <p:xfrm>
          <a:off x="1709750" y="333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3943350"/>
                <a:gridCol w="533400"/>
                <a:gridCol w="71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que al subir publicaciones pueda incluir dietas y rutinas de ejercicios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HU.23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ver mis datos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0"/>
          <p:cNvGraphicFramePr/>
          <p:nvPr/>
        </p:nvGraphicFramePr>
        <p:xfrm>
          <a:off x="1709725" y="41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{4959A488-9BBA-4F2F-AB78-9E1FAAA0F5D2}</a:tableStyleId>
              </a:tblPr>
              <a:tblGrid>
                <a:gridCol w="533400"/>
                <a:gridCol w="3943350"/>
                <a:gridCol w="533400"/>
                <a:gridCol w="714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HU.40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Como usuario quiero que el sistema me recomiende actividades cercanas a mí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Tarjetas de las Historias de Usuario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5" y="970500"/>
            <a:ext cx="3619018" cy="39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757" y="970500"/>
            <a:ext cx="3556018" cy="39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