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841725-DF3F-49FD-AD03-9D4EC7F0824A}">
  <a:tblStyle styleId="{67841725-DF3F-49FD-AD03-9D4EC7F082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e5a4af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6e5a4af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e5a4af2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e5a4af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e5a4af2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e5a4af2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e5a4af2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6e5a4af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90098e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90098e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6e5a4af2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6e5a4af2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e5a4af2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e5a4af2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e5a4af2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6e5a4af2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6e5a4af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6e5a4af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e5a4af2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e5a4af2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de05a1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de05a1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6e5a4af2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6e5a4af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e5a4af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6e5a4af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e5a4af2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6e5a4af2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6e5a4af2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6e5a4af2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e5a4af2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e5a4af2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6e5a4af2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6e5a4af2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6e5a4af2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6e5a4af2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590098e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590098e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590098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590098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de05a1c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de05a1c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e5a4af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e5a4af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e5a4af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e5a4af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e5a4af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e5a4af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e5a4af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e5a4af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e5a4af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e5a4af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e5a4af2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6e5a4af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10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</a:t>
            </a:r>
            <a:r>
              <a:rPr b="1" lang="es" sz="10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918950" y="3391350"/>
            <a:ext cx="53061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4">
                <a:solidFill>
                  <a:schemeClr val="dk1"/>
                </a:solidFill>
              </a:rPr>
              <a:t>PRÁCTICA 4</a:t>
            </a:r>
            <a:endParaRPr sz="300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EVOLUCIÓN DE LAS ITERACIONES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1ª ITERACIÓN - DÍA 7  (2º SEMANA 2)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374525"/>
            <a:ext cx="4714875" cy="3623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22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7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1ª ITERACIÓN - DÍA 7  (2º SEMANA 2)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205" name="Google Shape;205;p23"/>
          <p:cNvGraphicFramePr/>
          <p:nvPr/>
        </p:nvGraphicFramePr>
        <p:xfrm>
          <a:off x="615932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7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66483" l="0" r="0" t="0"/>
          <a:stretch/>
        </p:blipFill>
        <p:spPr>
          <a:xfrm>
            <a:off x="1514475" y="1307838"/>
            <a:ext cx="3600450" cy="34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1ª ITERACIÓN - DÍA 9  (4º SEMANA 2)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260225"/>
            <a:ext cx="4886323" cy="37434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24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9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2.1-3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1ª ITERACIÓN - DÍA 9  (4º SEMANA 2)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219" name="Google Shape;219;p25"/>
          <p:cNvGraphicFramePr/>
          <p:nvPr/>
        </p:nvGraphicFramePr>
        <p:xfrm>
          <a:off x="6083125" y="216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9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2.1-3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72658" l="0" r="0" t="0"/>
          <a:stretch/>
        </p:blipFill>
        <p:spPr>
          <a:xfrm>
            <a:off x="1733550" y="1307850"/>
            <a:ext cx="3429000" cy="345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CONCLUSIONES REUNIONES DE REVISIÓN Y RETROSPECTIVA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50" y="1616850"/>
            <a:ext cx="4938800" cy="32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ª ITERACIÓN - HUs A DESARROLLAR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32" name="Google Shape;232;p27"/>
          <p:cNvGraphicFramePr/>
          <p:nvPr/>
        </p:nvGraphicFramePr>
        <p:xfrm>
          <a:off x="13049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691975"/>
                <a:gridCol w="5138850"/>
                <a:gridCol w="7033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Ident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Título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Estim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HU.6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administrador quiero eliminar una cuenta de usuario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HU.7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crear actividades para que otros usuarios se unan a ellas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HU.8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apuntarme a actividades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HU.11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administrador quiero prohibir el acceso de usuarios a la aplicación para que los usuarios baneados no puedan usar el sistema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eliminar una publicación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HU.13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buscar actividades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HU.14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buscar publicaciones por TAGs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HU.15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modificar mis datos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8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2ª ITERACIÓN - PLANIFICACIÓN TEMPORAL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38" name="Google Shape;238;p28"/>
          <p:cNvGraphicFramePr/>
          <p:nvPr/>
        </p:nvGraphicFramePr>
        <p:xfrm>
          <a:off x="539575" y="14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57800"/>
                <a:gridCol w="957800"/>
                <a:gridCol w="957800"/>
                <a:gridCol w="957800"/>
                <a:gridCol w="957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1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2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3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4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5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28"/>
          <p:cNvGraphicFramePr/>
          <p:nvPr/>
        </p:nvGraphicFramePr>
        <p:xfrm>
          <a:off x="2572625" y="319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3875"/>
                <a:gridCol w="956300"/>
                <a:gridCol w="956300"/>
                <a:gridCol w="956300"/>
                <a:gridCol w="956300"/>
                <a:gridCol w="956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1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2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3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4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5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7-1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7-1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7-2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7-2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7-2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15-1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15-1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15-2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15-2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15-2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8-3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11-1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11-1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11-1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11-2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12-3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13-1/13-2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13-1/13-2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13-2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13-3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28"/>
          <p:cNvSpPr txBox="1"/>
          <p:nvPr/>
        </p:nvSpPr>
        <p:spPr>
          <a:xfrm>
            <a:off x="6744200" y="2049950"/>
            <a:ext cx="134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Lato"/>
                <a:ea typeface="Lato"/>
                <a:cs typeface="Lato"/>
                <a:sym typeface="Lato"/>
              </a:rPr>
              <a:t>SEMANA 1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942275" y="3829500"/>
            <a:ext cx="134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Lato"/>
                <a:ea typeface="Lato"/>
                <a:cs typeface="Lato"/>
                <a:sym typeface="Lato"/>
              </a:rPr>
              <a:t>SEMANA 2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2ª ITERACIÓN - INICIO DÍA 1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1381" r="2028" t="1536"/>
          <a:stretch/>
        </p:blipFill>
        <p:spPr>
          <a:xfrm>
            <a:off x="1297500" y="1307850"/>
            <a:ext cx="4852225" cy="3607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29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1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ª ITERACIÓN - DÍA 1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254" name="Google Shape;254;p30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1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31024" l="0" r="0" t="0"/>
          <a:stretch/>
        </p:blipFill>
        <p:spPr>
          <a:xfrm>
            <a:off x="1495425" y="1365700"/>
            <a:ext cx="4283200" cy="3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2ª ITERACIÓN - DÍA 3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261" name="Google Shape;261;p31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3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1957" r="2110" t="1536"/>
          <a:stretch/>
        </p:blipFill>
        <p:spPr>
          <a:xfrm>
            <a:off x="1085850" y="1362075"/>
            <a:ext cx="4810124" cy="35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HUs A DESARROLLAR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404613" y="160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670875"/>
                <a:gridCol w="5114000"/>
                <a:gridCol w="549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Ident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Título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Estim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no registrado quiero registrarme para usar el sistema de FITOP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HU.2.1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acceder al sistema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6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HU.3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realizar una publicación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HU.4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administrador quiero eliminar publicaciones de usuarios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HU.5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buscar a otros usuarios a través de un buscador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8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HU.9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seguir a personas para ver lo que publican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HU.2.2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ver las publicaciones de mis seguidos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dejar de seguir a otro usuario</a:t>
                      </a:r>
                      <a:endParaRPr sz="12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2ª ITERACIÓN - DÍA 3</a:t>
            </a:r>
            <a:endParaRPr sz="2600"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32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3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269" name="Google Shape;269;p32"/>
          <p:cNvPicPr preferRelativeResize="0"/>
          <p:nvPr/>
        </p:nvPicPr>
        <p:blipFill rotWithShape="1">
          <a:blip r:embed="rId3">
            <a:alphaModFix/>
          </a:blip>
          <a:srcRect b="17803" l="0" r="0" t="0"/>
          <a:stretch/>
        </p:blipFill>
        <p:spPr>
          <a:xfrm>
            <a:off x="1438275" y="1260225"/>
            <a:ext cx="3924300" cy="354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2ª ITERACIÓN - DÍA 5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275" name="Google Shape;275;p33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5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307850"/>
            <a:ext cx="490894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2ª ITERACIÓN - DÍA 5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282" name="Google Shape;282;p34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5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6-2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14-2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8-2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12-2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25628" l="0" r="0" t="0"/>
          <a:stretch/>
        </p:blipFill>
        <p:spPr>
          <a:xfrm>
            <a:off x="1590675" y="1307850"/>
            <a:ext cx="4057650" cy="35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2ª ITERACIÓN - DÍA 7  (2º SEMANA 2)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0" l="2000" r="1846" t="0"/>
          <a:stretch/>
        </p:blipFill>
        <p:spPr>
          <a:xfrm>
            <a:off x="1190625" y="1307850"/>
            <a:ext cx="4572000" cy="3530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5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7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2</a:t>
            </a:r>
            <a:r>
              <a:rPr lang="es" sz="2500">
                <a:solidFill>
                  <a:schemeClr val="dk1"/>
                </a:solidFill>
              </a:rPr>
              <a:t>ª ITERACIÓN - DÍA 7  (2º SEMANA 2)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296" name="Google Shape;296;p36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7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14199" l="0" r="0" t="0"/>
          <a:stretch/>
        </p:blipFill>
        <p:spPr>
          <a:xfrm>
            <a:off x="1828800" y="1307850"/>
            <a:ext cx="3528575" cy="3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2ª ITERACIÓN - DÍA 9  (4º SEMANA 2)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303" name="Google Shape;303;p37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9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2.1-3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2729" r="2149" t="0"/>
          <a:stretch/>
        </p:blipFill>
        <p:spPr>
          <a:xfrm>
            <a:off x="1297500" y="1365000"/>
            <a:ext cx="47127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2</a:t>
            </a:r>
            <a:r>
              <a:rPr lang="es" sz="2500">
                <a:solidFill>
                  <a:schemeClr val="dk1"/>
                </a:solidFill>
              </a:rPr>
              <a:t>ª ITERACIÓN - DÍA 9  (4º SEMANA 2)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310" name="Google Shape;310;p38"/>
          <p:cNvGraphicFramePr/>
          <p:nvPr/>
        </p:nvGraphicFramePr>
        <p:xfrm>
          <a:off x="5959300" y="21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9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2.1-3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2162" l="0" r="0" t="0"/>
          <a:stretch/>
        </p:blipFill>
        <p:spPr>
          <a:xfrm>
            <a:off x="1971675" y="1307850"/>
            <a:ext cx="3133725" cy="364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1297500" y="393750"/>
            <a:ext cx="71964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ª ITERACIÓN - CONCLUSIONES REUNIONES DE REVISIÓN Y RETROSPECTIVA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50" y="1616850"/>
            <a:ext cx="4938800" cy="32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1341400" y="546125"/>
            <a:ext cx="68580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50">
                <a:solidFill>
                  <a:schemeClr val="dk1"/>
                </a:solidFill>
              </a:rPr>
              <a:t>PRESENTACIÓN DEL PROTOTIPO</a:t>
            </a:r>
            <a:endParaRPr sz="2850">
              <a:solidFill>
                <a:schemeClr val="dk1"/>
              </a:solidFill>
            </a:endParaRPr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763" y="1698725"/>
            <a:ext cx="3024475" cy="30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PLANIFICACIÓN TEMPORAL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7" name="Google Shape;147;p15"/>
          <p:cNvGraphicFramePr/>
          <p:nvPr/>
        </p:nvGraphicFramePr>
        <p:xfrm>
          <a:off x="539575" y="14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882900"/>
                <a:gridCol w="925875"/>
                <a:gridCol w="925825"/>
                <a:gridCol w="1053900"/>
                <a:gridCol w="1000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1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2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3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4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5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1-3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1-3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9-2 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9-3 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4-1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4-1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4-1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4-2/4-3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8" name="Google Shape;148;p15"/>
          <p:cNvGraphicFramePr/>
          <p:nvPr/>
        </p:nvGraphicFramePr>
        <p:xfrm>
          <a:off x="2783525" y="319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33475"/>
                <a:gridCol w="918200"/>
                <a:gridCol w="918200"/>
                <a:gridCol w="918200"/>
                <a:gridCol w="918200"/>
                <a:gridCol w="918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1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2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3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4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5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2.1-3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10-3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2.2-2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Tarea 5-1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5-3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9" name="Google Shape;149;p15"/>
          <p:cNvSpPr txBox="1"/>
          <p:nvPr/>
        </p:nvSpPr>
        <p:spPr>
          <a:xfrm>
            <a:off x="6744200" y="2049950"/>
            <a:ext cx="134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Lato"/>
                <a:ea typeface="Lato"/>
                <a:cs typeface="Lato"/>
                <a:sym typeface="Lato"/>
              </a:rPr>
              <a:t>SEMANA 1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228025" y="3808225"/>
            <a:ext cx="134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Lato"/>
                <a:ea typeface="Lato"/>
                <a:cs typeface="Lato"/>
                <a:sym typeface="Lato"/>
              </a:rPr>
              <a:t>SEMANA 2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DÍA 1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8629" l="11131" r="5109" t="5849"/>
          <a:stretch/>
        </p:blipFill>
        <p:spPr>
          <a:xfrm>
            <a:off x="1428750" y="1307850"/>
            <a:ext cx="4781548" cy="3661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16"/>
          <p:cNvGraphicFramePr/>
          <p:nvPr/>
        </p:nvGraphicFramePr>
        <p:xfrm>
          <a:off x="66736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882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1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1-1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4-1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DÍA 1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75" y="1307850"/>
            <a:ext cx="4696927" cy="3530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17"/>
          <p:cNvGraphicFramePr/>
          <p:nvPr/>
        </p:nvGraphicFramePr>
        <p:xfrm>
          <a:off x="66736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882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1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4-1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DÍA 3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170" name="Google Shape;170;p18"/>
          <p:cNvGraphicFramePr/>
          <p:nvPr/>
        </p:nvGraphicFramePr>
        <p:xfrm>
          <a:off x="66736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882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3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1-3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4-1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55475"/>
            <a:ext cx="459998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DÍA 3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177" name="Google Shape;177;p19"/>
          <p:cNvGraphicFramePr/>
          <p:nvPr/>
        </p:nvGraphicFramePr>
        <p:xfrm>
          <a:off x="61783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882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3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1-3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4-1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355475"/>
            <a:ext cx="324560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DÍA 5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184" name="Google Shape;184;p20"/>
          <p:cNvGraphicFramePr/>
          <p:nvPr/>
        </p:nvGraphicFramePr>
        <p:xfrm>
          <a:off x="659747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5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9-3 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307850"/>
            <a:ext cx="4705352" cy="3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1ª ITERACIÓN - DÍA 5</a:t>
            </a:r>
            <a:endParaRPr sz="2500">
              <a:solidFill>
                <a:schemeClr val="dk1"/>
              </a:solidFill>
            </a:endParaRPr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6159325" y="21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{67841725-DF3F-49FD-AD03-9D4EC7F0824A}</a:tableStyleId>
              </a:tblPr>
              <a:tblGrid>
                <a:gridCol w="1150150"/>
                <a:gridCol w="94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Desarrollador</a:t>
                      </a:r>
                      <a:endParaRPr b="1"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Día 5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Ahmed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2.1-1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Alejandro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9-3 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Fernando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3-2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Óscar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Tarea 5-1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46669" l="0" r="0" t="0"/>
          <a:stretch/>
        </p:blipFill>
        <p:spPr>
          <a:xfrm>
            <a:off x="1653125" y="1299025"/>
            <a:ext cx="3303024" cy="32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