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12" d="100"/>
          <a:sy n="112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5637-6442-F7B1-E991-504EFC9B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5932-F70B-B88B-4F7F-23135013F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2CD4-75C6-E2EC-10B3-9A7BD2AF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42A2-382F-5E87-3353-F3E5F96A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020C-BEA3-4E64-CB30-123E295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84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3F1C-A8C3-4953-D04B-A7599345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0ABE9-3B1F-7F5F-A668-22C7D025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D639-94FA-CE0E-29CC-FA35222B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3DA6-6614-4BC2-BB8A-1D969AB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CE30-EFC1-FA84-3E56-F7E6E751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55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1F71A-0888-7A4F-3AB0-AA2780F2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C35A-43CF-AED8-0E0A-9D85556C2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2117-B961-62CD-819E-1092064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46AF-C3BE-766A-16E6-E805051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2B7F-020B-097A-C51F-A0AFCC5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89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043-BE5D-35ED-D0C4-6D6F3A8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AC38-4055-7D8E-284C-54E52DF2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CA30-9AFA-7180-F14C-13B57269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1D74-9812-66D7-D0E0-2F456809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AFE2-2150-AA44-51BA-5202F2B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41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92BF-73AC-499A-08FF-9BF25614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1ABC0-48CE-02E5-78D5-FDF4D8A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F210-5D99-653B-B942-CAC768CD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7B3-639E-F38E-A8F1-78F8CB0B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E8C7-7240-1F22-07CA-32E0F09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1538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22C2-D749-CA01-18F3-F229B857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114D-D137-BC4C-B46E-3C4A310F9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D827-4CE1-DCCF-59A9-BAD21A45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9B9E2-720E-7F3F-6F9F-F07B08AB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58B3C-D40E-D07A-FE24-EB5EB159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D7EE-DAC8-8674-B6FD-990E2FD9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531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B6F5-5E2D-334E-DFBA-8B44CD7F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EF7A-ABE1-5CBC-4C76-A498C8CE2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00C60-2FF7-6731-CA0E-744FCB37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F5BA2-3D08-8DC9-B995-5933A503F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F50C1-1490-83B6-A858-E378C389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AF92C-B3CE-8362-7B91-80B45F5C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0D094-E24E-EE58-6481-504AAAA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85130-C682-0A1A-829F-FC4AB95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26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9406-BA74-7149-699F-27ED41E1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B2248-83BB-B76F-4E36-CDB9BF36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A26D-23E8-7F90-9CF0-BC3AB8F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52E24-7AF3-EE33-1F9C-5440CC73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763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3008B-A338-9D68-3D9F-61C59E51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35B17-F973-30CC-1BAA-A2F9C929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4E5F-71C7-72C9-A01D-D9DE5DA9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65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7F33-0952-CDF6-F8CC-A7A3C1B1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F440-DB88-A6AD-A2F6-78D7E0A2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462E-B66C-61E7-D0A5-CC953D1B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4290F-DAE4-18FF-24DA-10478802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7AD71-3DB4-9183-4E40-8C94967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4C2E-E55F-566A-80B7-3DEF35A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60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19C2-AC7E-73F0-62D2-C161C971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15E71-9BCD-243D-9A82-0ED84A048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E7B4-749D-8077-3A3B-4B11C801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6C49-9792-B749-7770-BB945EDC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8043-8691-301C-77B5-40708B4D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F52F-00FB-4CC2-7421-63F953D0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1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08C28-D6FB-E5EF-3493-D9F04604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B1B9-FCD9-5959-EC19-48DB4471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D332-12C4-D9E6-B715-0F306ABA0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64DFD-C221-1F4A-B99B-CB2F8BF8D4B5}" type="datetimeFigureOut">
              <a:rPr lang="en-TW" smtClean="0"/>
              <a:t>2024/11/20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238C-8036-1677-3C60-4979E498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2D58-CE2E-C6FC-E0B9-3ED027DCB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67949-969D-024F-8A4E-03527E11CBB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02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8235F9F-A654-DB89-8BD7-470CFEE08C67}"/>
              </a:ext>
            </a:extLst>
          </p:cNvPr>
          <p:cNvSpPr/>
          <p:nvPr/>
        </p:nvSpPr>
        <p:spPr>
          <a:xfrm>
            <a:off x="3874770" y="1954530"/>
            <a:ext cx="1805940" cy="3989070"/>
          </a:xfrm>
          <a:prstGeom prst="rect">
            <a:avLst/>
          </a:prstGeom>
          <a:solidFill>
            <a:schemeClr val="accent1">
              <a:alpha val="2042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12364-8F6E-CDD6-3E9C-784B891F4F07}"/>
              </a:ext>
            </a:extLst>
          </p:cNvPr>
          <p:cNvGrpSpPr/>
          <p:nvPr/>
        </p:nvGrpSpPr>
        <p:grpSpPr>
          <a:xfrm>
            <a:off x="4001035" y="1575137"/>
            <a:ext cx="1554480" cy="1318915"/>
            <a:chOff x="2891790" y="1081385"/>
            <a:chExt cx="1554480" cy="1318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081D704-DD9C-123D-0A41-03C1E1F64D00}"/>
                    </a:ext>
                  </a:extLst>
                </p:cNvPr>
                <p:cNvSpPr/>
                <p:nvPr/>
              </p:nvSpPr>
              <p:spPr>
                <a:xfrm>
                  <a:off x="2891790" y="1543050"/>
                  <a:ext cx="1554480" cy="857250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081D704-DD9C-123D-0A41-03C1E1F64D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790" y="1543050"/>
                  <a:ext cx="1554480" cy="85725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C3C9D-30FB-06E7-4D4B-4D12BAE78CD2}"/>
                </a:ext>
              </a:extLst>
            </p:cNvPr>
            <p:cNvSpPr txBox="1"/>
            <p:nvPr/>
          </p:nvSpPr>
          <p:spPr>
            <a:xfrm>
              <a:off x="2893818" y="1081385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2FCA20-4167-86D4-FB19-95A0DD2E9A75}"/>
              </a:ext>
            </a:extLst>
          </p:cNvPr>
          <p:cNvGrpSpPr/>
          <p:nvPr/>
        </p:nvGrpSpPr>
        <p:grpSpPr>
          <a:xfrm>
            <a:off x="10111514" y="2961496"/>
            <a:ext cx="2029723" cy="1318915"/>
            <a:chOff x="2654171" y="1081385"/>
            <a:chExt cx="2029723" cy="13189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1AB19D39-123F-A9EA-73B6-0BE588EEFFA8}"/>
                    </a:ext>
                  </a:extLst>
                </p:cNvPr>
                <p:cNvSpPr/>
                <p:nvPr/>
              </p:nvSpPr>
              <p:spPr>
                <a:xfrm>
                  <a:off x="2891790" y="1543050"/>
                  <a:ext cx="1554480" cy="857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1AB19D39-123F-A9EA-73B6-0BE588E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790" y="1543050"/>
                  <a:ext cx="1554480" cy="85725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50A4D1-DD9B-A71B-6A57-581E3A54299E}"/>
                </a:ext>
              </a:extLst>
            </p:cNvPr>
            <p:cNvSpPr txBox="1"/>
            <p:nvPr/>
          </p:nvSpPr>
          <p:spPr>
            <a:xfrm>
              <a:off x="2654171" y="1081385"/>
              <a:ext cx="2029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393942-177F-10DB-0A9D-93078FF30A60}"/>
              </a:ext>
            </a:extLst>
          </p:cNvPr>
          <p:cNvGrpSpPr/>
          <p:nvPr/>
        </p:nvGrpSpPr>
        <p:grpSpPr>
          <a:xfrm>
            <a:off x="430508" y="760270"/>
            <a:ext cx="2355070" cy="900000"/>
            <a:chOff x="430508" y="760270"/>
            <a:chExt cx="2355070" cy="90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24F61D-BF06-0BBE-5800-E758885BBB6F}"/>
                </a:ext>
              </a:extLst>
            </p:cNvPr>
            <p:cNvSpPr/>
            <p:nvPr/>
          </p:nvSpPr>
          <p:spPr>
            <a:xfrm>
              <a:off x="2425578" y="760270"/>
              <a:ext cx="360000" cy="90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F3807E-1C26-C881-BF90-F892FA68F16A}"/>
                    </a:ext>
                  </a:extLst>
                </p:cNvPr>
                <p:cNvSpPr txBox="1"/>
                <p:nvPr/>
              </p:nvSpPr>
              <p:spPr>
                <a:xfrm>
                  <a:off x="430508" y="760270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F3807E-1C26-C881-BF90-F892FA68F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08" y="760270"/>
                  <a:ext cx="1415772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7143" t="-6061" r="-625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C7AF8E-B668-2786-C39F-E150796192BE}"/>
              </a:ext>
            </a:extLst>
          </p:cNvPr>
          <p:cNvGrpSpPr/>
          <p:nvPr/>
        </p:nvGrpSpPr>
        <p:grpSpPr>
          <a:xfrm>
            <a:off x="6284481" y="2920137"/>
            <a:ext cx="2754368" cy="1800000"/>
            <a:chOff x="94492" y="2477650"/>
            <a:chExt cx="2754368" cy="18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8CB9FC-B4BF-C11A-0E9D-CFB7682FD595}"/>
                </a:ext>
              </a:extLst>
            </p:cNvPr>
            <p:cNvSpPr/>
            <p:nvPr/>
          </p:nvSpPr>
          <p:spPr>
            <a:xfrm>
              <a:off x="2308860" y="2477650"/>
              <a:ext cx="540000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8A9B6B5-FB38-389E-661B-79C332E39E13}"/>
                    </a:ext>
                  </a:extLst>
                </p:cNvPr>
                <p:cNvSpPr txBox="1"/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Fake data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 </a:t>
                  </a:r>
                </a:p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8A9B6B5-FB38-389E-661B-79C332E39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blipFill>
                  <a:blip r:embed="rId5"/>
                  <a:stretch>
                    <a:fillRect t="-4211" b="-7368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37CA46B-EF4A-82A2-DE40-8A9F5BA3FBF7}"/>
                  </a:ext>
                </a:extLst>
              </p:cNvPr>
              <p:cNvSpPr/>
              <p:nvPr/>
            </p:nvSpPr>
            <p:spPr>
              <a:xfrm>
                <a:off x="3999007" y="4981995"/>
                <a:ext cx="1554480" cy="85725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37CA46B-EF4A-82A2-DE40-8A9F5BA3F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07" y="4981995"/>
                <a:ext cx="1554480" cy="85725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E056FB-5D2B-6D8A-8D95-A4BBCACEB90D}"/>
              </a:ext>
            </a:extLst>
          </p:cNvPr>
          <p:cNvGrpSpPr/>
          <p:nvPr/>
        </p:nvGrpSpPr>
        <p:grpSpPr>
          <a:xfrm>
            <a:off x="31210" y="4608920"/>
            <a:ext cx="2754368" cy="1800000"/>
            <a:chOff x="94492" y="2477650"/>
            <a:chExt cx="2754368" cy="180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893A05-0254-35BC-410E-987D63D19F98}"/>
                </a:ext>
              </a:extLst>
            </p:cNvPr>
            <p:cNvSpPr/>
            <p:nvPr/>
          </p:nvSpPr>
          <p:spPr>
            <a:xfrm>
              <a:off x="2308860" y="2477650"/>
              <a:ext cx="5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6FABDC-0939-2561-DCD4-7369CBED3C89}"/>
                    </a:ext>
                  </a:extLst>
                </p:cNvPr>
                <p:cNvSpPr txBox="1"/>
                <p:nvPr/>
              </p:nvSpPr>
              <p:spPr>
                <a:xfrm>
                  <a:off x="94492" y="2570730"/>
                  <a:ext cx="2214368" cy="1613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Reconstructeddata of attribute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6FABDC-0939-2561-DCD4-7369CBED3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2" y="2570730"/>
                  <a:ext cx="2214368" cy="1613840"/>
                </a:xfrm>
                <a:prstGeom prst="rect">
                  <a:avLst/>
                </a:prstGeom>
                <a:blipFill>
                  <a:blip r:embed="rId7"/>
                  <a:stretch>
                    <a:fillRect l="-1143" t="-3125" r="-1143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9C523A-7912-CA6B-65C2-CC98191EE8A1}"/>
              </a:ext>
            </a:extLst>
          </p:cNvPr>
          <p:cNvCxnSpPr/>
          <p:nvPr/>
        </p:nvCxnSpPr>
        <p:spPr>
          <a:xfrm flipV="1">
            <a:off x="3095098" y="2580346"/>
            <a:ext cx="576000" cy="558000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4D0AC0-FCF2-D549-6525-395AED343947}"/>
              </a:ext>
            </a:extLst>
          </p:cNvPr>
          <p:cNvCxnSpPr>
            <a:cxnSpLocks/>
          </p:cNvCxnSpPr>
          <p:nvPr/>
        </p:nvCxnSpPr>
        <p:spPr>
          <a:xfrm>
            <a:off x="3106619" y="1210270"/>
            <a:ext cx="576000" cy="557521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777E52-4919-E9C9-DC11-86BD1049B200}"/>
              </a:ext>
            </a:extLst>
          </p:cNvPr>
          <p:cNvCxnSpPr>
            <a:cxnSpLocks/>
          </p:cNvCxnSpPr>
          <p:nvPr/>
        </p:nvCxnSpPr>
        <p:spPr>
          <a:xfrm flipH="1">
            <a:off x="3095098" y="5410620"/>
            <a:ext cx="576000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0955B2-AF16-D672-4642-97CEA775E91A}"/>
              </a:ext>
            </a:extLst>
          </p:cNvPr>
          <p:cNvGrpSpPr/>
          <p:nvPr/>
        </p:nvGrpSpPr>
        <p:grpSpPr>
          <a:xfrm>
            <a:off x="31210" y="2234595"/>
            <a:ext cx="2754368" cy="1800000"/>
            <a:chOff x="94492" y="2477650"/>
            <a:chExt cx="2754368" cy="180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EA750-6BDE-F59A-AD50-3DAD74D19AA7}"/>
                </a:ext>
              </a:extLst>
            </p:cNvPr>
            <p:cNvSpPr/>
            <p:nvPr/>
          </p:nvSpPr>
          <p:spPr>
            <a:xfrm>
              <a:off x="2308860" y="2477650"/>
              <a:ext cx="540000" cy="1800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5B313B5-EEBD-B079-5A10-9152D040B417}"/>
                    </a:ext>
                  </a:extLst>
                </p:cNvPr>
                <p:cNvSpPr txBox="1"/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data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 </a:t>
                  </a:r>
                </a:p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5B313B5-EEBD-B079-5A10-9152D040B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blipFill>
                  <a:blip r:embed="rId8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E1B6AC-8374-5414-198C-F7330E8077C7}"/>
              </a:ext>
            </a:extLst>
          </p:cNvPr>
          <p:cNvGrpSpPr/>
          <p:nvPr/>
        </p:nvGrpSpPr>
        <p:grpSpPr>
          <a:xfrm>
            <a:off x="9471801" y="760270"/>
            <a:ext cx="1776786" cy="900000"/>
            <a:chOff x="215308" y="972317"/>
            <a:chExt cx="1776786" cy="90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CBB26B-866A-6CA8-9F17-6969B02F17A2}"/>
                </a:ext>
              </a:extLst>
            </p:cNvPr>
            <p:cNvSpPr/>
            <p:nvPr/>
          </p:nvSpPr>
          <p:spPr>
            <a:xfrm>
              <a:off x="1632094" y="972317"/>
              <a:ext cx="360000" cy="90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969C7CA-3828-0FCB-F685-3F827C7D419A}"/>
                    </a:ext>
                  </a:extLst>
                </p:cNvPr>
                <p:cNvSpPr txBox="1"/>
                <p:nvPr/>
              </p:nvSpPr>
              <p:spPr>
                <a:xfrm>
                  <a:off x="215308" y="1014546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969C7CA-3828-0FCB-F685-3F827C7D4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08" y="1014546"/>
                  <a:ext cx="1415772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6195" t="-6061" r="-6195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C735F7-0444-8AF6-DB65-781A303DAD05}"/>
              </a:ext>
            </a:extLst>
          </p:cNvPr>
          <p:cNvGrpSpPr/>
          <p:nvPr/>
        </p:nvGrpSpPr>
        <p:grpSpPr>
          <a:xfrm>
            <a:off x="6679149" y="5530005"/>
            <a:ext cx="2175070" cy="900000"/>
            <a:chOff x="6347679" y="5530005"/>
            <a:chExt cx="2175070" cy="900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C9BAA3-D6B8-BC37-4794-7F5E2E0D7775}"/>
                </a:ext>
              </a:extLst>
            </p:cNvPr>
            <p:cNvSpPr/>
            <p:nvPr/>
          </p:nvSpPr>
          <p:spPr>
            <a:xfrm>
              <a:off x="8162749" y="5530005"/>
              <a:ext cx="360000" cy="90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2B5CC7-522C-FA61-AD07-5834421B5585}"/>
                    </a:ext>
                  </a:extLst>
                </p:cNvPr>
                <p:cNvSpPr txBox="1"/>
                <p:nvPr/>
              </p:nvSpPr>
              <p:spPr>
                <a:xfrm>
                  <a:off x="6347679" y="5577923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2B5CC7-522C-FA61-AD07-5834421B5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679" y="5577923"/>
                  <a:ext cx="1415772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7143" t="-6061" r="-625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8F5C6-76CC-F70F-7D62-7E1FF81F3944}"/>
              </a:ext>
            </a:extLst>
          </p:cNvPr>
          <p:cNvCxnSpPr>
            <a:cxnSpLocks/>
          </p:cNvCxnSpPr>
          <p:nvPr/>
        </p:nvCxnSpPr>
        <p:spPr>
          <a:xfrm>
            <a:off x="9413784" y="3820136"/>
            <a:ext cx="576000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13256B-87A1-0F8D-8603-41B2B10AB84A}"/>
              </a:ext>
            </a:extLst>
          </p:cNvPr>
          <p:cNvCxnSpPr>
            <a:cxnSpLocks/>
          </p:cNvCxnSpPr>
          <p:nvPr/>
        </p:nvCxnSpPr>
        <p:spPr>
          <a:xfrm>
            <a:off x="9374922" y="1493485"/>
            <a:ext cx="576000" cy="1174784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313200-AC5D-E259-80FF-C84A921E280E}"/>
              </a:ext>
            </a:extLst>
          </p:cNvPr>
          <p:cNvGrpSpPr/>
          <p:nvPr/>
        </p:nvGrpSpPr>
        <p:grpSpPr>
          <a:xfrm>
            <a:off x="9848506" y="5529043"/>
            <a:ext cx="1400081" cy="900000"/>
            <a:chOff x="9848506" y="5508920"/>
            <a:chExt cx="1400081" cy="90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CC27E6-2446-1F73-13C0-4A41380CAE63}"/>
                </a:ext>
              </a:extLst>
            </p:cNvPr>
            <p:cNvSpPr/>
            <p:nvPr/>
          </p:nvSpPr>
          <p:spPr>
            <a:xfrm>
              <a:off x="10888587" y="5508920"/>
              <a:ext cx="360000" cy="90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426AA29-E5D5-D872-CC2B-A0101220AD92}"/>
                </a:ext>
              </a:extLst>
            </p:cNvPr>
            <p:cNvSpPr txBox="1"/>
            <p:nvPr/>
          </p:nvSpPr>
          <p:spPr>
            <a:xfrm>
              <a:off x="9848506" y="5728087"/>
              <a:ext cx="662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T/F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EE2790C-4DA0-3334-4681-ADE2137DE3F2}"/>
              </a:ext>
            </a:extLst>
          </p:cNvPr>
          <p:cNvGrpSpPr/>
          <p:nvPr/>
        </p:nvGrpSpPr>
        <p:grpSpPr>
          <a:xfrm>
            <a:off x="6285664" y="310269"/>
            <a:ext cx="2754368" cy="1800000"/>
            <a:chOff x="94492" y="2477650"/>
            <a:chExt cx="2754368" cy="180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C04D5-5FCF-9A49-F04E-C8B4523512C2}"/>
                </a:ext>
              </a:extLst>
            </p:cNvPr>
            <p:cNvSpPr/>
            <p:nvPr/>
          </p:nvSpPr>
          <p:spPr>
            <a:xfrm>
              <a:off x="2308860" y="2477650"/>
              <a:ext cx="540000" cy="1800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B55D5EC-E264-AAF5-D213-968855392F66}"/>
                    </a:ext>
                  </a:extLst>
                </p:cNvPr>
                <p:cNvSpPr txBox="1"/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data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 </a:t>
                  </a:r>
                </a:p>
                <a:p>
                  <a:pPr algn="ctr"/>
                  <a:r>
                    <a:rPr lang="en-TW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B55D5EC-E264-AAF5-D213-968855392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2" y="2777485"/>
                  <a:ext cx="2214368" cy="1200329"/>
                </a:xfrm>
                <a:prstGeom prst="rect">
                  <a:avLst/>
                </a:prstGeom>
                <a:blipFill>
                  <a:blip r:embed="rId11"/>
                  <a:stretch>
                    <a:fillRect t="-4211" b="-4211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806699-D975-B56B-FD84-5261F1BF04C2}"/>
              </a:ext>
            </a:extLst>
          </p:cNvPr>
          <p:cNvCxnSpPr>
            <a:cxnSpLocks/>
          </p:cNvCxnSpPr>
          <p:nvPr/>
        </p:nvCxnSpPr>
        <p:spPr>
          <a:xfrm>
            <a:off x="5885452" y="2580585"/>
            <a:ext cx="576000" cy="557521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A3EB04-BA42-D92D-7C15-180ECC3136CF}"/>
              </a:ext>
            </a:extLst>
          </p:cNvPr>
          <p:cNvCxnSpPr>
            <a:cxnSpLocks/>
          </p:cNvCxnSpPr>
          <p:nvPr/>
        </p:nvCxnSpPr>
        <p:spPr>
          <a:xfrm>
            <a:off x="11068587" y="2110269"/>
            <a:ext cx="0" cy="55800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0A426A-F708-46FD-11D5-7734BC69FC2D}"/>
              </a:ext>
            </a:extLst>
          </p:cNvPr>
          <p:cNvCxnSpPr>
            <a:cxnSpLocks/>
          </p:cNvCxnSpPr>
          <p:nvPr/>
        </p:nvCxnSpPr>
        <p:spPr>
          <a:xfrm>
            <a:off x="11065314" y="4608920"/>
            <a:ext cx="0" cy="55800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370F58-6FBB-8D1B-4100-CF82401EFE73}"/>
              </a:ext>
            </a:extLst>
          </p:cNvPr>
          <p:cNvCxnSpPr/>
          <p:nvPr/>
        </p:nvCxnSpPr>
        <p:spPr>
          <a:xfrm flipV="1">
            <a:off x="5885452" y="4162112"/>
            <a:ext cx="576000" cy="558000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2D661C-6498-8FE8-8E21-6C5C256EA71F}"/>
              </a:ext>
            </a:extLst>
          </p:cNvPr>
          <p:cNvCxnSpPr>
            <a:cxnSpLocks/>
          </p:cNvCxnSpPr>
          <p:nvPr/>
        </p:nvCxnSpPr>
        <p:spPr>
          <a:xfrm>
            <a:off x="5886855" y="5511694"/>
            <a:ext cx="576000" cy="557521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6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Hsu</dc:creator>
  <cp:lastModifiedBy>Oscar Hsu</cp:lastModifiedBy>
  <cp:revision>15</cp:revision>
  <dcterms:created xsi:type="dcterms:W3CDTF">2024-11-20T07:44:45Z</dcterms:created>
  <dcterms:modified xsi:type="dcterms:W3CDTF">2024-11-20T08:49:17Z</dcterms:modified>
</cp:coreProperties>
</file>