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3FDD6"/>
    <a:srgbClr val="929000"/>
    <a:srgbClr val="FF4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>
      <p:cViewPr varScale="1">
        <p:scale>
          <a:sx n="117" d="100"/>
          <a:sy n="117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92AF2-B7D3-2813-7D89-8E6740D96E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79760E-B911-E9DD-30EC-64B5866132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26DF92-038F-5F7C-A7FB-005D6A7F1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C7112-5CD1-194E-AC94-998883DE8993}" type="datetimeFigureOut">
              <a:rPr lang="en-TW" smtClean="0"/>
              <a:t>2023/4/9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5C80F-EA79-BAA0-707A-5AE9D3D58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20095C-D1B6-F26F-F3B2-215E3A6A4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44A28-F5F3-E043-9603-B961C620B5C3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175316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0B10D-1DCD-FF79-1AEB-761B38006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0B5CA4-EAED-DD57-E598-6A0D71CFBF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20DC7-DC3C-E66D-5952-663C82213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C7112-5CD1-194E-AC94-998883DE8993}" type="datetimeFigureOut">
              <a:rPr lang="en-TW" smtClean="0"/>
              <a:t>2023/4/9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76EFCC-9584-3ED6-D105-008C1C8A0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5208A-83C3-A8F4-5BB6-F054E78EC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44A28-F5F3-E043-9603-B961C620B5C3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392891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989FCF-4AD3-982B-E720-487CE7C793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CCFB05-AE53-411A-789A-10442E7190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6621C8-4B34-6968-3D9A-082FBB241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C7112-5CD1-194E-AC94-998883DE8993}" type="datetimeFigureOut">
              <a:rPr lang="en-TW" smtClean="0"/>
              <a:t>2023/4/9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6F7DD9-8CB9-4482-E929-71990DFA1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68EA1F-FE46-E03B-F548-6E8445622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44A28-F5F3-E043-9603-B961C620B5C3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27586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C5C7A-8C8E-09E0-E03D-D2F9E6719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791903-762A-C1C7-A67B-BC89A0674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773C7B-15B1-324F-9EA3-1E4D9495D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C7112-5CD1-194E-AC94-998883DE8993}" type="datetimeFigureOut">
              <a:rPr lang="en-TW" smtClean="0"/>
              <a:t>2023/4/9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99F0CA-0EDC-5D84-C5EB-95BFF9178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CEBCE5-18F8-F99E-493C-A93552F0A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44A28-F5F3-E043-9603-B961C620B5C3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233398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93DF4-E810-3721-F417-4C9724284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F37444-DD54-1FA7-E8A0-82C7BAA6D5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3835E5-67BB-263E-D01B-3417651D7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C7112-5CD1-194E-AC94-998883DE8993}" type="datetimeFigureOut">
              <a:rPr lang="en-TW" smtClean="0"/>
              <a:t>2023/4/9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BEAA-5734-B410-96F3-4F8248AA1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165D52-546E-437B-EAFB-FCCCB6C25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44A28-F5F3-E043-9603-B961C620B5C3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539741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57534-73DC-785A-5322-E6E8961B3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C49C4-A582-D5EF-F394-EC4734FFA1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C2FD5C-CEC4-E208-9DED-78CE7586D7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6EC584-30A4-8DF1-C4B3-B9B70A366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C7112-5CD1-194E-AC94-998883DE8993}" type="datetimeFigureOut">
              <a:rPr lang="en-TW" smtClean="0"/>
              <a:t>2023/4/9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56EFA7-B963-DCE9-DDF8-F5A0F623E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797479-C87F-C34D-4BB7-05321A6BD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44A28-F5F3-E043-9603-B961C620B5C3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746592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9EED9-4BD0-0202-E69D-93C6680B8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534C96-7F69-44A5-2CF5-7D6446B669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1479BD-E119-417E-9DF0-E911F5E877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8580B5-5C28-E8DA-1EEA-60F3576B7B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FD064F-F59C-33FF-AB58-EAC08367C4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81B0A2-CFCC-074F-09DA-2143F8F7C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C7112-5CD1-194E-AC94-998883DE8993}" type="datetimeFigureOut">
              <a:rPr lang="en-TW" smtClean="0"/>
              <a:t>2023/4/9</a:t>
            </a:fld>
            <a:endParaRPr lang="en-TW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FC988E-224F-3E7E-B00A-C323F1D45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4B14E9-08E3-B241-4D84-3550B74D4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44A28-F5F3-E043-9603-B961C620B5C3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669037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385A0-67DF-11D3-4E6B-3C43E6D26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3FB684-5263-C59A-F865-5CB04627C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C7112-5CD1-194E-AC94-998883DE8993}" type="datetimeFigureOut">
              <a:rPr lang="en-TW" smtClean="0"/>
              <a:t>2023/4/9</a:t>
            </a:fld>
            <a:endParaRPr lang="en-TW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0B29B9-4851-C5EB-1D9D-5001A9B50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B57370-53D9-1D39-063D-3C158A149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44A28-F5F3-E043-9603-B961C620B5C3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398537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4353D3-8BE2-C062-9D86-61E9E73E3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C7112-5CD1-194E-AC94-998883DE8993}" type="datetimeFigureOut">
              <a:rPr lang="en-TW" smtClean="0"/>
              <a:t>2023/4/9</a:t>
            </a:fld>
            <a:endParaRPr lang="en-TW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3885FE-EF4C-744B-B03C-7A68884D2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F9F710-C0C3-C545-58EC-19BAC79FE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44A28-F5F3-E043-9603-B961C620B5C3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711538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F975A-5019-CB27-5A07-40F71EC47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8A6255-2B84-CA71-654E-984B955277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540918-595B-4038-8333-3CFE90B746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D494BD-C8D7-613B-117F-068727DFB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C7112-5CD1-194E-AC94-998883DE8993}" type="datetimeFigureOut">
              <a:rPr lang="en-TW" smtClean="0"/>
              <a:t>2023/4/9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80841D-D33C-6B26-2E37-9AA622CA6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B6E952-3C30-070F-C0CC-8662257A1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44A28-F5F3-E043-9603-B961C620B5C3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55660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707D9-31ED-B70D-352D-E0446179D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075E28-2E78-3B2C-EBA4-0130044C2D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T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CA780F-84E7-2378-DF71-76C2F0D352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F6F0D1-F19D-78BE-5C8B-FE78AD89A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C7112-5CD1-194E-AC94-998883DE8993}" type="datetimeFigureOut">
              <a:rPr lang="en-TW" smtClean="0"/>
              <a:t>2023/4/9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8B4707-31C4-C345-90AB-E9DD7D78D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D290EF-A31E-A2C7-563F-674FBD1FE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44A28-F5F3-E043-9603-B961C620B5C3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124402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136125-2BE7-BA3C-71AE-DD1D3461A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651290-3954-8657-25C5-9B920D8968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B1BCEB-C86F-3E3F-9358-BB4B44F59A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3C7112-5CD1-194E-AC94-998883DE8993}" type="datetimeFigureOut">
              <a:rPr lang="en-TW" smtClean="0"/>
              <a:t>2023/4/9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6473EC-6BDE-5CAB-0FEB-2F1C4A2DBD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69D426-9D10-2C5A-FC19-9037C50F8E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F44A28-F5F3-E043-9603-B961C620B5C3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812740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7092ABC-EFF5-7C09-2477-D0DDD3EB9F04}"/>
              </a:ext>
            </a:extLst>
          </p:cNvPr>
          <p:cNvSpPr txBox="1"/>
          <p:nvPr/>
        </p:nvSpPr>
        <p:spPr>
          <a:xfrm>
            <a:off x="3345979" y="2111829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3600" dirty="0"/>
              <a:t>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DC7220-FD6E-9F4F-00B7-47E29321AE6B}"/>
              </a:ext>
            </a:extLst>
          </p:cNvPr>
          <p:cNvSpPr txBox="1"/>
          <p:nvPr/>
        </p:nvSpPr>
        <p:spPr>
          <a:xfrm>
            <a:off x="3992301" y="2111827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3600" dirty="0"/>
              <a:t>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710B89-4C90-2371-26C4-82F00141E3FC}"/>
              </a:ext>
            </a:extLst>
          </p:cNvPr>
          <p:cNvSpPr txBox="1"/>
          <p:nvPr/>
        </p:nvSpPr>
        <p:spPr>
          <a:xfrm>
            <a:off x="4638623" y="2111828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3600" dirty="0"/>
              <a:t>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F1A93D-D8BE-69CE-2F21-67548EF2D68F}"/>
              </a:ext>
            </a:extLst>
          </p:cNvPr>
          <p:cNvSpPr txBox="1"/>
          <p:nvPr/>
        </p:nvSpPr>
        <p:spPr>
          <a:xfrm>
            <a:off x="2699657" y="2111829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3600" dirty="0"/>
              <a:t>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402366-5F3E-9ACB-F279-69D56B55FFC3}"/>
              </a:ext>
            </a:extLst>
          </p:cNvPr>
          <p:cNvSpPr txBox="1"/>
          <p:nvPr/>
        </p:nvSpPr>
        <p:spPr>
          <a:xfrm>
            <a:off x="3345979" y="2758158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3600" dirty="0"/>
              <a:t>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67B2FAA-85F3-FC64-76CE-F3270BAD36E8}"/>
              </a:ext>
            </a:extLst>
          </p:cNvPr>
          <p:cNvSpPr txBox="1"/>
          <p:nvPr/>
        </p:nvSpPr>
        <p:spPr>
          <a:xfrm>
            <a:off x="3992301" y="2758156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3600" dirty="0"/>
              <a:t>6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6923E64-D902-B2C3-B778-85D580981DFD}"/>
              </a:ext>
            </a:extLst>
          </p:cNvPr>
          <p:cNvSpPr txBox="1"/>
          <p:nvPr/>
        </p:nvSpPr>
        <p:spPr>
          <a:xfrm>
            <a:off x="4638623" y="2758157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3600" dirty="0"/>
              <a:t>7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3B2113-5CB7-8864-0E69-58BEFCE081E3}"/>
              </a:ext>
            </a:extLst>
          </p:cNvPr>
          <p:cNvSpPr txBox="1"/>
          <p:nvPr/>
        </p:nvSpPr>
        <p:spPr>
          <a:xfrm>
            <a:off x="2699657" y="2758158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3600" dirty="0"/>
              <a:t>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7F04650-6E52-F944-0D41-6419DB1881D4}"/>
              </a:ext>
            </a:extLst>
          </p:cNvPr>
          <p:cNvSpPr txBox="1"/>
          <p:nvPr/>
        </p:nvSpPr>
        <p:spPr>
          <a:xfrm>
            <a:off x="3345979" y="342900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3600" dirty="0"/>
              <a:t>9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07247A0-DBFC-C8E0-AB44-6FB9FCC21973}"/>
              </a:ext>
            </a:extLst>
          </p:cNvPr>
          <p:cNvSpPr txBox="1"/>
          <p:nvPr/>
        </p:nvSpPr>
        <p:spPr>
          <a:xfrm>
            <a:off x="3992301" y="3428998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3600" dirty="0"/>
              <a:t>10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B858521-840B-539B-8761-F8899856D571}"/>
              </a:ext>
            </a:extLst>
          </p:cNvPr>
          <p:cNvSpPr txBox="1"/>
          <p:nvPr/>
        </p:nvSpPr>
        <p:spPr>
          <a:xfrm>
            <a:off x="4638623" y="3428999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3600" dirty="0"/>
              <a:t>11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E8481AE-CDAA-E5B7-A5D8-1064A99BB0DF}"/>
              </a:ext>
            </a:extLst>
          </p:cNvPr>
          <p:cNvSpPr txBox="1"/>
          <p:nvPr/>
        </p:nvSpPr>
        <p:spPr>
          <a:xfrm>
            <a:off x="2699657" y="342900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3600" dirty="0"/>
              <a:t>8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01AD694-65D2-DA2B-A32C-F7BFDCAD9023}"/>
              </a:ext>
            </a:extLst>
          </p:cNvPr>
          <p:cNvSpPr txBox="1"/>
          <p:nvPr/>
        </p:nvSpPr>
        <p:spPr>
          <a:xfrm>
            <a:off x="3345979" y="4050816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3600" dirty="0"/>
              <a:t>13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B0E5B41-1EAB-2CAE-8CFE-6F4B6FDB4750}"/>
              </a:ext>
            </a:extLst>
          </p:cNvPr>
          <p:cNvSpPr txBox="1"/>
          <p:nvPr/>
        </p:nvSpPr>
        <p:spPr>
          <a:xfrm>
            <a:off x="3992301" y="4050814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3600" dirty="0"/>
              <a:t>14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F414344-F50A-1650-A8BC-9DA63E5A6EAD}"/>
              </a:ext>
            </a:extLst>
          </p:cNvPr>
          <p:cNvSpPr txBox="1"/>
          <p:nvPr/>
        </p:nvSpPr>
        <p:spPr>
          <a:xfrm>
            <a:off x="4638623" y="4050815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3600" dirty="0"/>
              <a:t>15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6798883-25EA-1CDE-0113-B2FB8963A0FB}"/>
              </a:ext>
            </a:extLst>
          </p:cNvPr>
          <p:cNvSpPr txBox="1"/>
          <p:nvPr/>
        </p:nvSpPr>
        <p:spPr>
          <a:xfrm>
            <a:off x="2699657" y="4050816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3600" dirty="0"/>
              <a:t>12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DE1D256-E82B-5939-9786-21BE20708C55}"/>
              </a:ext>
            </a:extLst>
          </p:cNvPr>
          <p:cNvSpPr txBox="1"/>
          <p:nvPr/>
        </p:nvSpPr>
        <p:spPr>
          <a:xfrm>
            <a:off x="7337606" y="2111826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3600" dirty="0"/>
              <a:t>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E965E11-B315-C9D4-3E65-1E3EF902D66F}"/>
              </a:ext>
            </a:extLst>
          </p:cNvPr>
          <p:cNvSpPr txBox="1"/>
          <p:nvPr/>
        </p:nvSpPr>
        <p:spPr>
          <a:xfrm>
            <a:off x="7983928" y="2111824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3600" dirty="0"/>
              <a:t>2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1B6C35C-B7FA-A4B9-21B3-5CF4518BB09A}"/>
              </a:ext>
            </a:extLst>
          </p:cNvPr>
          <p:cNvSpPr txBox="1"/>
          <p:nvPr/>
        </p:nvSpPr>
        <p:spPr>
          <a:xfrm>
            <a:off x="8630250" y="2111825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3600" dirty="0"/>
              <a:t>3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B34AD9A-00AB-DCA7-7E76-C23ADE95F9CF}"/>
              </a:ext>
            </a:extLst>
          </p:cNvPr>
          <p:cNvSpPr txBox="1"/>
          <p:nvPr/>
        </p:nvSpPr>
        <p:spPr>
          <a:xfrm>
            <a:off x="6691284" y="2111826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3600" dirty="0"/>
              <a:t>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7FD0A6A-4427-B5B4-F365-F1EAA60B6446}"/>
              </a:ext>
            </a:extLst>
          </p:cNvPr>
          <p:cNvSpPr txBox="1"/>
          <p:nvPr/>
        </p:nvSpPr>
        <p:spPr>
          <a:xfrm>
            <a:off x="7337606" y="2758155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3600" dirty="0"/>
              <a:t>5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1ECE4BB-C979-7B90-1287-31005D7EF63E}"/>
              </a:ext>
            </a:extLst>
          </p:cNvPr>
          <p:cNvSpPr txBox="1"/>
          <p:nvPr/>
        </p:nvSpPr>
        <p:spPr>
          <a:xfrm>
            <a:off x="7983928" y="2758153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3600" dirty="0"/>
              <a:t>6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66D2FCE-D9A3-CCE1-9F2F-5E2F5424E33C}"/>
              </a:ext>
            </a:extLst>
          </p:cNvPr>
          <p:cNvSpPr txBox="1"/>
          <p:nvPr/>
        </p:nvSpPr>
        <p:spPr>
          <a:xfrm>
            <a:off x="8630250" y="2758154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3600" dirty="0"/>
              <a:t>7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3F89867-20CE-C48F-A9DA-83DFBB16D622}"/>
              </a:ext>
            </a:extLst>
          </p:cNvPr>
          <p:cNvSpPr txBox="1"/>
          <p:nvPr/>
        </p:nvSpPr>
        <p:spPr>
          <a:xfrm>
            <a:off x="6691284" y="2758155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3600" dirty="0"/>
              <a:t>4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CF92341-F0AE-A16C-EDD9-D77D239C033C}"/>
              </a:ext>
            </a:extLst>
          </p:cNvPr>
          <p:cNvSpPr txBox="1"/>
          <p:nvPr/>
        </p:nvSpPr>
        <p:spPr>
          <a:xfrm>
            <a:off x="7337606" y="3428997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3600" dirty="0"/>
              <a:t>9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E1FD6BE-C04A-1E64-12BA-66601CF2526A}"/>
              </a:ext>
            </a:extLst>
          </p:cNvPr>
          <p:cNvSpPr txBox="1"/>
          <p:nvPr/>
        </p:nvSpPr>
        <p:spPr>
          <a:xfrm>
            <a:off x="7854065" y="3428995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3600" dirty="0"/>
              <a:t>10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0F448A3-E582-5A4A-4FA6-A77A49D3C5F5}"/>
              </a:ext>
            </a:extLst>
          </p:cNvPr>
          <p:cNvSpPr txBox="1"/>
          <p:nvPr/>
        </p:nvSpPr>
        <p:spPr>
          <a:xfrm>
            <a:off x="8510343" y="3428995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3600" dirty="0"/>
              <a:t>11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4561D60-C4C2-176C-B1A3-EA35008A194B}"/>
              </a:ext>
            </a:extLst>
          </p:cNvPr>
          <p:cNvSpPr txBox="1"/>
          <p:nvPr/>
        </p:nvSpPr>
        <p:spPr>
          <a:xfrm>
            <a:off x="6691284" y="3428997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3600" dirty="0"/>
              <a:t>8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A51BD5C-DA59-E78C-B8B7-EBF15EA65336}"/>
              </a:ext>
            </a:extLst>
          </p:cNvPr>
          <p:cNvSpPr txBox="1"/>
          <p:nvPr/>
        </p:nvSpPr>
        <p:spPr>
          <a:xfrm>
            <a:off x="7214165" y="4050811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3600" dirty="0"/>
              <a:t>13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494E298-A4BA-9E5C-D2C4-0D07A88DA7C1}"/>
              </a:ext>
            </a:extLst>
          </p:cNvPr>
          <p:cNvSpPr txBox="1"/>
          <p:nvPr/>
        </p:nvSpPr>
        <p:spPr>
          <a:xfrm>
            <a:off x="7853067" y="4050807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3600" dirty="0"/>
              <a:t>14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D5F4D91-5805-6FD0-61CB-7BE8878F827C}"/>
              </a:ext>
            </a:extLst>
          </p:cNvPr>
          <p:cNvSpPr txBox="1"/>
          <p:nvPr/>
        </p:nvSpPr>
        <p:spPr>
          <a:xfrm>
            <a:off x="8510343" y="4050807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3600" dirty="0"/>
              <a:t>15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39DA79C-B470-530A-82C0-0F8F80BA57C4}"/>
              </a:ext>
            </a:extLst>
          </p:cNvPr>
          <p:cNvSpPr txBox="1"/>
          <p:nvPr/>
        </p:nvSpPr>
        <p:spPr>
          <a:xfrm>
            <a:off x="6574265" y="4050811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3600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2031876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43">
            <a:extLst>
              <a:ext uri="{FF2B5EF4-FFF2-40B4-BE49-F238E27FC236}">
                <a16:creationId xmlns:a16="http://schemas.microsoft.com/office/drawing/2014/main" id="{EF7A60E2-85C2-17F8-398A-794AA729C472}"/>
              </a:ext>
            </a:extLst>
          </p:cNvPr>
          <p:cNvSpPr txBox="1"/>
          <p:nvPr/>
        </p:nvSpPr>
        <p:spPr>
          <a:xfrm>
            <a:off x="1378071" y="745278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3600" dirty="0"/>
              <a:t>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377E54B-BF12-A710-BAF0-B4A6E57E4A7F}"/>
              </a:ext>
            </a:extLst>
          </p:cNvPr>
          <p:cNvSpPr txBox="1"/>
          <p:nvPr/>
        </p:nvSpPr>
        <p:spPr>
          <a:xfrm>
            <a:off x="2024393" y="745276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3600" dirty="0"/>
              <a:t>2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574C191-8ADB-2464-09A3-C1C86BCFAE23}"/>
              </a:ext>
            </a:extLst>
          </p:cNvPr>
          <p:cNvSpPr txBox="1"/>
          <p:nvPr/>
        </p:nvSpPr>
        <p:spPr>
          <a:xfrm>
            <a:off x="2670715" y="745277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3600" dirty="0"/>
              <a:t>3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83074D9-E532-0AC4-7A49-1EBAD96444FB}"/>
              </a:ext>
            </a:extLst>
          </p:cNvPr>
          <p:cNvSpPr txBox="1"/>
          <p:nvPr/>
        </p:nvSpPr>
        <p:spPr>
          <a:xfrm>
            <a:off x="731749" y="745278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3600" dirty="0"/>
              <a:t>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73F09CE-96CA-9D1D-5EEF-9E81F72EFA92}"/>
              </a:ext>
            </a:extLst>
          </p:cNvPr>
          <p:cNvSpPr txBox="1"/>
          <p:nvPr/>
        </p:nvSpPr>
        <p:spPr>
          <a:xfrm>
            <a:off x="1378071" y="1391607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3600" dirty="0"/>
              <a:t>5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11B8972-9DA7-5A5D-E775-674E96C53EEA}"/>
              </a:ext>
            </a:extLst>
          </p:cNvPr>
          <p:cNvSpPr txBox="1"/>
          <p:nvPr/>
        </p:nvSpPr>
        <p:spPr>
          <a:xfrm>
            <a:off x="731749" y="1391607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3600" dirty="0"/>
              <a:t>4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EA3C5A5-7698-89B9-3514-D32170A36C7B}"/>
              </a:ext>
            </a:extLst>
          </p:cNvPr>
          <p:cNvCxnSpPr>
            <a:cxnSpLocks/>
          </p:cNvCxnSpPr>
          <p:nvPr/>
        </p:nvCxnSpPr>
        <p:spPr>
          <a:xfrm>
            <a:off x="925493" y="1089707"/>
            <a:ext cx="0" cy="646329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8AE3186-B437-12D4-383D-3A87B594FC49}"/>
              </a:ext>
            </a:extLst>
          </p:cNvPr>
          <p:cNvCxnSpPr>
            <a:cxnSpLocks/>
          </p:cNvCxnSpPr>
          <p:nvPr/>
        </p:nvCxnSpPr>
        <p:spPr>
          <a:xfrm>
            <a:off x="1558410" y="1089706"/>
            <a:ext cx="0" cy="646329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4172D489-1398-AC61-F8F7-023407177DB0}"/>
              </a:ext>
            </a:extLst>
          </p:cNvPr>
          <p:cNvCxnSpPr>
            <a:cxnSpLocks/>
          </p:cNvCxnSpPr>
          <p:nvPr/>
        </p:nvCxnSpPr>
        <p:spPr>
          <a:xfrm flipH="1">
            <a:off x="925493" y="1089706"/>
            <a:ext cx="193607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716C8393-648A-F197-5371-45B43FFC02FC}"/>
              </a:ext>
            </a:extLst>
          </p:cNvPr>
          <p:cNvCxnSpPr>
            <a:cxnSpLocks/>
          </p:cNvCxnSpPr>
          <p:nvPr/>
        </p:nvCxnSpPr>
        <p:spPr>
          <a:xfrm flipH="1">
            <a:off x="925493" y="1736035"/>
            <a:ext cx="632917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DB4BFCA7-B5E7-49D0-29D5-8B7B4372F5E7}"/>
              </a:ext>
            </a:extLst>
          </p:cNvPr>
          <p:cNvSpPr txBox="1"/>
          <p:nvPr/>
        </p:nvSpPr>
        <p:spPr>
          <a:xfrm>
            <a:off x="1374361" y="203468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3600" dirty="0"/>
              <a:t>5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366F346-60E8-A921-7AA0-202A86F28101}"/>
              </a:ext>
            </a:extLst>
          </p:cNvPr>
          <p:cNvSpPr txBox="1"/>
          <p:nvPr/>
        </p:nvSpPr>
        <p:spPr>
          <a:xfrm>
            <a:off x="2020683" y="2034679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3600" dirty="0"/>
              <a:t>6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8F89108-765C-7107-16AD-55AFF5090FDB}"/>
              </a:ext>
            </a:extLst>
          </p:cNvPr>
          <p:cNvSpPr txBox="1"/>
          <p:nvPr/>
        </p:nvSpPr>
        <p:spPr>
          <a:xfrm>
            <a:off x="2667005" y="203468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3600" dirty="0"/>
              <a:t>7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1FBD799-58D0-9FB6-5161-F3ED32873299}"/>
              </a:ext>
            </a:extLst>
          </p:cNvPr>
          <p:cNvSpPr txBox="1"/>
          <p:nvPr/>
        </p:nvSpPr>
        <p:spPr>
          <a:xfrm>
            <a:off x="728039" y="203468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3600" dirty="0"/>
              <a:t>4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6569379-86AC-DB27-B788-235BA62910F3}"/>
              </a:ext>
            </a:extLst>
          </p:cNvPr>
          <p:cNvSpPr txBox="1"/>
          <p:nvPr/>
        </p:nvSpPr>
        <p:spPr>
          <a:xfrm>
            <a:off x="1374361" y="2705523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3600" dirty="0"/>
              <a:t>9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1A3107F-502B-3480-B3F3-55CA56AD6FD3}"/>
              </a:ext>
            </a:extLst>
          </p:cNvPr>
          <p:cNvSpPr txBox="1"/>
          <p:nvPr/>
        </p:nvSpPr>
        <p:spPr>
          <a:xfrm>
            <a:off x="728039" y="2705523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3600" dirty="0"/>
              <a:t>8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43D03031-5BCF-93E4-FA49-9D0EAEE4D980}"/>
              </a:ext>
            </a:extLst>
          </p:cNvPr>
          <p:cNvCxnSpPr>
            <a:cxnSpLocks/>
          </p:cNvCxnSpPr>
          <p:nvPr/>
        </p:nvCxnSpPr>
        <p:spPr>
          <a:xfrm>
            <a:off x="947304" y="2370734"/>
            <a:ext cx="0" cy="646329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1B3FE4E3-042C-58D2-2CC2-F6101A0F55DE}"/>
              </a:ext>
            </a:extLst>
          </p:cNvPr>
          <p:cNvCxnSpPr>
            <a:cxnSpLocks/>
          </p:cNvCxnSpPr>
          <p:nvPr/>
        </p:nvCxnSpPr>
        <p:spPr>
          <a:xfrm>
            <a:off x="1580221" y="2370733"/>
            <a:ext cx="0" cy="646329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184767A8-3228-89C3-4E23-ED96C179C0F6}"/>
              </a:ext>
            </a:extLst>
          </p:cNvPr>
          <p:cNvCxnSpPr>
            <a:cxnSpLocks/>
          </p:cNvCxnSpPr>
          <p:nvPr/>
        </p:nvCxnSpPr>
        <p:spPr>
          <a:xfrm flipH="1">
            <a:off x="947304" y="2370733"/>
            <a:ext cx="1936078" cy="0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469A671-3150-5851-74F8-F17F4370C2B1}"/>
              </a:ext>
            </a:extLst>
          </p:cNvPr>
          <p:cNvCxnSpPr>
            <a:cxnSpLocks/>
          </p:cNvCxnSpPr>
          <p:nvPr/>
        </p:nvCxnSpPr>
        <p:spPr>
          <a:xfrm flipH="1">
            <a:off x="947304" y="3017062"/>
            <a:ext cx="632917" cy="0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FD5754D8-6544-9FE1-4E09-0990713C6626}"/>
              </a:ext>
            </a:extLst>
          </p:cNvPr>
          <p:cNvSpPr txBox="1"/>
          <p:nvPr/>
        </p:nvSpPr>
        <p:spPr>
          <a:xfrm>
            <a:off x="3970384" y="745276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3600" dirty="0"/>
              <a:t>5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E31E572-500A-B9E0-B811-A8FF1FA6D8EE}"/>
              </a:ext>
            </a:extLst>
          </p:cNvPr>
          <p:cNvSpPr txBox="1"/>
          <p:nvPr/>
        </p:nvSpPr>
        <p:spPr>
          <a:xfrm>
            <a:off x="4616706" y="745274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3600" dirty="0"/>
              <a:t>6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B563162-E3D3-2D8D-C18B-6EF99F3D94D2}"/>
              </a:ext>
            </a:extLst>
          </p:cNvPr>
          <p:cNvSpPr txBox="1"/>
          <p:nvPr/>
        </p:nvSpPr>
        <p:spPr>
          <a:xfrm>
            <a:off x="3324062" y="745276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3600" dirty="0"/>
              <a:t>4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1A092FF-DC12-E649-0C5B-1FE125D4E3C1}"/>
              </a:ext>
            </a:extLst>
          </p:cNvPr>
          <p:cNvSpPr txBox="1"/>
          <p:nvPr/>
        </p:nvSpPr>
        <p:spPr>
          <a:xfrm>
            <a:off x="3970384" y="1416118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3600" dirty="0"/>
              <a:t>9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53B750B-F530-41DB-E222-19C226563EFC}"/>
              </a:ext>
            </a:extLst>
          </p:cNvPr>
          <p:cNvSpPr txBox="1"/>
          <p:nvPr/>
        </p:nvSpPr>
        <p:spPr>
          <a:xfrm>
            <a:off x="4486843" y="1416116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3600" dirty="0"/>
              <a:t>10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3E47F85-FE65-398A-8EA2-0DFAD82D7FA6}"/>
              </a:ext>
            </a:extLst>
          </p:cNvPr>
          <p:cNvSpPr txBox="1"/>
          <p:nvPr/>
        </p:nvSpPr>
        <p:spPr>
          <a:xfrm>
            <a:off x="3324062" y="1416118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3600" dirty="0"/>
              <a:t>8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9A182952-1211-13A4-8A74-59E12A98AE52}"/>
              </a:ext>
            </a:extLst>
          </p:cNvPr>
          <p:cNvCxnSpPr>
            <a:cxnSpLocks/>
          </p:cNvCxnSpPr>
          <p:nvPr/>
        </p:nvCxnSpPr>
        <p:spPr>
          <a:xfrm>
            <a:off x="4826330" y="1111716"/>
            <a:ext cx="0" cy="646329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6D41B1A3-380F-98CB-4070-E3D21DA1061D}"/>
              </a:ext>
            </a:extLst>
          </p:cNvPr>
          <p:cNvCxnSpPr>
            <a:cxnSpLocks/>
          </p:cNvCxnSpPr>
          <p:nvPr/>
        </p:nvCxnSpPr>
        <p:spPr>
          <a:xfrm>
            <a:off x="3554511" y="1111715"/>
            <a:ext cx="0" cy="646329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06592347-2ADC-E363-71F5-7C096B387FB9}"/>
              </a:ext>
            </a:extLst>
          </p:cNvPr>
          <p:cNvCxnSpPr>
            <a:cxnSpLocks/>
          </p:cNvCxnSpPr>
          <p:nvPr/>
        </p:nvCxnSpPr>
        <p:spPr>
          <a:xfrm flipH="1">
            <a:off x="3554510" y="1111715"/>
            <a:ext cx="1278803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E5CCA0AF-0FBA-6B22-B17F-C000D624276A}"/>
              </a:ext>
            </a:extLst>
          </p:cNvPr>
          <p:cNvCxnSpPr>
            <a:cxnSpLocks/>
          </p:cNvCxnSpPr>
          <p:nvPr/>
        </p:nvCxnSpPr>
        <p:spPr>
          <a:xfrm flipH="1">
            <a:off x="3554510" y="1758044"/>
            <a:ext cx="1292645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8FA47477-DD57-29E7-2C96-104C12CC6821}"/>
              </a:ext>
            </a:extLst>
          </p:cNvPr>
          <p:cNvSpPr txBox="1"/>
          <p:nvPr/>
        </p:nvSpPr>
        <p:spPr>
          <a:xfrm>
            <a:off x="3970384" y="2037933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3600" dirty="0"/>
              <a:t>9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DD79963-1999-ED46-4F88-8A4C090A0C92}"/>
              </a:ext>
            </a:extLst>
          </p:cNvPr>
          <p:cNvSpPr txBox="1"/>
          <p:nvPr/>
        </p:nvSpPr>
        <p:spPr>
          <a:xfrm>
            <a:off x="4486843" y="2037931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3600" dirty="0"/>
              <a:t>10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C5CD4D9-C833-B456-2905-8F622B2BEFBB}"/>
              </a:ext>
            </a:extLst>
          </p:cNvPr>
          <p:cNvSpPr txBox="1"/>
          <p:nvPr/>
        </p:nvSpPr>
        <p:spPr>
          <a:xfrm>
            <a:off x="3324062" y="2037933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3600" dirty="0"/>
              <a:t>8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4D80A713-6CBB-0CAD-FCF6-3907A45191A6}"/>
              </a:ext>
            </a:extLst>
          </p:cNvPr>
          <p:cNvSpPr txBox="1"/>
          <p:nvPr/>
        </p:nvSpPr>
        <p:spPr>
          <a:xfrm>
            <a:off x="3846943" y="2659747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3600" dirty="0"/>
              <a:t>13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619CD4D-8CF0-9C3B-3F7E-33478ABA7A19}"/>
              </a:ext>
            </a:extLst>
          </p:cNvPr>
          <p:cNvSpPr txBox="1"/>
          <p:nvPr/>
        </p:nvSpPr>
        <p:spPr>
          <a:xfrm>
            <a:off x="4485845" y="2659743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3600" dirty="0"/>
              <a:t>14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4ECE035-C16E-4658-F5F3-7D1040EA0063}"/>
              </a:ext>
            </a:extLst>
          </p:cNvPr>
          <p:cNvSpPr txBox="1"/>
          <p:nvPr/>
        </p:nvSpPr>
        <p:spPr>
          <a:xfrm>
            <a:off x="3207043" y="2659747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3600" dirty="0"/>
              <a:t>12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5B6EF802-6C74-DA47-028C-0BAB2C2AEFFC}"/>
              </a:ext>
            </a:extLst>
          </p:cNvPr>
          <p:cNvCxnSpPr>
            <a:cxnSpLocks/>
          </p:cNvCxnSpPr>
          <p:nvPr/>
        </p:nvCxnSpPr>
        <p:spPr>
          <a:xfrm>
            <a:off x="4796941" y="2370218"/>
            <a:ext cx="0" cy="64633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9785A6C3-A598-49F3-5C60-2BEC77BD219E}"/>
              </a:ext>
            </a:extLst>
          </p:cNvPr>
          <p:cNvCxnSpPr>
            <a:cxnSpLocks/>
          </p:cNvCxnSpPr>
          <p:nvPr/>
        </p:nvCxnSpPr>
        <p:spPr>
          <a:xfrm>
            <a:off x="3525121" y="2396686"/>
            <a:ext cx="1" cy="619861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507C3712-6804-CFEB-641C-DFDA5188E26E}"/>
              </a:ext>
            </a:extLst>
          </p:cNvPr>
          <p:cNvCxnSpPr>
            <a:cxnSpLocks/>
          </p:cNvCxnSpPr>
          <p:nvPr/>
        </p:nvCxnSpPr>
        <p:spPr>
          <a:xfrm flipH="1">
            <a:off x="3518138" y="2388899"/>
            <a:ext cx="1278803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FA090C7D-3962-E675-0A1C-B005EEF5BDA4}"/>
              </a:ext>
            </a:extLst>
          </p:cNvPr>
          <p:cNvCxnSpPr>
            <a:cxnSpLocks/>
          </p:cNvCxnSpPr>
          <p:nvPr/>
        </p:nvCxnSpPr>
        <p:spPr>
          <a:xfrm flipH="1">
            <a:off x="3525121" y="3016547"/>
            <a:ext cx="1292645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8554D3CE-33B9-8E6F-1283-747D0F97476A}"/>
              </a:ext>
            </a:extLst>
          </p:cNvPr>
          <p:cNvSpPr txBox="1"/>
          <p:nvPr/>
        </p:nvSpPr>
        <p:spPr>
          <a:xfrm>
            <a:off x="7809844" y="737965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3600" dirty="0"/>
              <a:t>2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8D9369F-153B-9F64-C60B-EC4AB73EED41}"/>
              </a:ext>
            </a:extLst>
          </p:cNvPr>
          <p:cNvSpPr txBox="1"/>
          <p:nvPr/>
        </p:nvSpPr>
        <p:spPr>
          <a:xfrm>
            <a:off x="6517200" y="737967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3600" dirty="0"/>
              <a:t>0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8955BD3-3E69-C87A-67EE-3B8D94877582}"/>
              </a:ext>
            </a:extLst>
          </p:cNvPr>
          <p:cNvSpPr txBox="1"/>
          <p:nvPr/>
        </p:nvSpPr>
        <p:spPr>
          <a:xfrm>
            <a:off x="7163522" y="1384296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3600" dirty="0"/>
              <a:t>5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45C34A64-74FB-EDBA-7406-E64EE9CF69DF}"/>
              </a:ext>
            </a:extLst>
          </p:cNvPr>
          <p:cNvSpPr txBox="1"/>
          <p:nvPr/>
        </p:nvSpPr>
        <p:spPr>
          <a:xfrm>
            <a:off x="7679981" y="2055136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3600" dirty="0"/>
              <a:t>10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44003191-8FD5-0975-10CE-51745BEFF5ED}"/>
              </a:ext>
            </a:extLst>
          </p:cNvPr>
          <p:cNvCxnSpPr>
            <a:cxnSpLocks/>
          </p:cNvCxnSpPr>
          <p:nvPr/>
        </p:nvCxnSpPr>
        <p:spPr>
          <a:xfrm>
            <a:off x="6730262" y="1079515"/>
            <a:ext cx="1278802" cy="1317171"/>
          </a:xfrm>
          <a:prstGeom prst="line">
            <a:avLst/>
          </a:prstGeom>
          <a:ln w="25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205C3EF2-F128-2EA9-A881-5B93DE4309D0}"/>
              </a:ext>
            </a:extLst>
          </p:cNvPr>
          <p:cNvCxnSpPr>
            <a:cxnSpLocks/>
          </p:cNvCxnSpPr>
          <p:nvPr/>
        </p:nvCxnSpPr>
        <p:spPr>
          <a:xfrm flipH="1">
            <a:off x="7376584" y="1079514"/>
            <a:ext cx="632480" cy="658586"/>
          </a:xfrm>
          <a:prstGeom prst="line">
            <a:avLst/>
          </a:prstGeom>
          <a:ln w="25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C975F382-BE5B-236E-6D1C-DF358049C667}"/>
              </a:ext>
            </a:extLst>
          </p:cNvPr>
          <p:cNvSpPr txBox="1"/>
          <p:nvPr/>
        </p:nvSpPr>
        <p:spPr>
          <a:xfrm>
            <a:off x="7818554" y="3324886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3600" dirty="0"/>
              <a:t>6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0448C99A-D3DE-F6C4-86B1-8F8AA446986A}"/>
              </a:ext>
            </a:extLst>
          </p:cNvPr>
          <p:cNvSpPr txBox="1"/>
          <p:nvPr/>
        </p:nvSpPr>
        <p:spPr>
          <a:xfrm>
            <a:off x="6525910" y="3324888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3600" dirty="0"/>
              <a:t>4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85CA5196-507F-8F9B-E6E9-6047C4502FF2}"/>
              </a:ext>
            </a:extLst>
          </p:cNvPr>
          <p:cNvSpPr txBox="1"/>
          <p:nvPr/>
        </p:nvSpPr>
        <p:spPr>
          <a:xfrm>
            <a:off x="7172232" y="399573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3600" dirty="0"/>
              <a:t>9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7F108AB-2CC5-8BBC-72D6-9022CFCFD7F6}"/>
              </a:ext>
            </a:extLst>
          </p:cNvPr>
          <p:cNvSpPr txBox="1"/>
          <p:nvPr/>
        </p:nvSpPr>
        <p:spPr>
          <a:xfrm>
            <a:off x="7687693" y="4617540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3600" dirty="0"/>
              <a:t>14</a:t>
            </a: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18F20F0A-5BC7-8D98-60C3-6C57E29C4B88}"/>
              </a:ext>
            </a:extLst>
          </p:cNvPr>
          <p:cNvCxnSpPr>
            <a:cxnSpLocks/>
          </p:cNvCxnSpPr>
          <p:nvPr/>
        </p:nvCxnSpPr>
        <p:spPr>
          <a:xfrm>
            <a:off x="6749104" y="3617408"/>
            <a:ext cx="1278802" cy="1317171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8E1F2581-7FF1-AB4E-421D-1DCE0FC1545A}"/>
              </a:ext>
            </a:extLst>
          </p:cNvPr>
          <p:cNvCxnSpPr>
            <a:cxnSpLocks/>
          </p:cNvCxnSpPr>
          <p:nvPr/>
        </p:nvCxnSpPr>
        <p:spPr>
          <a:xfrm flipH="1">
            <a:off x="7395426" y="3617407"/>
            <a:ext cx="632480" cy="658586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3E39707E-29E9-4130-D426-0111F4824D79}"/>
              </a:ext>
            </a:extLst>
          </p:cNvPr>
          <p:cNvSpPr txBox="1"/>
          <p:nvPr/>
        </p:nvSpPr>
        <p:spPr>
          <a:xfrm>
            <a:off x="9344358" y="737967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3600" dirty="0"/>
              <a:t>1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20F32B44-714F-094A-B609-675955823682}"/>
              </a:ext>
            </a:extLst>
          </p:cNvPr>
          <p:cNvSpPr txBox="1"/>
          <p:nvPr/>
        </p:nvSpPr>
        <p:spPr>
          <a:xfrm>
            <a:off x="9344358" y="1384296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3600" dirty="0"/>
              <a:t>5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22DA6FAE-00FE-E880-9CE9-3DB44D54D3EF}"/>
              </a:ext>
            </a:extLst>
          </p:cNvPr>
          <p:cNvSpPr txBox="1"/>
          <p:nvPr/>
        </p:nvSpPr>
        <p:spPr>
          <a:xfrm>
            <a:off x="9990680" y="1384294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3600" dirty="0"/>
              <a:t>6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AA355ED2-0A45-BC9D-4BB2-FA23DABD6005}"/>
              </a:ext>
            </a:extLst>
          </p:cNvPr>
          <p:cNvSpPr txBox="1"/>
          <p:nvPr/>
        </p:nvSpPr>
        <p:spPr>
          <a:xfrm>
            <a:off x="8698036" y="1384296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3600" dirty="0"/>
              <a:t>4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B679F95D-863A-64B8-E7D6-C9EDA3107FEB}"/>
              </a:ext>
            </a:extLst>
          </p:cNvPr>
          <p:cNvSpPr txBox="1"/>
          <p:nvPr/>
        </p:nvSpPr>
        <p:spPr>
          <a:xfrm>
            <a:off x="9344358" y="2055138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3600" dirty="0"/>
              <a:t>9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D029BB31-FEE7-8DE1-9D91-9A08F87EBF43}"/>
              </a:ext>
            </a:extLst>
          </p:cNvPr>
          <p:cNvSpPr txBox="1"/>
          <p:nvPr/>
        </p:nvSpPr>
        <p:spPr>
          <a:xfrm>
            <a:off x="9220917" y="2676952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3600" dirty="0"/>
              <a:t>13</a:t>
            </a:r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328A8697-857F-BDAF-9201-46A3850B886E}"/>
              </a:ext>
            </a:extLst>
          </p:cNvPr>
          <p:cNvCxnSpPr>
            <a:cxnSpLocks/>
          </p:cNvCxnSpPr>
          <p:nvPr/>
        </p:nvCxnSpPr>
        <p:spPr>
          <a:xfrm>
            <a:off x="9536886" y="1041865"/>
            <a:ext cx="0" cy="1998785"/>
          </a:xfrm>
          <a:prstGeom prst="line">
            <a:avLst/>
          </a:prstGeom>
          <a:ln w="254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1EA9538D-DF6F-1126-A94B-12DAD94264FC}"/>
              </a:ext>
            </a:extLst>
          </p:cNvPr>
          <p:cNvCxnSpPr>
            <a:cxnSpLocks/>
          </p:cNvCxnSpPr>
          <p:nvPr/>
        </p:nvCxnSpPr>
        <p:spPr>
          <a:xfrm>
            <a:off x="8893616" y="1718093"/>
            <a:ext cx="1286540" cy="0"/>
          </a:xfrm>
          <a:prstGeom prst="line">
            <a:avLst/>
          </a:prstGeom>
          <a:ln w="254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AECDB1AD-935D-DF4D-006E-75678DD53172}"/>
              </a:ext>
            </a:extLst>
          </p:cNvPr>
          <p:cNvSpPr txBox="1"/>
          <p:nvPr/>
        </p:nvSpPr>
        <p:spPr>
          <a:xfrm>
            <a:off x="9344358" y="3306074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3600" dirty="0"/>
              <a:t>1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045425ED-B0C1-1D4B-AE1B-6F0ACEF66132}"/>
              </a:ext>
            </a:extLst>
          </p:cNvPr>
          <p:cNvSpPr txBox="1"/>
          <p:nvPr/>
        </p:nvSpPr>
        <p:spPr>
          <a:xfrm>
            <a:off x="8698036" y="3952403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3600" dirty="0"/>
              <a:t>4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B07EFB81-4E9C-09D6-B7A2-5BA1BE54497A}"/>
              </a:ext>
            </a:extLst>
          </p:cNvPr>
          <p:cNvSpPr txBox="1"/>
          <p:nvPr/>
        </p:nvSpPr>
        <p:spPr>
          <a:xfrm>
            <a:off x="9344358" y="4623245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3600" dirty="0"/>
              <a:t>9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97094E79-148E-EFB9-AF24-7D9F96D79AB2}"/>
              </a:ext>
            </a:extLst>
          </p:cNvPr>
          <p:cNvSpPr txBox="1"/>
          <p:nvPr/>
        </p:nvSpPr>
        <p:spPr>
          <a:xfrm>
            <a:off x="9859819" y="5245055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3600" dirty="0"/>
              <a:t>14</a:t>
            </a:r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904F9803-AA9B-8A43-28C0-D1C3D06EB96D}"/>
              </a:ext>
            </a:extLst>
          </p:cNvPr>
          <p:cNvCxnSpPr>
            <a:cxnSpLocks/>
          </p:cNvCxnSpPr>
          <p:nvPr/>
        </p:nvCxnSpPr>
        <p:spPr>
          <a:xfrm>
            <a:off x="8907388" y="4257175"/>
            <a:ext cx="1278802" cy="1317171"/>
          </a:xfrm>
          <a:prstGeom prst="line">
            <a:avLst/>
          </a:prstGeom>
          <a:ln w="254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2B80F382-C4EA-EEA9-62DB-8C99A9F0638A}"/>
              </a:ext>
            </a:extLst>
          </p:cNvPr>
          <p:cNvCxnSpPr>
            <a:cxnSpLocks/>
          </p:cNvCxnSpPr>
          <p:nvPr/>
        </p:nvCxnSpPr>
        <p:spPr>
          <a:xfrm flipH="1">
            <a:off x="8893546" y="3598589"/>
            <a:ext cx="664033" cy="658586"/>
          </a:xfrm>
          <a:prstGeom prst="line">
            <a:avLst/>
          </a:prstGeom>
          <a:ln w="254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0CFCFFB2-74DC-3D79-7D3F-83F265BD2ADE}"/>
              </a:ext>
            </a:extLst>
          </p:cNvPr>
          <p:cNvSpPr txBox="1"/>
          <p:nvPr/>
        </p:nvSpPr>
        <p:spPr>
          <a:xfrm>
            <a:off x="7687340" y="425302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3671573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F615E4E-15BE-734A-CD3B-99EFDCC004C4}"/>
              </a:ext>
            </a:extLst>
          </p:cNvPr>
          <p:cNvSpPr txBox="1"/>
          <p:nvPr/>
        </p:nvSpPr>
        <p:spPr>
          <a:xfrm>
            <a:off x="1372234" y="50074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3600" dirty="0"/>
              <a:t>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30016B-685D-45F9-071E-8B7B311D0341}"/>
              </a:ext>
            </a:extLst>
          </p:cNvPr>
          <p:cNvSpPr txBox="1"/>
          <p:nvPr/>
        </p:nvSpPr>
        <p:spPr>
          <a:xfrm>
            <a:off x="2018556" y="500738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3600" dirty="0"/>
              <a:t>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68D307-FAF7-FC49-8642-B33A1E006F9E}"/>
              </a:ext>
            </a:extLst>
          </p:cNvPr>
          <p:cNvSpPr txBox="1"/>
          <p:nvPr/>
        </p:nvSpPr>
        <p:spPr>
          <a:xfrm>
            <a:off x="2664878" y="500739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3600" dirty="0"/>
              <a:t>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B0AE57-8A19-A6D9-C9A6-080FA0F0B2C6}"/>
              </a:ext>
            </a:extLst>
          </p:cNvPr>
          <p:cNvSpPr txBox="1"/>
          <p:nvPr/>
        </p:nvSpPr>
        <p:spPr>
          <a:xfrm>
            <a:off x="725912" y="50074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3600" dirty="0"/>
              <a:t>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908762-997A-17E7-DAD5-385784381307}"/>
              </a:ext>
            </a:extLst>
          </p:cNvPr>
          <p:cNvSpPr txBox="1"/>
          <p:nvPr/>
        </p:nvSpPr>
        <p:spPr>
          <a:xfrm>
            <a:off x="1372234" y="1147069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3600" dirty="0"/>
              <a:t>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576AC4-0373-86DD-F6CD-9CBD64E32606}"/>
              </a:ext>
            </a:extLst>
          </p:cNvPr>
          <p:cNvSpPr txBox="1"/>
          <p:nvPr/>
        </p:nvSpPr>
        <p:spPr>
          <a:xfrm>
            <a:off x="2018556" y="1147067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3600" dirty="0">
                <a:solidFill>
                  <a:schemeClr val="bg1">
                    <a:lumMod val="65000"/>
                  </a:schemeClr>
                </a:solidFill>
              </a:rPr>
              <a:t>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E905BF8-7C5C-CBD0-77E3-F0B4FD1A6FA3}"/>
              </a:ext>
            </a:extLst>
          </p:cNvPr>
          <p:cNvSpPr txBox="1"/>
          <p:nvPr/>
        </p:nvSpPr>
        <p:spPr>
          <a:xfrm>
            <a:off x="2664878" y="1147068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3600" dirty="0">
                <a:solidFill>
                  <a:schemeClr val="bg1">
                    <a:lumMod val="65000"/>
                  </a:schemeClr>
                </a:solidFill>
              </a:rPr>
              <a:t>7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52E284-D880-E761-322A-2EACC4B0D4B6}"/>
              </a:ext>
            </a:extLst>
          </p:cNvPr>
          <p:cNvSpPr txBox="1"/>
          <p:nvPr/>
        </p:nvSpPr>
        <p:spPr>
          <a:xfrm>
            <a:off x="725912" y="1147069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3600" dirty="0"/>
              <a:t>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D57417-4A0B-CD8F-34A9-1FE8910C4469}"/>
              </a:ext>
            </a:extLst>
          </p:cNvPr>
          <p:cNvSpPr txBox="1"/>
          <p:nvPr/>
        </p:nvSpPr>
        <p:spPr>
          <a:xfrm>
            <a:off x="1372234" y="181791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3600" dirty="0">
                <a:solidFill>
                  <a:schemeClr val="bg1">
                    <a:lumMod val="65000"/>
                  </a:schemeClr>
                </a:solidFill>
              </a:rPr>
              <a:t>9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E7978AB-CAA6-A335-26E5-90D51D32F962}"/>
              </a:ext>
            </a:extLst>
          </p:cNvPr>
          <p:cNvSpPr txBox="1"/>
          <p:nvPr/>
        </p:nvSpPr>
        <p:spPr>
          <a:xfrm>
            <a:off x="1888693" y="1817909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3600" dirty="0">
                <a:solidFill>
                  <a:schemeClr val="bg1">
                    <a:lumMod val="65000"/>
                  </a:schemeClr>
                </a:solidFill>
              </a:rPr>
              <a:t>10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703B0ED-4ECA-F05C-05B6-D4A7EF1E7C7D}"/>
              </a:ext>
            </a:extLst>
          </p:cNvPr>
          <p:cNvSpPr txBox="1"/>
          <p:nvPr/>
        </p:nvSpPr>
        <p:spPr>
          <a:xfrm>
            <a:off x="2544971" y="1817909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3600" dirty="0">
                <a:solidFill>
                  <a:schemeClr val="bg1">
                    <a:lumMod val="65000"/>
                  </a:schemeClr>
                </a:solidFill>
              </a:rPr>
              <a:t>11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F585BD8-3C5A-166C-A0F0-3FE5569CE346}"/>
              </a:ext>
            </a:extLst>
          </p:cNvPr>
          <p:cNvSpPr txBox="1"/>
          <p:nvPr/>
        </p:nvSpPr>
        <p:spPr>
          <a:xfrm>
            <a:off x="725912" y="181791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3600" dirty="0">
                <a:solidFill>
                  <a:schemeClr val="bg1">
                    <a:lumMod val="65000"/>
                  </a:schemeClr>
                </a:solidFill>
              </a:rPr>
              <a:t>8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0B26B47-1710-C120-768D-D37C18741FD7}"/>
              </a:ext>
            </a:extLst>
          </p:cNvPr>
          <p:cNvSpPr txBox="1"/>
          <p:nvPr/>
        </p:nvSpPr>
        <p:spPr>
          <a:xfrm>
            <a:off x="1248793" y="2439725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3600" dirty="0">
                <a:solidFill>
                  <a:schemeClr val="bg1">
                    <a:lumMod val="65000"/>
                  </a:schemeClr>
                </a:solidFill>
              </a:rPr>
              <a:t>13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9E7586D-F940-7172-3314-576923EB7EBB}"/>
              </a:ext>
            </a:extLst>
          </p:cNvPr>
          <p:cNvSpPr txBox="1"/>
          <p:nvPr/>
        </p:nvSpPr>
        <p:spPr>
          <a:xfrm>
            <a:off x="1887695" y="2439721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3600" dirty="0">
                <a:solidFill>
                  <a:schemeClr val="bg1">
                    <a:lumMod val="65000"/>
                  </a:schemeClr>
                </a:solidFill>
              </a:rPr>
              <a:t>14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FCED2C9-2344-9AC0-F3E5-E87E415E9D83}"/>
              </a:ext>
            </a:extLst>
          </p:cNvPr>
          <p:cNvSpPr txBox="1"/>
          <p:nvPr/>
        </p:nvSpPr>
        <p:spPr>
          <a:xfrm>
            <a:off x="2544971" y="2439721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3600" dirty="0">
                <a:solidFill>
                  <a:schemeClr val="bg1">
                    <a:lumMod val="65000"/>
                  </a:schemeClr>
                </a:solidFill>
              </a:rPr>
              <a:t>15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7B17571-62ED-DAD5-704A-61B5E23E04DB}"/>
              </a:ext>
            </a:extLst>
          </p:cNvPr>
          <p:cNvSpPr txBox="1"/>
          <p:nvPr/>
        </p:nvSpPr>
        <p:spPr>
          <a:xfrm>
            <a:off x="608893" y="2439725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3600" dirty="0">
                <a:solidFill>
                  <a:schemeClr val="bg1">
                    <a:lumMod val="65000"/>
                  </a:schemeClr>
                </a:solidFill>
              </a:rPr>
              <a:t>12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42EA7AD-1136-5049-6660-92E1E06F8CBE}"/>
              </a:ext>
            </a:extLst>
          </p:cNvPr>
          <p:cNvCxnSpPr>
            <a:cxnSpLocks/>
          </p:cNvCxnSpPr>
          <p:nvPr/>
        </p:nvCxnSpPr>
        <p:spPr>
          <a:xfrm flipH="1">
            <a:off x="919656" y="817563"/>
            <a:ext cx="193607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3DF3440-EFA2-4BDA-BCB5-E37C4FE9699B}"/>
              </a:ext>
            </a:extLst>
          </p:cNvPr>
          <p:cNvCxnSpPr>
            <a:cxnSpLocks/>
          </p:cNvCxnSpPr>
          <p:nvPr/>
        </p:nvCxnSpPr>
        <p:spPr>
          <a:xfrm>
            <a:off x="919656" y="823902"/>
            <a:ext cx="0" cy="646329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5AF5BC6-9293-98E9-93C6-8F419189FB74}"/>
              </a:ext>
            </a:extLst>
          </p:cNvPr>
          <p:cNvCxnSpPr>
            <a:cxnSpLocks/>
          </p:cNvCxnSpPr>
          <p:nvPr/>
        </p:nvCxnSpPr>
        <p:spPr>
          <a:xfrm>
            <a:off x="1578636" y="823902"/>
            <a:ext cx="0" cy="646329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4213642-6E70-A49E-A7AF-319DC88A2897}"/>
              </a:ext>
            </a:extLst>
          </p:cNvPr>
          <p:cNvCxnSpPr>
            <a:cxnSpLocks/>
          </p:cNvCxnSpPr>
          <p:nvPr/>
        </p:nvCxnSpPr>
        <p:spPr>
          <a:xfrm>
            <a:off x="919656" y="1470231"/>
            <a:ext cx="65898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D76C03A-9D5D-7F29-3CFB-01C1BBC4C109}"/>
              </a:ext>
            </a:extLst>
          </p:cNvPr>
          <p:cNvSpPr txBox="1"/>
          <p:nvPr/>
        </p:nvSpPr>
        <p:spPr>
          <a:xfrm>
            <a:off x="3975333" y="50074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3600" dirty="0">
                <a:solidFill>
                  <a:schemeClr val="bg1">
                    <a:lumMod val="65000"/>
                  </a:schemeClr>
                </a:solidFill>
              </a:rPr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97F983C-E3CC-020C-F2E2-54F8598BEEE7}"/>
              </a:ext>
            </a:extLst>
          </p:cNvPr>
          <p:cNvSpPr txBox="1"/>
          <p:nvPr/>
        </p:nvSpPr>
        <p:spPr>
          <a:xfrm>
            <a:off x="4621655" y="500738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3600" dirty="0">
                <a:solidFill>
                  <a:schemeClr val="bg1">
                    <a:lumMod val="65000"/>
                  </a:schemeClr>
                </a:solidFill>
              </a:rPr>
              <a:t>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AE0E3F5-0F6B-9F58-0B2B-B66835443BCA}"/>
              </a:ext>
            </a:extLst>
          </p:cNvPr>
          <p:cNvSpPr txBox="1"/>
          <p:nvPr/>
        </p:nvSpPr>
        <p:spPr>
          <a:xfrm>
            <a:off x="5267977" y="500739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3600" dirty="0">
                <a:solidFill>
                  <a:schemeClr val="bg1">
                    <a:lumMod val="65000"/>
                  </a:schemeClr>
                </a:solidFill>
              </a:rPr>
              <a:t>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4F10201-551B-206F-0EC7-A18C5072297B}"/>
              </a:ext>
            </a:extLst>
          </p:cNvPr>
          <p:cNvSpPr txBox="1"/>
          <p:nvPr/>
        </p:nvSpPr>
        <p:spPr>
          <a:xfrm>
            <a:off x="3329011" y="50074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3600" dirty="0">
                <a:solidFill>
                  <a:schemeClr val="bg1">
                    <a:lumMod val="65000"/>
                  </a:schemeClr>
                </a:solidFill>
              </a:rPr>
              <a:t>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CB2F832-5EC0-7B82-A05E-E13F6B8DACB1}"/>
              </a:ext>
            </a:extLst>
          </p:cNvPr>
          <p:cNvSpPr txBox="1"/>
          <p:nvPr/>
        </p:nvSpPr>
        <p:spPr>
          <a:xfrm>
            <a:off x="3975333" y="1147069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3600" dirty="0"/>
              <a:t>5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9DB3A10-39C6-4687-18F4-F4EB702E4881}"/>
              </a:ext>
            </a:extLst>
          </p:cNvPr>
          <p:cNvSpPr txBox="1"/>
          <p:nvPr/>
        </p:nvSpPr>
        <p:spPr>
          <a:xfrm>
            <a:off x="4621655" y="1147067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3600" dirty="0"/>
              <a:t>6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D288074-E09A-459E-26CE-43509A9BDE9C}"/>
              </a:ext>
            </a:extLst>
          </p:cNvPr>
          <p:cNvSpPr txBox="1"/>
          <p:nvPr/>
        </p:nvSpPr>
        <p:spPr>
          <a:xfrm>
            <a:off x="5267977" y="1147068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3600" dirty="0"/>
              <a:t>7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AA04C77-D98F-29F1-AD7C-D251C7E01054}"/>
              </a:ext>
            </a:extLst>
          </p:cNvPr>
          <p:cNvSpPr txBox="1"/>
          <p:nvPr/>
        </p:nvSpPr>
        <p:spPr>
          <a:xfrm>
            <a:off x="3329011" y="1147069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3600" dirty="0"/>
              <a:t>4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22E14AF-B0DE-887D-8225-A28659F9E3B2}"/>
              </a:ext>
            </a:extLst>
          </p:cNvPr>
          <p:cNvSpPr txBox="1"/>
          <p:nvPr/>
        </p:nvSpPr>
        <p:spPr>
          <a:xfrm>
            <a:off x="3975333" y="181791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3600" dirty="0"/>
              <a:t>9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111362A-49C8-505B-B8A9-600C275B7669}"/>
              </a:ext>
            </a:extLst>
          </p:cNvPr>
          <p:cNvSpPr txBox="1"/>
          <p:nvPr/>
        </p:nvSpPr>
        <p:spPr>
          <a:xfrm>
            <a:off x="4491792" y="1817909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3600" dirty="0">
                <a:solidFill>
                  <a:schemeClr val="bg1">
                    <a:lumMod val="65000"/>
                  </a:schemeClr>
                </a:solidFill>
              </a:rPr>
              <a:t>10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33E9928-6BAF-A9F0-E2F5-AB7162C7C962}"/>
              </a:ext>
            </a:extLst>
          </p:cNvPr>
          <p:cNvSpPr txBox="1"/>
          <p:nvPr/>
        </p:nvSpPr>
        <p:spPr>
          <a:xfrm>
            <a:off x="5148070" y="1817909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3600" dirty="0">
                <a:solidFill>
                  <a:schemeClr val="bg1">
                    <a:lumMod val="65000"/>
                  </a:schemeClr>
                </a:solidFill>
              </a:rPr>
              <a:t>11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F8C3562-3BFA-D7BA-23C5-3CFF21160624}"/>
              </a:ext>
            </a:extLst>
          </p:cNvPr>
          <p:cNvSpPr txBox="1"/>
          <p:nvPr/>
        </p:nvSpPr>
        <p:spPr>
          <a:xfrm>
            <a:off x="3329011" y="181791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3600" dirty="0"/>
              <a:t>8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B02EE21-EBD0-E341-658D-83678817D339}"/>
              </a:ext>
            </a:extLst>
          </p:cNvPr>
          <p:cNvSpPr txBox="1"/>
          <p:nvPr/>
        </p:nvSpPr>
        <p:spPr>
          <a:xfrm>
            <a:off x="3851892" y="2439725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3600" dirty="0">
                <a:solidFill>
                  <a:schemeClr val="bg1">
                    <a:lumMod val="65000"/>
                  </a:schemeClr>
                </a:solidFill>
              </a:rPr>
              <a:t>13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312994C-B16B-64F0-108C-E86E692CD0D5}"/>
              </a:ext>
            </a:extLst>
          </p:cNvPr>
          <p:cNvSpPr txBox="1"/>
          <p:nvPr/>
        </p:nvSpPr>
        <p:spPr>
          <a:xfrm>
            <a:off x="4490794" y="2439721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3600" dirty="0">
                <a:solidFill>
                  <a:schemeClr val="bg1">
                    <a:lumMod val="65000"/>
                  </a:schemeClr>
                </a:solidFill>
              </a:rPr>
              <a:t>14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A85237A-6F18-D991-2A73-9E65BB011E22}"/>
              </a:ext>
            </a:extLst>
          </p:cNvPr>
          <p:cNvSpPr txBox="1"/>
          <p:nvPr/>
        </p:nvSpPr>
        <p:spPr>
          <a:xfrm>
            <a:off x="5148070" y="2439721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3600" dirty="0">
                <a:solidFill>
                  <a:schemeClr val="bg1">
                    <a:lumMod val="65000"/>
                  </a:schemeClr>
                </a:solidFill>
              </a:rPr>
              <a:t>15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7658BAF-0EB2-F60B-F26E-B13EC9DAEE83}"/>
              </a:ext>
            </a:extLst>
          </p:cNvPr>
          <p:cNvSpPr txBox="1"/>
          <p:nvPr/>
        </p:nvSpPr>
        <p:spPr>
          <a:xfrm>
            <a:off x="3211992" y="2439725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3600" dirty="0">
                <a:solidFill>
                  <a:schemeClr val="bg1">
                    <a:lumMod val="65000"/>
                  </a:schemeClr>
                </a:solidFill>
              </a:rPr>
              <a:t>12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D41E070-8C9C-1E70-A3CD-2E5C4E4951B1}"/>
              </a:ext>
            </a:extLst>
          </p:cNvPr>
          <p:cNvCxnSpPr>
            <a:cxnSpLocks/>
          </p:cNvCxnSpPr>
          <p:nvPr/>
        </p:nvCxnSpPr>
        <p:spPr>
          <a:xfrm flipH="1">
            <a:off x="3522755" y="1460480"/>
            <a:ext cx="1936078" cy="0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7AB6F4F-69FD-59D9-2EF5-1DB3163DD937}"/>
              </a:ext>
            </a:extLst>
          </p:cNvPr>
          <p:cNvCxnSpPr>
            <a:cxnSpLocks/>
          </p:cNvCxnSpPr>
          <p:nvPr/>
        </p:nvCxnSpPr>
        <p:spPr>
          <a:xfrm>
            <a:off x="3522755" y="1466819"/>
            <a:ext cx="0" cy="646329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7FA7AD00-7EFE-8C6F-0100-58A571C95300}"/>
              </a:ext>
            </a:extLst>
          </p:cNvPr>
          <p:cNvCxnSpPr>
            <a:cxnSpLocks/>
          </p:cNvCxnSpPr>
          <p:nvPr/>
        </p:nvCxnSpPr>
        <p:spPr>
          <a:xfrm>
            <a:off x="4181735" y="1466819"/>
            <a:ext cx="0" cy="646329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8AFA624-6655-5B3C-F016-FB78A912D9BF}"/>
              </a:ext>
            </a:extLst>
          </p:cNvPr>
          <p:cNvCxnSpPr>
            <a:cxnSpLocks/>
          </p:cNvCxnSpPr>
          <p:nvPr/>
        </p:nvCxnSpPr>
        <p:spPr>
          <a:xfrm>
            <a:off x="3522755" y="2113148"/>
            <a:ext cx="658980" cy="0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F198B9C4-CC49-04D7-E8EC-9D1DF4FBF0FB}"/>
              </a:ext>
            </a:extLst>
          </p:cNvPr>
          <p:cNvSpPr txBox="1"/>
          <p:nvPr/>
        </p:nvSpPr>
        <p:spPr>
          <a:xfrm>
            <a:off x="1372234" y="314142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3600" dirty="0">
                <a:solidFill>
                  <a:schemeClr val="bg1">
                    <a:lumMod val="65000"/>
                  </a:schemeClr>
                </a:solidFill>
              </a:rPr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B6399E2-BE46-E719-45AA-67A79D7D9149}"/>
              </a:ext>
            </a:extLst>
          </p:cNvPr>
          <p:cNvSpPr txBox="1"/>
          <p:nvPr/>
        </p:nvSpPr>
        <p:spPr>
          <a:xfrm>
            <a:off x="2018556" y="3141419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3600" dirty="0">
                <a:solidFill>
                  <a:schemeClr val="bg1">
                    <a:lumMod val="65000"/>
                  </a:schemeClr>
                </a:solidFill>
              </a:rPr>
              <a:t>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0E9FCC8-038B-6716-B9EB-61A801C29B2D}"/>
              </a:ext>
            </a:extLst>
          </p:cNvPr>
          <p:cNvSpPr txBox="1"/>
          <p:nvPr/>
        </p:nvSpPr>
        <p:spPr>
          <a:xfrm>
            <a:off x="2664878" y="314142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3600" dirty="0">
                <a:solidFill>
                  <a:schemeClr val="bg1">
                    <a:lumMod val="65000"/>
                  </a:schemeClr>
                </a:solidFill>
              </a:rPr>
              <a:t>3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D0FE95A-194D-60FA-87D5-5A914297BB54}"/>
              </a:ext>
            </a:extLst>
          </p:cNvPr>
          <p:cNvSpPr txBox="1"/>
          <p:nvPr/>
        </p:nvSpPr>
        <p:spPr>
          <a:xfrm>
            <a:off x="725912" y="314142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3600" dirty="0">
                <a:solidFill>
                  <a:schemeClr val="bg1">
                    <a:lumMod val="65000"/>
                  </a:schemeClr>
                </a:solidFill>
              </a:rPr>
              <a:t>0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160324C-43E9-53C8-3B08-266EC9E1A996}"/>
              </a:ext>
            </a:extLst>
          </p:cNvPr>
          <p:cNvSpPr txBox="1"/>
          <p:nvPr/>
        </p:nvSpPr>
        <p:spPr>
          <a:xfrm>
            <a:off x="1372234" y="378775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3600" dirty="0"/>
              <a:t>5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FEC9ED0-FE3F-40A0-3E30-CB30B3A4B31A}"/>
              </a:ext>
            </a:extLst>
          </p:cNvPr>
          <p:cNvSpPr txBox="1"/>
          <p:nvPr/>
        </p:nvSpPr>
        <p:spPr>
          <a:xfrm>
            <a:off x="2018556" y="3787748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3600" dirty="0"/>
              <a:t>6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05F2DE9-924E-F4D0-DFAA-42E93B1EA367}"/>
              </a:ext>
            </a:extLst>
          </p:cNvPr>
          <p:cNvSpPr txBox="1"/>
          <p:nvPr/>
        </p:nvSpPr>
        <p:spPr>
          <a:xfrm>
            <a:off x="2664878" y="3787749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3600" dirty="0">
                <a:solidFill>
                  <a:schemeClr val="bg1">
                    <a:lumMod val="65000"/>
                  </a:schemeClr>
                </a:solidFill>
              </a:rPr>
              <a:t>7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EC2AAA5-DB6F-2CDD-754B-E358754B102C}"/>
              </a:ext>
            </a:extLst>
          </p:cNvPr>
          <p:cNvSpPr txBox="1"/>
          <p:nvPr/>
        </p:nvSpPr>
        <p:spPr>
          <a:xfrm>
            <a:off x="725912" y="378775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3600" dirty="0"/>
              <a:t>4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A6AE86F-21BC-61EA-8392-B0860C0B2C0E}"/>
              </a:ext>
            </a:extLst>
          </p:cNvPr>
          <p:cNvSpPr txBox="1"/>
          <p:nvPr/>
        </p:nvSpPr>
        <p:spPr>
          <a:xfrm>
            <a:off x="1372234" y="4458592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3600" dirty="0"/>
              <a:t>9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8F11C2A-95A8-9E3B-F455-13F7404E8C83}"/>
              </a:ext>
            </a:extLst>
          </p:cNvPr>
          <p:cNvSpPr txBox="1"/>
          <p:nvPr/>
        </p:nvSpPr>
        <p:spPr>
          <a:xfrm>
            <a:off x="1888693" y="4458590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3600" dirty="0"/>
              <a:t>10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1336F6C-1009-001D-9A2D-D2E45BC7BAF5}"/>
              </a:ext>
            </a:extLst>
          </p:cNvPr>
          <p:cNvSpPr txBox="1"/>
          <p:nvPr/>
        </p:nvSpPr>
        <p:spPr>
          <a:xfrm>
            <a:off x="2544971" y="4458590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3600" dirty="0">
                <a:solidFill>
                  <a:schemeClr val="bg1">
                    <a:lumMod val="65000"/>
                  </a:schemeClr>
                </a:solidFill>
              </a:rPr>
              <a:t>11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057E2A0-4186-EB0D-FCA1-8F9F7AB72B35}"/>
              </a:ext>
            </a:extLst>
          </p:cNvPr>
          <p:cNvSpPr txBox="1"/>
          <p:nvPr/>
        </p:nvSpPr>
        <p:spPr>
          <a:xfrm>
            <a:off x="725912" y="4458592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3600" dirty="0"/>
              <a:t>8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F860D09-3CBE-305B-04FA-9D5339D07066}"/>
              </a:ext>
            </a:extLst>
          </p:cNvPr>
          <p:cNvSpPr txBox="1"/>
          <p:nvPr/>
        </p:nvSpPr>
        <p:spPr>
          <a:xfrm>
            <a:off x="1248793" y="5080406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3600" dirty="0">
                <a:solidFill>
                  <a:schemeClr val="bg1">
                    <a:lumMod val="65000"/>
                  </a:schemeClr>
                </a:solidFill>
              </a:rPr>
              <a:t>13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5E13039-3D02-2885-67BE-4FAF28F10C06}"/>
              </a:ext>
            </a:extLst>
          </p:cNvPr>
          <p:cNvSpPr txBox="1"/>
          <p:nvPr/>
        </p:nvSpPr>
        <p:spPr>
          <a:xfrm>
            <a:off x="1887695" y="5080402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3600" dirty="0">
                <a:solidFill>
                  <a:schemeClr val="bg1">
                    <a:lumMod val="65000"/>
                  </a:schemeClr>
                </a:solidFill>
              </a:rPr>
              <a:t>14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AF9BEBF-F0D9-E5C7-AFF6-C544F25E014C}"/>
              </a:ext>
            </a:extLst>
          </p:cNvPr>
          <p:cNvSpPr txBox="1"/>
          <p:nvPr/>
        </p:nvSpPr>
        <p:spPr>
          <a:xfrm>
            <a:off x="2544971" y="5080402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3600" dirty="0">
                <a:solidFill>
                  <a:schemeClr val="bg1">
                    <a:lumMod val="65000"/>
                  </a:schemeClr>
                </a:solidFill>
              </a:rPr>
              <a:t>15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C1B2631-CB3C-998B-DE36-D865D28D92B6}"/>
              </a:ext>
            </a:extLst>
          </p:cNvPr>
          <p:cNvSpPr txBox="1"/>
          <p:nvPr/>
        </p:nvSpPr>
        <p:spPr>
          <a:xfrm>
            <a:off x="608893" y="5080406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3600" dirty="0">
                <a:solidFill>
                  <a:schemeClr val="bg1">
                    <a:lumMod val="65000"/>
                  </a:schemeClr>
                </a:solidFill>
              </a:rPr>
              <a:t>12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56B5D0DB-44E2-0883-26E2-487C339EE43F}"/>
              </a:ext>
            </a:extLst>
          </p:cNvPr>
          <p:cNvCxnSpPr>
            <a:cxnSpLocks/>
          </p:cNvCxnSpPr>
          <p:nvPr/>
        </p:nvCxnSpPr>
        <p:spPr>
          <a:xfrm>
            <a:off x="924912" y="4107226"/>
            <a:ext cx="0" cy="646329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563B4F1F-B469-1522-0913-8FF69B12C134}"/>
              </a:ext>
            </a:extLst>
          </p:cNvPr>
          <p:cNvCxnSpPr>
            <a:cxnSpLocks/>
          </p:cNvCxnSpPr>
          <p:nvPr/>
        </p:nvCxnSpPr>
        <p:spPr>
          <a:xfrm>
            <a:off x="2220893" y="4107224"/>
            <a:ext cx="0" cy="646329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27AA9635-3018-997E-9985-341BB982293F}"/>
              </a:ext>
            </a:extLst>
          </p:cNvPr>
          <p:cNvCxnSpPr>
            <a:cxnSpLocks/>
          </p:cNvCxnSpPr>
          <p:nvPr/>
        </p:nvCxnSpPr>
        <p:spPr>
          <a:xfrm>
            <a:off x="919656" y="4110912"/>
            <a:ext cx="1301030" cy="0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28BEDD19-00D7-DE8F-299D-C3FCCA52C428}"/>
              </a:ext>
            </a:extLst>
          </p:cNvPr>
          <p:cNvSpPr txBox="1"/>
          <p:nvPr/>
        </p:nvSpPr>
        <p:spPr>
          <a:xfrm>
            <a:off x="3975333" y="3137733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3600" dirty="0">
                <a:solidFill>
                  <a:schemeClr val="bg1">
                    <a:lumMod val="65000"/>
                  </a:schemeClr>
                </a:solidFill>
              </a:rPr>
              <a:t>1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62A2032-5D58-1471-F651-8F001E03D51F}"/>
              </a:ext>
            </a:extLst>
          </p:cNvPr>
          <p:cNvSpPr txBox="1"/>
          <p:nvPr/>
        </p:nvSpPr>
        <p:spPr>
          <a:xfrm>
            <a:off x="4621655" y="313773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3600" dirty="0">
                <a:solidFill>
                  <a:schemeClr val="bg1">
                    <a:lumMod val="65000"/>
                  </a:schemeClr>
                </a:solidFill>
              </a:rPr>
              <a:t>2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C65ABBA-15D6-15E6-49FE-35CE229A027F}"/>
              </a:ext>
            </a:extLst>
          </p:cNvPr>
          <p:cNvSpPr txBox="1"/>
          <p:nvPr/>
        </p:nvSpPr>
        <p:spPr>
          <a:xfrm>
            <a:off x="5267977" y="3137732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3600" dirty="0">
                <a:solidFill>
                  <a:schemeClr val="bg1">
                    <a:lumMod val="65000"/>
                  </a:schemeClr>
                </a:solidFill>
              </a:rPr>
              <a:t>3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576ED97-3CAE-C84C-D80F-2A0339736659}"/>
              </a:ext>
            </a:extLst>
          </p:cNvPr>
          <p:cNvSpPr txBox="1"/>
          <p:nvPr/>
        </p:nvSpPr>
        <p:spPr>
          <a:xfrm>
            <a:off x="3329011" y="3137733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3600" dirty="0">
                <a:solidFill>
                  <a:schemeClr val="bg1">
                    <a:lumMod val="65000"/>
                  </a:schemeClr>
                </a:solidFill>
              </a:rPr>
              <a:t>0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2218D0C-BFD4-21C8-F9D9-3D0B2336B329}"/>
              </a:ext>
            </a:extLst>
          </p:cNvPr>
          <p:cNvSpPr txBox="1"/>
          <p:nvPr/>
        </p:nvSpPr>
        <p:spPr>
          <a:xfrm>
            <a:off x="3975333" y="3784062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3600" dirty="0">
                <a:solidFill>
                  <a:schemeClr val="bg1">
                    <a:lumMod val="65000"/>
                  </a:schemeClr>
                </a:solidFill>
              </a:rPr>
              <a:t>5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0763C16-0A95-E3A7-1258-368E6D874E46}"/>
              </a:ext>
            </a:extLst>
          </p:cNvPr>
          <p:cNvSpPr txBox="1"/>
          <p:nvPr/>
        </p:nvSpPr>
        <p:spPr>
          <a:xfrm>
            <a:off x="4621655" y="378406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3600" dirty="0">
                <a:solidFill>
                  <a:schemeClr val="bg1">
                    <a:lumMod val="65000"/>
                  </a:schemeClr>
                </a:solidFill>
              </a:rPr>
              <a:t>6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22E425F-B5C4-5B78-C545-316B996AE569}"/>
              </a:ext>
            </a:extLst>
          </p:cNvPr>
          <p:cNvSpPr txBox="1"/>
          <p:nvPr/>
        </p:nvSpPr>
        <p:spPr>
          <a:xfrm>
            <a:off x="5267977" y="378406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3600" dirty="0">
                <a:solidFill>
                  <a:schemeClr val="bg1">
                    <a:lumMod val="65000"/>
                  </a:schemeClr>
                </a:solidFill>
              </a:rPr>
              <a:t>7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0B01257-F78D-17AF-730A-AA395EC81C5D}"/>
              </a:ext>
            </a:extLst>
          </p:cNvPr>
          <p:cNvSpPr txBox="1"/>
          <p:nvPr/>
        </p:nvSpPr>
        <p:spPr>
          <a:xfrm>
            <a:off x="3329011" y="3784062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3600" dirty="0">
                <a:solidFill>
                  <a:schemeClr val="bg1">
                    <a:lumMod val="65000"/>
                  </a:schemeClr>
                </a:solidFill>
              </a:rPr>
              <a:t>4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340E1B9-8E81-55DA-6894-A50A5C449BD3}"/>
              </a:ext>
            </a:extLst>
          </p:cNvPr>
          <p:cNvSpPr txBox="1"/>
          <p:nvPr/>
        </p:nvSpPr>
        <p:spPr>
          <a:xfrm>
            <a:off x="3975333" y="4454904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3600" dirty="0"/>
              <a:t>9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3151374-B2B8-572A-BFC9-3A557EE8DFEA}"/>
              </a:ext>
            </a:extLst>
          </p:cNvPr>
          <p:cNvSpPr txBox="1"/>
          <p:nvPr/>
        </p:nvSpPr>
        <p:spPr>
          <a:xfrm>
            <a:off x="4491792" y="4454902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3600" dirty="0"/>
              <a:t>10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81EBE9F-8A55-E05E-4668-78230DE2ADFC}"/>
              </a:ext>
            </a:extLst>
          </p:cNvPr>
          <p:cNvSpPr txBox="1"/>
          <p:nvPr/>
        </p:nvSpPr>
        <p:spPr>
          <a:xfrm>
            <a:off x="5148070" y="4454902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3600" dirty="0">
                <a:solidFill>
                  <a:schemeClr val="bg1">
                    <a:lumMod val="65000"/>
                  </a:schemeClr>
                </a:solidFill>
              </a:rPr>
              <a:t>11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36866E8-1C8C-D14E-0F74-290856298A72}"/>
              </a:ext>
            </a:extLst>
          </p:cNvPr>
          <p:cNvSpPr txBox="1"/>
          <p:nvPr/>
        </p:nvSpPr>
        <p:spPr>
          <a:xfrm>
            <a:off x="3329011" y="4454904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3600" dirty="0"/>
              <a:t>8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002BD17-5153-E333-A2E6-78541AAD8C9B}"/>
              </a:ext>
            </a:extLst>
          </p:cNvPr>
          <p:cNvSpPr txBox="1"/>
          <p:nvPr/>
        </p:nvSpPr>
        <p:spPr>
          <a:xfrm>
            <a:off x="3851892" y="5076718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3600" dirty="0"/>
              <a:t>13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A53BD48-B399-0FE9-3890-E98779E0FBF5}"/>
              </a:ext>
            </a:extLst>
          </p:cNvPr>
          <p:cNvSpPr txBox="1"/>
          <p:nvPr/>
        </p:nvSpPr>
        <p:spPr>
          <a:xfrm>
            <a:off x="4490794" y="5076714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3600" dirty="0"/>
              <a:t>14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4FA093ED-DC19-E386-9A71-091D4FB55D74}"/>
              </a:ext>
            </a:extLst>
          </p:cNvPr>
          <p:cNvSpPr txBox="1"/>
          <p:nvPr/>
        </p:nvSpPr>
        <p:spPr>
          <a:xfrm>
            <a:off x="5148070" y="5076714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3600" dirty="0">
                <a:solidFill>
                  <a:schemeClr val="bg1">
                    <a:lumMod val="65000"/>
                  </a:schemeClr>
                </a:solidFill>
              </a:rPr>
              <a:t>15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D341828A-25BE-B62E-CB3D-838ED11D4B2B}"/>
              </a:ext>
            </a:extLst>
          </p:cNvPr>
          <p:cNvSpPr txBox="1"/>
          <p:nvPr/>
        </p:nvSpPr>
        <p:spPr>
          <a:xfrm>
            <a:off x="3211992" y="5076718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3600" dirty="0"/>
              <a:t>12</a:t>
            </a:r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B2F6301C-A216-9D57-B1C3-99F707F106F2}"/>
              </a:ext>
            </a:extLst>
          </p:cNvPr>
          <p:cNvCxnSpPr>
            <a:cxnSpLocks/>
          </p:cNvCxnSpPr>
          <p:nvPr/>
        </p:nvCxnSpPr>
        <p:spPr>
          <a:xfrm>
            <a:off x="919656" y="4760551"/>
            <a:ext cx="1301030" cy="0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4746A3ED-803E-950A-E750-7A0F32AE3C9B}"/>
              </a:ext>
            </a:extLst>
          </p:cNvPr>
          <p:cNvCxnSpPr>
            <a:cxnSpLocks/>
          </p:cNvCxnSpPr>
          <p:nvPr/>
        </p:nvCxnSpPr>
        <p:spPr>
          <a:xfrm>
            <a:off x="3528011" y="4756865"/>
            <a:ext cx="0" cy="646329"/>
          </a:xfrm>
          <a:prstGeom prst="line">
            <a:avLst/>
          </a:prstGeom>
          <a:ln w="254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7BC10825-4241-5C9E-F66F-AC4488D4EBC6}"/>
              </a:ext>
            </a:extLst>
          </p:cNvPr>
          <p:cNvCxnSpPr>
            <a:cxnSpLocks/>
          </p:cNvCxnSpPr>
          <p:nvPr/>
        </p:nvCxnSpPr>
        <p:spPr>
          <a:xfrm>
            <a:off x="4823992" y="4756863"/>
            <a:ext cx="0" cy="646329"/>
          </a:xfrm>
          <a:prstGeom prst="line">
            <a:avLst/>
          </a:prstGeom>
          <a:ln w="254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48F280C6-8307-5047-93B6-9878E9733928}"/>
              </a:ext>
            </a:extLst>
          </p:cNvPr>
          <p:cNvCxnSpPr>
            <a:cxnSpLocks/>
          </p:cNvCxnSpPr>
          <p:nvPr/>
        </p:nvCxnSpPr>
        <p:spPr>
          <a:xfrm>
            <a:off x="3522755" y="4760551"/>
            <a:ext cx="1301030" cy="0"/>
          </a:xfrm>
          <a:prstGeom prst="line">
            <a:avLst/>
          </a:prstGeom>
          <a:ln w="254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39AB7AE6-F984-3BB1-8723-4CE994E48CE0}"/>
              </a:ext>
            </a:extLst>
          </p:cNvPr>
          <p:cNvCxnSpPr>
            <a:cxnSpLocks/>
          </p:cNvCxnSpPr>
          <p:nvPr/>
        </p:nvCxnSpPr>
        <p:spPr>
          <a:xfrm>
            <a:off x="3522755" y="5410190"/>
            <a:ext cx="1301030" cy="0"/>
          </a:xfrm>
          <a:prstGeom prst="line">
            <a:avLst/>
          </a:prstGeom>
          <a:ln w="254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DD23865A-CDDD-3D18-7BDF-A2671BA69FFB}"/>
              </a:ext>
            </a:extLst>
          </p:cNvPr>
          <p:cNvSpPr txBox="1"/>
          <p:nvPr/>
        </p:nvSpPr>
        <p:spPr>
          <a:xfrm>
            <a:off x="7076046" y="50074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3600" dirty="0">
                <a:solidFill>
                  <a:schemeClr val="bg1">
                    <a:lumMod val="65000"/>
                  </a:schemeClr>
                </a:solidFill>
              </a:rPr>
              <a:t>1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5D273C09-5DFC-B6B5-F36B-DF3B101A7513}"/>
              </a:ext>
            </a:extLst>
          </p:cNvPr>
          <p:cNvSpPr txBox="1"/>
          <p:nvPr/>
        </p:nvSpPr>
        <p:spPr>
          <a:xfrm>
            <a:off x="7722368" y="500738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3600" dirty="0"/>
              <a:t>2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4033047-CB53-38E1-06C3-8CB48B5F7726}"/>
              </a:ext>
            </a:extLst>
          </p:cNvPr>
          <p:cNvSpPr txBox="1"/>
          <p:nvPr/>
        </p:nvSpPr>
        <p:spPr>
          <a:xfrm>
            <a:off x="8368690" y="500739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3600" dirty="0">
                <a:solidFill>
                  <a:schemeClr val="bg1">
                    <a:lumMod val="65000"/>
                  </a:schemeClr>
                </a:solidFill>
              </a:rPr>
              <a:t>3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3A8676C9-C943-668B-5D5C-DF33FB31D2E7}"/>
              </a:ext>
            </a:extLst>
          </p:cNvPr>
          <p:cNvSpPr txBox="1"/>
          <p:nvPr/>
        </p:nvSpPr>
        <p:spPr>
          <a:xfrm>
            <a:off x="6429724" y="50074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3600" dirty="0"/>
              <a:t>0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5372D08D-B2FD-3651-BB50-2118EA153FA9}"/>
              </a:ext>
            </a:extLst>
          </p:cNvPr>
          <p:cNvSpPr txBox="1"/>
          <p:nvPr/>
        </p:nvSpPr>
        <p:spPr>
          <a:xfrm>
            <a:off x="7076046" y="1147069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3600" dirty="0"/>
              <a:t>5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24C6E75E-1EE5-E064-E44B-FA74E4BE925A}"/>
              </a:ext>
            </a:extLst>
          </p:cNvPr>
          <p:cNvSpPr txBox="1"/>
          <p:nvPr/>
        </p:nvSpPr>
        <p:spPr>
          <a:xfrm>
            <a:off x="7722368" y="1147067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3600" dirty="0">
                <a:solidFill>
                  <a:schemeClr val="bg1">
                    <a:lumMod val="65000"/>
                  </a:schemeClr>
                </a:solidFill>
              </a:rPr>
              <a:t>6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1BECA6EC-3274-3FB9-92B6-F94EDBE4ED0B}"/>
              </a:ext>
            </a:extLst>
          </p:cNvPr>
          <p:cNvSpPr txBox="1"/>
          <p:nvPr/>
        </p:nvSpPr>
        <p:spPr>
          <a:xfrm>
            <a:off x="8368690" y="1147068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3600" dirty="0">
                <a:solidFill>
                  <a:schemeClr val="bg1">
                    <a:lumMod val="65000"/>
                  </a:schemeClr>
                </a:solidFill>
              </a:rPr>
              <a:t>7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55D9DC6A-04AC-4A8E-0EC4-D655CE9A19D6}"/>
              </a:ext>
            </a:extLst>
          </p:cNvPr>
          <p:cNvSpPr txBox="1"/>
          <p:nvPr/>
        </p:nvSpPr>
        <p:spPr>
          <a:xfrm>
            <a:off x="6429724" y="1147069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3600" dirty="0">
                <a:solidFill>
                  <a:schemeClr val="bg1">
                    <a:lumMod val="65000"/>
                  </a:schemeClr>
                </a:solidFill>
              </a:rPr>
              <a:t>4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9B63A000-CA91-D98A-9EB5-DAAA3ADFD847}"/>
              </a:ext>
            </a:extLst>
          </p:cNvPr>
          <p:cNvSpPr txBox="1"/>
          <p:nvPr/>
        </p:nvSpPr>
        <p:spPr>
          <a:xfrm>
            <a:off x="7076046" y="181791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3600" dirty="0">
                <a:solidFill>
                  <a:schemeClr val="bg1">
                    <a:lumMod val="65000"/>
                  </a:schemeClr>
                </a:solidFill>
              </a:rPr>
              <a:t>9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4643B80E-4759-A256-0664-B57B7203B9B9}"/>
              </a:ext>
            </a:extLst>
          </p:cNvPr>
          <p:cNvSpPr txBox="1"/>
          <p:nvPr/>
        </p:nvSpPr>
        <p:spPr>
          <a:xfrm>
            <a:off x="7592505" y="1817909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3600" dirty="0"/>
              <a:t>10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A1FB218-ED04-A02E-BD07-FBEB157EFA62}"/>
              </a:ext>
            </a:extLst>
          </p:cNvPr>
          <p:cNvSpPr txBox="1"/>
          <p:nvPr/>
        </p:nvSpPr>
        <p:spPr>
          <a:xfrm>
            <a:off x="8248783" y="1817909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3600" dirty="0">
                <a:solidFill>
                  <a:schemeClr val="bg1">
                    <a:lumMod val="65000"/>
                  </a:schemeClr>
                </a:solidFill>
              </a:rPr>
              <a:t>11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E0D49A80-A128-C868-C987-B6E209537EB1}"/>
              </a:ext>
            </a:extLst>
          </p:cNvPr>
          <p:cNvSpPr txBox="1"/>
          <p:nvPr/>
        </p:nvSpPr>
        <p:spPr>
          <a:xfrm>
            <a:off x="6429724" y="181791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3600" dirty="0">
                <a:solidFill>
                  <a:schemeClr val="bg1">
                    <a:lumMod val="65000"/>
                  </a:schemeClr>
                </a:solidFill>
              </a:rPr>
              <a:t>8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734BC5A7-D9C0-DAF8-1BEB-4B4B19479B8D}"/>
              </a:ext>
            </a:extLst>
          </p:cNvPr>
          <p:cNvSpPr txBox="1"/>
          <p:nvPr/>
        </p:nvSpPr>
        <p:spPr>
          <a:xfrm>
            <a:off x="6952605" y="2439725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3600" dirty="0">
                <a:solidFill>
                  <a:schemeClr val="bg1">
                    <a:lumMod val="65000"/>
                  </a:schemeClr>
                </a:solidFill>
              </a:rPr>
              <a:t>13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594E0DBB-488D-0ED4-2BDD-1B6B1D8C2DC2}"/>
              </a:ext>
            </a:extLst>
          </p:cNvPr>
          <p:cNvSpPr txBox="1"/>
          <p:nvPr/>
        </p:nvSpPr>
        <p:spPr>
          <a:xfrm>
            <a:off x="7591507" y="2439721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3600" dirty="0">
                <a:solidFill>
                  <a:schemeClr val="bg1">
                    <a:lumMod val="65000"/>
                  </a:schemeClr>
                </a:solidFill>
              </a:rPr>
              <a:t>14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5C27E7F8-A682-AF1B-C877-8A2EF5BB6965}"/>
              </a:ext>
            </a:extLst>
          </p:cNvPr>
          <p:cNvSpPr txBox="1"/>
          <p:nvPr/>
        </p:nvSpPr>
        <p:spPr>
          <a:xfrm>
            <a:off x="8248783" y="2439721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3600" dirty="0">
                <a:solidFill>
                  <a:schemeClr val="bg1">
                    <a:lumMod val="65000"/>
                  </a:schemeClr>
                </a:solidFill>
              </a:rPr>
              <a:t>15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50EA86D8-AE7F-0C89-F00B-9C998632F5DE}"/>
              </a:ext>
            </a:extLst>
          </p:cNvPr>
          <p:cNvSpPr txBox="1"/>
          <p:nvPr/>
        </p:nvSpPr>
        <p:spPr>
          <a:xfrm>
            <a:off x="6312705" y="2439725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3600" dirty="0">
                <a:solidFill>
                  <a:schemeClr val="bg1">
                    <a:lumMod val="65000"/>
                  </a:schemeClr>
                </a:solidFill>
              </a:rPr>
              <a:t>12</a:t>
            </a:r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12E43CED-9B7C-7FB8-DA53-1AFCB27FA279}"/>
              </a:ext>
            </a:extLst>
          </p:cNvPr>
          <p:cNvCxnSpPr>
            <a:cxnSpLocks/>
          </p:cNvCxnSpPr>
          <p:nvPr/>
        </p:nvCxnSpPr>
        <p:spPr>
          <a:xfrm>
            <a:off x="6623468" y="823902"/>
            <a:ext cx="1300274" cy="1286316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2C681547-19E0-E028-A7E9-AEA5646B9811}"/>
              </a:ext>
            </a:extLst>
          </p:cNvPr>
          <p:cNvCxnSpPr>
            <a:cxnSpLocks/>
          </p:cNvCxnSpPr>
          <p:nvPr/>
        </p:nvCxnSpPr>
        <p:spPr>
          <a:xfrm flipH="1">
            <a:off x="7282448" y="817563"/>
            <a:ext cx="641294" cy="652668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C63848B6-161E-A7A4-8E94-25C3CBA00379}"/>
              </a:ext>
            </a:extLst>
          </p:cNvPr>
          <p:cNvSpPr txBox="1"/>
          <p:nvPr/>
        </p:nvSpPr>
        <p:spPr>
          <a:xfrm>
            <a:off x="9679145" y="50074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3600" dirty="0"/>
              <a:t>1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FFB211E0-5CBC-A94B-6FA8-44EB4D53BC93}"/>
              </a:ext>
            </a:extLst>
          </p:cNvPr>
          <p:cNvSpPr txBox="1"/>
          <p:nvPr/>
        </p:nvSpPr>
        <p:spPr>
          <a:xfrm>
            <a:off x="10325467" y="500738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3600" dirty="0">
                <a:solidFill>
                  <a:schemeClr val="bg1">
                    <a:lumMod val="65000"/>
                  </a:schemeClr>
                </a:solidFill>
              </a:rPr>
              <a:t>2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E45630DE-8C36-6DFF-F868-5A586063867E}"/>
              </a:ext>
            </a:extLst>
          </p:cNvPr>
          <p:cNvSpPr txBox="1"/>
          <p:nvPr/>
        </p:nvSpPr>
        <p:spPr>
          <a:xfrm>
            <a:off x="10971789" y="500739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3600" dirty="0">
                <a:solidFill>
                  <a:schemeClr val="bg1">
                    <a:lumMod val="65000"/>
                  </a:schemeClr>
                </a:solidFill>
              </a:rPr>
              <a:t>3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B198B1B9-8AFA-2407-2A50-F7DD0C67A9CD}"/>
              </a:ext>
            </a:extLst>
          </p:cNvPr>
          <p:cNvSpPr txBox="1"/>
          <p:nvPr/>
        </p:nvSpPr>
        <p:spPr>
          <a:xfrm>
            <a:off x="9032823" y="50074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3600" dirty="0">
                <a:solidFill>
                  <a:schemeClr val="bg1">
                    <a:lumMod val="65000"/>
                  </a:schemeClr>
                </a:solidFill>
              </a:rPr>
              <a:t>0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EA3D1862-A1AB-DD79-479F-5417AC9E1AC6}"/>
              </a:ext>
            </a:extLst>
          </p:cNvPr>
          <p:cNvSpPr txBox="1"/>
          <p:nvPr/>
        </p:nvSpPr>
        <p:spPr>
          <a:xfrm>
            <a:off x="9679145" y="1147069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3600" dirty="0"/>
              <a:t>5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5E5F14F-C936-64BD-D6EA-FE378AAF331C}"/>
              </a:ext>
            </a:extLst>
          </p:cNvPr>
          <p:cNvSpPr txBox="1"/>
          <p:nvPr/>
        </p:nvSpPr>
        <p:spPr>
          <a:xfrm>
            <a:off x="10325467" y="1147067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3600" dirty="0"/>
              <a:t>6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5C256B75-5363-1551-3544-828113AB85A9}"/>
              </a:ext>
            </a:extLst>
          </p:cNvPr>
          <p:cNvSpPr txBox="1"/>
          <p:nvPr/>
        </p:nvSpPr>
        <p:spPr>
          <a:xfrm>
            <a:off x="10971789" y="1147068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3600" dirty="0">
                <a:solidFill>
                  <a:schemeClr val="bg1">
                    <a:lumMod val="65000"/>
                  </a:schemeClr>
                </a:solidFill>
              </a:rPr>
              <a:t>7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2266D31E-55E1-95A6-77C8-DF1034487983}"/>
              </a:ext>
            </a:extLst>
          </p:cNvPr>
          <p:cNvSpPr txBox="1"/>
          <p:nvPr/>
        </p:nvSpPr>
        <p:spPr>
          <a:xfrm>
            <a:off x="9032823" y="1147069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3600" dirty="0"/>
              <a:t>4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F979D359-617B-5234-18DB-EEBBF94B6B87}"/>
              </a:ext>
            </a:extLst>
          </p:cNvPr>
          <p:cNvSpPr txBox="1"/>
          <p:nvPr/>
        </p:nvSpPr>
        <p:spPr>
          <a:xfrm>
            <a:off x="9679145" y="181791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3600" dirty="0"/>
              <a:t>9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A2B5863B-3090-AB8A-0A4A-FE5EA82E9FED}"/>
              </a:ext>
            </a:extLst>
          </p:cNvPr>
          <p:cNvSpPr txBox="1"/>
          <p:nvPr/>
        </p:nvSpPr>
        <p:spPr>
          <a:xfrm>
            <a:off x="10195604" y="1817909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3600" dirty="0">
                <a:solidFill>
                  <a:schemeClr val="bg1">
                    <a:lumMod val="65000"/>
                  </a:schemeClr>
                </a:solidFill>
              </a:rPr>
              <a:t>10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1280F761-AEF3-675A-CF6C-E3D9D2B3A7C5}"/>
              </a:ext>
            </a:extLst>
          </p:cNvPr>
          <p:cNvSpPr txBox="1"/>
          <p:nvPr/>
        </p:nvSpPr>
        <p:spPr>
          <a:xfrm>
            <a:off x="10851882" y="1817909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3600" dirty="0">
                <a:solidFill>
                  <a:schemeClr val="bg1">
                    <a:lumMod val="65000"/>
                  </a:schemeClr>
                </a:solidFill>
              </a:rPr>
              <a:t>11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76EAD23E-C287-A9A4-79C6-35A03242B791}"/>
              </a:ext>
            </a:extLst>
          </p:cNvPr>
          <p:cNvSpPr txBox="1"/>
          <p:nvPr/>
        </p:nvSpPr>
        <p:spPr>
          <a:xfrm>
            <a:off x="9032823" y="181791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3600" dirty="0">
                <a:solidFill>
                  <a:schemeClr val="bg1">
                    <a:lumMod val="65000"/>
                  </a:schemeClr>
                </a:solidFill>
              </a:rPr>
              <a:t>8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2B1C0163-82C6-0C33-ADBE-8F5C92CD9254}"/>
              </a:ext>
            </a:extLst>
          </p:cNvPr>
          <p:cNvSpPr txBox="1"/>
          <p:nvPr/>
        </p:nvSpPr>
        <p:spPr>
          <a:xfrm>
            <a:off x="9555704" y="2439725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3600" dirty="0"/>
              <a:t>13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2071F1CB-B430-9B7A-8B36-369BAF674323}"/>
              </a:ext>
            </a:extLst>
          </p:cNvPr>
          <p:cNvSpPr txBox="1"/>
          <p:nvPr/>
        </p:nvSpPr>
        <p:spPr>
          <a:xfrm>
            <a:off x="10194606" y="2439721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3600" dirty="0">
                <a:solidFill>
                  <a:schemeClr val="bg1">
                    <a:lumMod val="65000"/>
                  </a:schemeClr>
                </a:solidFill>
              </a:rPr>
              <a:t>14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17E84F57-2FC9-13AC-C5EF-ECDB5B60939B}"/>
              </a:ext>
            </a:extLst>
          </p:cNvPr>
          <p:cNvSpPr txBox="1"/>
          <p:nvPr/>
        </p:nvSpPr>
        <p:spPr>
          <a:xfrm>
            <a:off x="10851882" y="2439721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3600" dirty="0">
                <a:solidFill>
                  <a:schemeClr val="bg1">
                    <a:lumMod val="65000"/>
                  </a:schemeClr>
                </a:solidFill>
              </a:rPr>
              <a:t>15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0A8EAE52-29BF-C00F-F6EE-97BC3DD6FB74}"/>
              </a:ext>
            </a:extLst>
          </p:cNvPr>
          <p:cNvSpPr txBox="1"/>
          <p:nvPr/>
        </p:nvSpPr>
        <p:spPr>
          <a:xfrm>
            <a:off x="8915804" y="2439725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3600" dirty="0">
                <a:solidFill>
                  <a:schemeClr val="bg1">
                    <a:lumMod val="65000"/>
                  </a:schemeClr>
                </a:solidFill>
              </a:rPr>
              <a:t>12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F0C29825-E14C-24A3-0BE8-8F5CFF723150}"/>
              </a:ext>
            </a:extLst>
          </p:cNvPr>
          <p:cNvSpPr txBox="1"/>
          <p:nvPr/>
        </p:nvSpPr>
        <p:spPr>
          <a:xfrm>
            <a:off x="7076046" y="314142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3600" dirty="0">
                <a:solidFill>
                  <a:schemeClr val="bg1">
                    <a:lumMod val="65000"/>
                  </a:schemeClr>
                </a:solidFill>
              </a:rPr>
              <a:t>1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D7968572-711B-D31F-6D2B-928442C619E3}"/>
              </a:ext>
            </a:extLst>
          </p:cNvPr>
          <p:cNvSpPr txBox="1"/>
          <p:nvPr/>
        </p:nvSpPr>
        <p:spPr>
          <a:xfrm>
            <a:off x="7722368" y="3141419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3600" dirty="0">
                <a:solidFill>
                  <a:schemeClr val="bg1">
                    <a:lumMod val="65000"/>
                  </a:schemeClr>
                </a:solidFill>
              </a:rPr>
              <a:t>2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40E6378B-27B3-BF7E-8D6A-2BA54724348A}"/>
              </a:ext>
            </a:extLst>
          </p:cNvPr>
          <p:cNvSpPr txBox="1"/>
          <p:nvPr/>
        </p:nvSpPr>
        <p:spPr>
          <a:xfrm>
            <a:off x="8368690" y="314142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3600" dirty="0">
                <a:solidFill>
                  <a:schemeClr val="bg1">
                    <a:lumMod val="65000"/>
                  </a:schemeClr>
                </a:solidFill>
              </a:rPr>
              <a:t>3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26E00257-DEC3-CB2D-D607-BF35E712C247}"/>
              </a:ext>
            </a:extLst>
          </p:cNvPr>
          <p:cNvSpPr txBox="1"/>
          <p:nvPr/>
        </p:nvSpPr>
        <p:spPr>
          <a:xfrm>
            <a:off x="6429724" y="314142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3600" dirty="0">
                <a:solidFill>
                  <a:schemeClr val="bg1">
                    <a:lumMod val="65000"/>
                  </a:schemeClr>
                </a:solidFill>
              </a:rPr>
              <a:t>0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2A14E4AD-F3AA-6599-6FEE-BFC42B60E9DF}"/>
              </a:ext>
            </a:extLst>
          </p:cNvPr>
          <p:cNvSpPr txBox="1"/>
          <p:nvPr/>
        </p:nvSpPr>
        <p:spPr>
          <a:xfrm>
            <a:off x="7076046" y="378775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3600" dirty="0">
                <a:solidFill>
                  <a:schemeClr val="bg1">
                    <a:lumMod val="65000"/>
                  </a:schemeClr>
                </a:solidFill>
              </a:rPr>
              <a:t>5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F48A1226-0796-5FBA-B552-A22674F31229}"/>
              </a:ext>
            </a:extLst>
          </p:cNvPr>
          <p:cNvSpPr txBox="1"/>
          <p:nvPr/>
        </p:nvSpPr>
        <p:spPr>
          <a:xfrm>
            <a:off x="7722368" y="3787748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3600" dirty="0"/>
              <a:t>6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2F4CA4F3-3473-25B3-9861-71FFC4582DFA}"/>
              </a:ext>
            </a:extLst>
          </p:cNvPr>
          <p:cNvSpPr txBox="1"/>
          <p:nvPr/>
        </p:nvSpPr>
        <p:spPr>
          <a:xfrm>
            <a:off x="8368690" y="3787749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3600" dirty="0">
                <a:solidFill>
                  <a:schemeClr val="bg1">
                    <a:lumMod val="65000"/>
                  </a:schemeClr>
                </a:solidFill>
              </a:rPr>
              <a:t>7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789E6272-C466-0AD5-C544-0505331489B7}"/>
              </a:ext>
            </a:extLst>
          </p:cNvPr>
          <p:cNvSpPr txBox="1"/>
          <p:nvPr/>
        </p:nvSpPr>
        <p:spPr>
          <a:xfrm>
            <a:off x="6429724" y="378775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3600" dirty="0"/>
              <a:t>4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691DAC61-E980-2CA0-0E08-278EC0695017}"/>
              </a:ext>
            </a:extLst>
          </p:cNvPr>
          <p:cNvSpPr txBox="1"/>
          <p:nvPr/>
        </p:nvSpPr>
        <p:spPr>
          <a:xfrm>
            <a:off x="7076046" y="4458592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3600" dirty="0"/>
              <a:t>9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1EBDC46B-0496-E1E7-2D44-C35F67C4BA97}"/>
              </a:ext>
            </a:extLst>
          </p:cNvPr>
          <p:cNvSpPr txBox="1"/>
          <p:nvPr/>
        </p:nvSpPr>
        <p:spPr>
          <a:xfrm>
            <a:off x="7592505" y="4458590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3600" dirty="0">
                <a:solidFill>
                  <a:schemeClr val="bg1">
                    <a:lumMod val="65000"/>
                  </a:schemeClr>
                </a:solidFill>
              </a:rPr>
              <a:t>10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F20C0265-E848-DDFB-F445-6799B7AD8077}"/>
              </a:ext>
            </a:extLst>
          </p:cNvPr>
          <p:cNvSpPr txBox="1"/>
          <p:nvPr/>
        </p:nvSpPr>
        <p:spPr>
          <a:xfrm>
            <a:off x="8248783" y="4458590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3600" dirty="0">
                <a:solidFill>
                  <a:schemeClr val="bg1">
                    <a:lumMod val="65000"/>
                  </a:schemeClr>
                </a:solidFill>
              </a:rPr>
              <a:t>11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64CB0F16-943A-8F16-9791-A40911C7BB01}"/>
              </a:ext>
            </a:extLst>
          </p:cNvPr>
          <p:cNvSpPr txBox="1"/>
          <p:nvPr/>
        </p:nvSpPr>
        <p:spPr>
          <a:xfrm>
            <a:off x="6429724" y="4458592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3600" dirty="0">
                <a:solidFill>
                  <a:schemeClr val="bg1">
                    <a:lumMod val="65000"/>
                  </a:schemeClr>
                </a:solidFill>
              </a:rPr>
              <a:t>8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CFB546FC-29FC-4708-8945-ED7043A1DBAC}"/>
              </a:ext>
            </a:extLst>
          </p:cNvPr>
          <p:cNvSpPr txBox="1"/>
          <p:nvPr/>
        </p:nvSpPr>
        <p:spPr>
          <a:xfrm>
            <a:off x="6952605" y="5080406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3600" dirty="0">
                <a:solidFill>
                  <a:schemeClr val="bg1">
                    <a:lumMod val="65000"/>
                  </a:schemeClr>
                </a:solidFill>
              </a:rPr>
              <a:t>13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C99A2844-E814-1C59-B9FF-DA6EA1E71174}"/>
              </a:ext>
            </a:extLst>
          </p:cNvPr>
          <p:cNvSpPr txBox="1"/>
          <p:nvPr/>
        </p:nvSpPr>
        <p:spPr>
          <a:xfrm>
            <a:off x="7591507" y="5080402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3600" dirty="0"/>
              <a:t>14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1401148D-46D8-5F6F-F201-549EE8FD0DE4}"/>
              </a:ext>
            </a:extLst>
          </p:cNvPr>
          <p:cNvSpPr txBox="1"/>
          <p:nvPr/>
        </p:nvSpPr>
        <p:spPr>
          <a:xfrm>
            <a:off x="8248783" y="5080402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3600" dirty="0">
                <a:solidFill>
                  <a:schemeClr val="bg1">
                    <a:lumMod val="65000"/>
                  </a:schemeClr>
                </a:solidFill>
              </a:rPr>
              <a:t>15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B2B36112-B25D-7897-6460-36FC31AC76CD}"/>
              </a:ext>
            </a:extLst>
          </p:cNvPr>
          <p:cNvSpPr txBox="1"/>
          <p:nvPr/>
        </p:nvSpPr>
        <p:spPr>
          <a:xfrm>
            <a:off x="6312705" y="5080406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3600" dirty="0">
                <a:solidFill>
                  <a:schemeClr val="bg1">
                    <a:lumMod val="65000"/>
                  </a:schemeClr>
                </a:solidFill>
              </a:rPr>
              <a:t>12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38CA3EE6-06AF-5BC2-B5EE-BC0983EB54C9}"/>
              </a:ext>
            </a:extLst>
          </p:cNvPr>
          <p:cNvSpPr txBox="1"/>
          <p:nvPr/>
        </p:nvSpPr>
        <p:spPr>
          <a:xfrm>
            <a:off x="9679145" y="3137733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3600" dirty="0"/>
              <a:t>1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3729E2C0-AF5B-DA95-FAFD-6999F339D927}"/>
              </a:ext>
            </a:extLst>
          </p:cNvPr>
          <p:cNvSpPr txBox="1"/>
          <p:nvPr/>
        </p:nvSpPr>
        <p:spPr>
          <a:xfrm>
            <a:off x="10325467" y="313773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3600" dirty="0">
                <a:solidFill>
                  <a:schemeClr val="bg1">
                    <a:lumMod val="65000"/>
                  </a:schemeClr>
                </a:solidFill>
              </a:rPr>
              <a:t>2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A11EBC8C-CA69-01C7-AB98-C88E69FBF910}"/>
              </a:ext>
            </a:extLst>
          </p:cNvPr>
          <p:cNvSpPr txBox="1"/>
          <p:nvPr/>
        </p:nvSpPr>
        <p:spPr>
          <a:xfrm>
            <a:off x="10971789" y="3137732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3600" dirty="0">
                <a:solidFill>
                  <a:schemeClr val="bg1">
                    <a:lumMod val="65000"/>
                  </a:schemeClr>
                </a:solidFill>
              </a:rPr>
              <a:t>3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EC27F7CA-7CD8-C09C-DCB6-FC9C1AD6ED8E}"/>
              </a:ext>
            </a:extLst>
          </p:cNvPr>
          <p:cNvSpPr txBox="1"/>
          <p:nvPr/>
        </p:nvSpPr>
        <p:spPr>
          <a:xfrm>
            <a:off x="9032823" y="3137733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3600" dirty="0">
                <a:solidFill>
                  <a:schemeClr val="bg1">
                    <a:lumMod val="65000"/>
                  </a:schemeClr>
                </a:solidFill>
              </a:rPr>
              <a:t>0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E5FFA795-1BCB-8038-8D96-B6E9CE873016}"/>
              </a:ext>
            </a:extLst>
          </p:cNvPr>
          <p:cNvSpPr txBox="1"/>
          <p:nvPr/>
        </p:nvSpPr>
        <p:spPr>
          <a:xfrm>
            <a:off x="9679145" y="3784062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3600" dirty="0">
                <a:solidFill>
                  <a:schemeClr val="bg1">
                    <a:lumMod val="65000"/>
                  </a:schemeClr>
                </a:solidFill>
              </a:rPr>
              <a:t>5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162B2659-944F-759A-F4BC-80E33D1B56F7}"/>
              </a:ext>
            </a:extLst>
          </p:cNvPr>
          <p:cNvSpPr txBox="1"/>
          <p:nvPr/>
        </p:nvSpPr>
        <p:spPr>
          <a:xfrm>
            <a:off x="10325467" y="378406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3600" dirty="0">
                <a:solidFill>
                  <a:schemeClr val="bg1">
                    <a:lumMod val="65000"/>
                  </a:schemeClr>
                </a:solidFill>
              </a:rPr>
              <a:t>6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4A91BB25-A92C-9BB8-7F01-E1B2AF7DC2D7}"/>
              </a:ext>
            </a:extLst>
          </p:cNvPr>
          <p:cNvSpPr txBox="1"/>
          <p:nvPr/>
        </p:nvSpPr>
        <p:spPr>
          <a:xfrm>
            <a:off x="10971789" y="378406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3600" dirty="0">
                <a:solidFill>
                  <a:schemeClr val="bg1">
                    <a:lumMod val="65000"/>
                  </a:schemeClr>
                </a:solidFill>
              </a:rPr>
              <a:t>7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D23C5CD4-2E53-C4D3-AA57-D16DFF511A70}"/>
              </a:ext>
            </a:extLst>
          </p:cNvPr>
          <p:cNvSpPr txBox="1"/>
          <p:nvPr/>
        </p:nvSpPr>
        <p:spPr>
          <a:xfrm>
            <a:off x="9032823" y="3784062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3600" dirty="0"/>
              <a:t>4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3814FFA7-1605-CFD1-02E6-6FA93327315C}"/>
              </a:ext>
            </a:extLst>
          </p:cNvPr>
          <p:cNvSpPr txBox="1"/>
          <p:nvPr/>
        </p:nvSpPr>
        <p:spPr>
          <a:xfrm>
            <a:off x="9679145" y="4454904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3600" dirty="0"/>
              <a:t>9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ACBDF27E-DD88-1B8C-89F5-EDF17D8E4AF1}"/>
              </a:ext>
            </a:extLst>
          </p:cNvPr>
          <p:cNvSpPr txBox="1"/>
          <p:nvPr/>
        </p:nvSpPr>
        <p:spPr>
          <a:xfrm>
            <a:off x="10195604" y="4454902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3600" dirty="0">
                <a:solidFill>
                  <a:schemeClr val="bg1">
                    <a:lumMod val="65000"/>
                  </a:schemeClr>
                </a:solidFill>
              </a:rPr>
              <a:t>10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EF633329-B412-468F-4196-5033A6E8EE96}"/>
              </a:ext>
            </a:extLst>
          </p:cNvPr>
          <p:cNvSpPr txBox="1"/>
          <p:nvPr/>
        </p:nvSpPr>
        <p:spPr>
          <a:xfrm>
            <a:off x="10851882" y="4454902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3600" dirty="0">
                <a:solidFill>
                  <a:schemeClr val="bg1">
                    <a:lumMod val="65000"/>
                  </a:schemeClr>
                </a:solidFill>
              </a:rPr>
              <a:t>11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39FAF403-1A15-00A7-2AF7-10F051AEE295}"/>
              </a:ext>
            </a:extLst>
          </p:cNvPr>
          <p:cNvSpPr txBox="1"/>
          <p:nvPr/>
        </p:nvSpPr>
        <p:spPr>
          <a:xfrm>
            <a:off x="9032823" y="4454904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3600" dirty="0">
                <a:solidFill>
                  <a:schemeClr val="bg1">
                    <a:lumMod val="65000"/>
                  </a:schemeClr>
                </a:solidFill>
              </a:rPr>
              <a:t>8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202DA816-A730-C606-38EA-7C6D04F133FF}"/>
              </a:ext>
            </a:extLst>
          </p:cNvPr>
          <p:cNvSpPr txBox="1"/>
          <p:nvPr/>
        </p:nvSpPr>
        <p:spPr>
          <a:xfrm>
            <a:off x="9555704" y="5076718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3600" dirty="0">
                <a:solidFill>
                  <a:schemeClr val="bg1">
                    <a:lumMod val="65000"/>
                  </a:schemeClr>
                </a:solidFill>
              </a:rPr>
              <a:t>13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155081C6-91BA-8E20-F187-8575EF6B676A}"/>
              </a:ext>
            </a:extLst>
          </p:cNvPr>
          <p:cNvSpPr txBox="1"/>
          <p:nvPr/>
        </p:nvSpPr>
        <p:spPr>
          <a:xfrm>
            <a:off x="10194606" y="5076714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3600" dirty="0"/>
              <a:t>14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CC488D2A-E8F7-FE77-5639-036ECD3FF191}"/>
              </a:ext>
            </a:extLst>
          </p:cNvPr>
          <p:cNvSpPr txBox="1"/>
          <p:nvPr/>
        </p:nvSpPr>
        <p:spPr>
          <a:xfrm>
            <a:off x="10851882" y="5076714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3600" dirty="0">
                <a:solidFill>
                  <a:schemeClr val="bg1">
                    <a:lumMod val="65000"/>
                  </a:schemeClr>
                </a:solidFill>
              </a:rPr>
              <a:t>15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19AD1980-5203-8012-6D13-7731282D33E9}"/>
              </a:ext>
            </a:extLst>
          </p:cNvPr>
          <p:cNvSpPr txBox="1"/>
          <p:nvPr/>
        </p:nvSpPr>
        <p:spPr>
          <a:xfrm>
            <a:off x="8915804" y="5076718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3600" dirty="0">
                <a:solidFill>
                  <a:schemeClr val="bg1">
                    <a:lumMod val="65000"/>
                  </a:schemeClr>
                </a:solidFill>
              </a:rPr>
              <a:t>12</a:t>
            </a:r>
          </a:p>
        </p:txBody>
      </p: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AEE005FB-382A-0BFB-E94A-AC03CED2A527}"/>
              </a:ext>
            </a:extLst>
          </p:cNvPr>
          <p:cNvCxnSpPr>
            <a:cxnSpLocks/>
          </p:cNvCxnSpPr>
          <p:nvPr/>
        </p:nvCxnSpPr>
        <p:spPr>
          <a:xfrm>
            <a:off x="6623066" y="4135563"/>
            <a:ext cx="1300274" cy="1286316"/>
          </a:xfrm>
          <a:prstGeom prst="line">
            <a:avLst/>
          </a:prstGeom>
          <a:ln w="25400">
            <a:solidFill>
              <a:srgbClr val="929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6953DFEA-C5DD-FE3A-9236-2B3FFCE48295}"/>
              </a:ext>
            </a:extLst>
          </p:cNvPr>
          <p:cNvCxnSpPr>
            <a:cxnSpLocks/>
          </p:cNvCxnSpPr>
          <p:nvPr/>
        </p:nvCxnSpPr>
        <p:spPr>
          <a:xfrm flipH="1">
            <a:off x="7282046" y="4129224"/>
            <a:ext cx="641294" cy="652668"/>
          </a:xfrm>
          <a:prstGeom prst="line">
            <a:avLst/>
          </a:prstGeom>
          <a:ln w="25400">
            <a:solidFill>
              <a:srgbClr val="929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87370D96-C4AA-749A-CB36-174D98CD28F1}"/>
              </a:ext>
            </a:extLst>
          </p:cNvPr>
          <p:cNvCxnSpPr>
            <a:cxnSpLocks/>
          </p:cNvCxnSpPr>
          <p:nvPr/>
        </p:nvCxnSpPr>
        <p:spPr>
          <a:xfrm>
            <a:off x="9885547" y="823902"/>
            <a:ext cx="0" cy="1951955"/>
          </a:xfrm>
          <a:prstGeom prst="line">
            <a:avLst/>
          </a:prstGeom>
          <a:ln w="25400">
            <a:solidFill>
              <a:srgbClr val="FF4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2780C905-7728-0331-BC68-4039695CC8D3}"/>
              </a:ext>
            </a:extLst>
          </p:cNvPr>
          <p:cNvCxnSpPr>
            <a:cxnSpLocks/>
          </p:cNvCxnSpPr>
          <p:nvPr/>
        </p:nvCxnSpPr>
        <p:spPr>
          <a:xfrm>
            <a:off x="9226567" y="1470231"/>
            <a:ext cx="1299919" cy="0"/>
          </a:xfrm>
          <a:prstGeom prst="line">
            <a:avLst/>
          </a:prstGeom>
          <a:ln w="25400">
            <a:solidFill>
              <a:srgbClr val="FF4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5D95C5AA-4AD3-6BA2-0BD0-4341B8E62C3B}"/>
              </a:ext>
            </a:extLst>
          </p:cNvPr>
          <p:cNvCxnSpPr>
            <a:cxnSpLocks/>
          </p:cNvCxnSpPr>
          <p:nvPr/>
        </p:nvCxnSpPr>
        <p:spPr>
          <a:xfrm>
            <a:off x="9236531" y="4113563"/>
            <a:ext cx="1300274" cy="1286316"/>
          </a:xfrm>
          <a:prstGeom prst="line">
            <a:avLst/>
          </a:prstGeom>
          <a:ln w="25400">
            <a:solidFill>
              <a:srgbClr val="73FD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7034F4E0-59B6-015B-A0E3-F40D3EA28893}"/>
              </a:ext>
            </a:extLst>
          </p:cNvPr>
          <p:cNvCxnSpPr>
            <a:cxnSpLocks/>
          </p:cNvCxnSpPr>
          <p:nvPr/>
        </p:nvCxnSpPr>
        <p:spPr>
          <a:xfrm flipH="1">
            <a:off x="9232744" y="3475900"/>
            <a:ext cx="641294" cy="652668"/>
          </a:xfrm>
          <a:prstGeom prst="line">
            <a:avLst/>
          </a:prstGeom>
          <a:ln w="25400">
            <a:solidFill>
              <a:srgbClr val="73FD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81603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202</Words>
  <Application>Microsoft Macintosh PowerPoint</Application>
  <PresentationFormat>Widescreen</PresentationFormat>
  <Paragraphs>202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Oscar Hsu</dc:creator>
  <cp:lastModifiedBy>Oscar Hsu</cp:lastModifiedBy>
  <cp:revision>8</cp:revision>
  <dcterms:created xsi:type="dcterms:W3CDTF">2023-04-09T08:17:42Z</dcterms:created>
  <dcterms:modified xsi:type="dcterms:W3CDTF">2023-04-09T09:10:13Z</dcterms:modified>
</cp:coreProperties>
</file>