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58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33"/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2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34410"/>
            <a:ext cx="732984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414165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1"/>
            <a:ext cx="655808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22475"/>
            <a:ext cx="8229600" cy="53218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7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7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" y="-56671"/>
            <a:ext cx="1815373" cy="183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489" y="57798"/>
            <a:ext cx="7178512" cy="84913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DFKai-SB" pitchFamily="65" charset="-120"/>
                <a:ea typeface="DFKai-SB" pitchFamily="65" charset="-120"/>
              </a:rPr>
              <a:t>UNIVERSIDAD NACIONAL JOSÉ MARIA ARGUEDAS</a:t>
            </a:r>
            <a:endParaRPr lang="en-US" sz="2600" b="1" dirty="0">
              <a:solidFill>
                <a:schemeClr val="tx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5566870"/>
            <a:ext cx="3982838" cy="4581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ANDAHUAYLAS - PERU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358" y="1617251"/>
            <a:ext cx="6566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Alumno: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rgbClr val="00FF00"/>
                </a:solidFill>
              </a:rPr>
              <a:t>O</a:t>
            </a:r>
            <a:r>
              <a:rPr lang="en-US" sz="2800" b="1" dirty="0" smtClean="0">
                <a:solidFill>
                  <a:srgbClr val="00FF00"/>
                </a:solidFill>
              </a:rPr>
              <a:t>SCCO </a:t>
            </a:r>
            <a:r>
              <a:rPr lang="en-US" sz="3600" b="1" dirty="0" smtClean="0">
                <a:solidFill>
                  <a:srgbClr val="00FF00"/>
                </a:solidFill>
              </a:rPr>
              <a:t>Q</a:t>
            </a:r>
            <a:r>
              <a:rPr lang="en-US" sz="2800" b="1" dirty="0" smtClean="0">
                <a:solidFill>
                  <a:srgbClr val="00FF00"/>
                </a:solidFill>
              </a:rPr>
              <a:t>UISPE </a:t>
            </a:r>
            <a:r>
              <a:rPr lang="en-US" sz="3200" b="1" dirty="0" smtClean="0">
                <a:solidFill>
                  <a:srgbClr val="00FF00"/>
                </a:solidFill>
              </a:rPr>
              <a:t>W</a:t>
            </a:r>
            <a:r>
              <a:rPr lang="en-US" sz="2800" b="1" dirty="0" smtClean="0">
                <a:solidFill>
                  <a:srgbClr val="00FF00"/>
                </a:solidFill>
              </a:rPr>
              <a:t>ILBER</a:t>
            </a:r>
          </a:p>
          <a:p>
            <a:r>
              <a:rPr lang="en-US" sz="2800" b="1" dirty="0" smtClean="0">
                <a:solidFill>
                  <a:srgbClr val="00FF00"/>
                </a:solidFill>
              </a:rPr>
              <a:t>DE LA CRUZ MORENO HEBERT</a:t>
            </a:r>
            <a:endParaRPr lang="en-US" sz="2800" b="1" dirty="0">
              <a:solidFill>
                <a:srgbClr val="00FF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976016" y="833015"/>
            <a:ext cx="70244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Escuela profesional Ingenieria de Sistemas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2671" y="3159799"/>
            <a:ext cx="390844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CURSO</a:t>
            </a:r>
            <a:r>
              <a:rPr lang="en-US" sz="2800" b="1" dirty="0" smtClean="0">
                <a:solidFill>
                  <a:schemeClr val="bg1"/>
                </a:solidFill>
              </a:rPr>
              <a:t>: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00FF00"/>
                </a:solidFill>
              </a:rPr>
              <a:t>INGENIERIA DE SOFTWARE </a:t>
            </a:r>
            <a:r>
              <a:rPr lang="en-US" sz="2400" b="1" dirty="0" smtClean="0">
                <a:solidFill>
                  <a:srgbClr val="00FF00"/>
                </a:solidFill>
              </a:rPr>
              <a:t>III</a:t>
            </a:r>
            <a:endParaRPr lang="es-PE" b="1" dirty="0">
              <a:solidFill>
                <a:srgbClr val="00FF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06183" y="4156345"/>
            <a:ext cx="4537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DOCENTE: </a:t>
            </a:r>
            <a:r>
              <a:rPr lang="es-PE" sz="3200" dirty="0" smtClean="0">
                <a:solidFill>
                  <a:srgbClr val="00FF00"/>
                </a:solidFill>
              </a:rPr>
              <a:t>Iván </a:t>
            </a:r>
            <a:r>
              <a:rPr lang="es-PE" sz="3200" dirty="0">
                <a:solidFill>
                  <a:srgbClr val="00FF00"/>
                </a:solidFill>
              </a:rPr>
              <a:t>Soria Solís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0" y="1717945"/>
            <a:ext cx="2438400" cy="36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96540"/>
            <a:ext cx="914400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Puntuaciones </a:t>
            </a:r>
            <a:endParaRPr lang="es-P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360064"/>
            <a:ext cx="3842422" cy="442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xplosión 1"/>
          <p:cNvSpPr/>
          <p:nvPr/>
        </p:nvSpPr>
        <p:spPr>
          <a:xfrm>
            <a:off x="4419295" y="1749245"/>
            <a:ext cx="4581150" cy="4581150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Este nos permite ver las cinco ultimas puntuaciones del juego que jugamos y los ordena de acuerdo al ultimo al mayo puntuación que obtuviste.</a:t>
            </a:r>
          </a:p>
        </p:txBody>
      </p:sp>
    </p:spTree>
    <p:extLst>
      <p:ext uri="{BB962C8B-B14F-4D97-AF65-F5344CB8AC3E}">
        <p14:creationId xmlns:p14="http://schemas.microsoft.com/office/powerpoint/2010/main" val="21371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49246"/>
            <a:ext cx="914400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Músicas para el juego</a:t>
            </a:r>
            <a:endParaRPr lang="es-PE" dirty="0"/>
          </a:p>
        </p:txBody>
      </p:sp>
      <p:sp>
        <p:nvSpPr>
          <p:cNvPr id="4" name="3 Nube"/>
          <p:cNvSpPr/>
          <p:nvPr/>
        </p:nvSpPr>
        <p:spPr>
          <a:xfrm>
            <a:off x="5335524" y="2818179"/>
            <a:ext cx="2901395" cy="259598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Estas son las música que puede escoger el jugador</a:t>
            </a:r>
            <a:endParaRPr lang="es-P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81704"/>
            <a:ext cx="5030115" cy="327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49245"/>
            <a:ext cx="9143999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Nuevo inicio de juego</a:t>
            </a:r>
            <a:endParaRPr lang="es-P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65475"/>
            <a:ext cx="3655770" cy="41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inta perforada"/>
          <p:cNvSpPr/>
          <p:nvPr/>
        </p:nvSpPr>
        <p:spPr>
          <a:xfrm>
            <a:off x="4113885" y="3276295"/>
            <a:ext cx="3970330" cy="2595985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Este imagen nos permite reiniciar el juego una vez que nos gano el nave malo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52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82" y="1901950"/>
            <a:ext cx="9136218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Conclusión </a:t>
            </a:r>
            <a:endParaRPr lang="es-P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665475"/>
            <a:ext cx="3370630" cy="3512215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-30967" y="2818180"/>
            <a:ext cx="5366492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 smtClean="0"/>
              <a:t>Es más que un simple juego de web, es un deporte (no es de contacto es un juego de distracción para la mente.</a:t>
            </a:r>
          </a:p>
          <a:p>
            <a:r>
              <a:rPr lang="es-PE" sz="2000" dirty="0" smtClean="0"/>
              <a:t>Ya que te enseña a ser perseverante, pensar  a como eliminar al nave malo lo cual usted puede tomas estrategias para ganar y a si conseguir mas vidas para el siguiente nivel. </a:t>
            </a:r>
          </a:p>
          <a:p>
            <a:r>
              <a:rPr lang="es-EC" sz="2000" dirty="0"/>
              <a:t>Aunque se nota que todavía hay ciertos aspectos de este juego  que pueden mejorarse, lo cual este </a:t>
            </a:r>
            <a:r>
              <a:rPr lang="es-EC" sz="2000" dirty="0" smtClean="0"/>
              <a:t>juego me </a:t>
            </a:r>
            <a:r>
              <a:rPr lang="es-EC" sz="2000" dirty="0"/>
              <a:t>parece que es  una buena </a:t>
            </a:r>
            <a:r>
              <a:rPr lang="es-EC" sz="2000" dirty="0" smtClean="0"/>
              <a:t>alternativa, sencilla y </a:t>
            </a:r>
            <a:r>
              <a:rPr lang="es-EC" sz="2000" dirty="0"/>
              <a:t>muy entendible.</a:t>
            </a:r>
            <a:endParaRPr lang="es-PE" sz="2000" dirty="0"/>
          </a:p>
          <a:p>
            <a:endParaRPr lang="es-PE" dirty="0" smtClean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3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5522" y="2611390"/>
            <a:ext cx="7248616" cy="1832460"/>
          </a:xfrm>
        </p:spPr>
        <p:txBody>
          <a:bodyPr>
            <a:noAutofit/>
          </a:bodyPr>
          <a:lstStyle/>
          <a:p>
            <a:r>
              <a:rPr lang="es-PE" sz="16600" dirty="0" smtClean="0">
                <a:latin typeface="Times New Roman" pitchFamily="18" charset="0"/>
                <a:cs typeface="Times New Roman" pitchFamily="18" charset="0"/>
              </a:rPr>
              <a:t>Gracias  </a:t>
            </a:r>
            <a:endParaRPr lang="es-PE" sz="1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527605"/>
            <a:ext cx="7778805" cy="458116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chemeClr val="bg1"/>
                </a:solidFill>
              </a:rPr>
              <a:t>JUEGO DIDÁCTICO DE NAVES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428445"/>
          </a:xfrm>
        </p:spPr>
        <p:txBody>
          <a:bodyPr/>
          <a:lstStyle/>
          <a:p>
            <a:r>
              <a:rPr lang="en-US" dirty="0" smtClean="0"/>
              <a:t>Introducción</a:t>
            </a:r>
          </a:p>
          <a:p>
            <a:r>
              <a:rPr lang="es-PE" dirty="0" smtClean="0"/>
              <a:t>Objetivo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s-PE" dirty="0"/>
              <a:t>Menú principal del juego</a:t>
            </a:r>
          </a:p>
          <a:p>
            <a:r>
              <a:rPr lang="es-PE" dirty="0" smtClean="0"/>
              <a:t>Ver</a:t>
            </a:r>
            <a:r>
              <a:rPr lang="en-US" dirty="0" smtClean="0"/>
              <a:t> </a:t>
            </a:r>
            <a:r>
              <a:rPr lang="es-PE" dirty="0" smtClean="0"/>
              <a:t>controles</a:t>
            </a:r>
          </a:p>
          <a:p>
            <a:r>
              <a:rPr lang="es-PE" dirty="0" smtClean="0"/>
              <a:t>Iniciar juego</a:t>
            </a:r>
          </a:p>
          <a:p>
            <a:r>
              <a:rPr lang="es-PE" dirty="0" smtClean="0"/>
              <a:t>Conclusión </a:t>
            </a:r>
          </a:p>
          <a:p>
            <a:pPr marL="0" indent="0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526" y="1443835"/>
            <a:ext cx="9144000" cy="458115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Introducción</a:t>
            </a:r>
            <a:r>
              <a:rPr lang="en-US" dirty="0" smtClean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081" y="2299121"/>
            <a:ext cx="5180920" cy="3918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E</a:t>
            </a:r>
            <a:r>
              <a:rPr lang="es-PE" sz="2000" dirty="0" smtClean="0"/>
              <a:t>s </a:t>
            </a:r>
            <a:r>
              <a:rPr lang="es-PE" sz="2000" dirty="0"/>
              <a:t>un juego de </a:t>
            </a:r>
            <a:r>
              <a:rPr lang="es-PE" sz="2000" dirty="0" smtClean="0"/>
              <a:t>entretenimiento, done los niños o los jóvenes de hoy en día pueden disfrutar de este juego en sus tiempo libres que tengan en su vida diaria.</a:t>
            </a:r>
          </a:p>
          <a:p>
            <a:pPr marL="0" indent="0">
              <a:buNone/>
            </a:pPr>
            <a:r>
              <a:rPr lang="es-PE" sz="2000" dirty="0" smtClean="0"/>
              <a:t>En </a:t>
            </a:r>
            <a:r>
              <a:rPr lang="es-PE" sz="2000" dirty="0"/>
              <a:t>este juego </a:t>
            </a:r>
            <a:r>
              <a:rPr lang="es-PE" sz="2000" dirty="0" smtClean="0"/>
              <a:t>solo participa un jugador  con un nave bueno disparando al nave malo que viene disparando al nave bueno lo cual este juego consiste en eliminar ese nave y pasar ala siguiente etapa o nivel del juego.</a:t>
            </a:r>
            <a:endParaRPr lang="en-US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2360064"/>
            <a:ext cx="3206804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01950"/>
            <a:ext cx="655808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Objetivo 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448965" y="297088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El objetivo de este juego es que permita crecimiento físico, emocional, intelectual y social de los  niños o de las personas que juegan. </a:t>
            </a:r>
            <a:br>
              <a:rPr lang="es-PE" dirty="0"/>
            </a:br>
            <a:r>
              <a:rPr lang="es-PE" dirty="0"/>
              <a:t>Permite descargar ansiedades y tensión, y reducir eventos atemorizantes o traumáticos, en los que pudo haber sentido inconscientemente en peligro de destrucción de su cuerpo o rotura de lazos importantes como proyección de sus oportunos sentimientos opuestos.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75" y="2306843"/>
            <a:ext cx="3817625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2475"/>
            <a:ext cx="9144000" cy="532180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chemeClr val="bg1"/>
                </a:solidFill>
              </a:rPr>
              <a:t>Métodos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4" y="2684517"/>
            <a:ext cx="8093365" cy="303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Es una especie </a:t>
            </a:r>
            <a:r>
              <a:rPr lang="es-PE" dirty="0" smtClean="0"/>
              <a:t>de</a:t>
            </a:r>
            <a:r>
              <a:rPr lang="es-PE" dirty="0"/>
              <a:t> </a:t>
            </a:r>
            <a:r>
              <a:rPr lang="es-PE" dirty="0" smtClean="0"/>
              <a:t>brújula en la </a:t>
            </a:r>
            <a:r>
              <a:rPr lang="es-PE" dirty="0"/>
              <a:t>que no se produce automáticamente el saber, pero que evita perdernos en el caos aparente de los fenómenos, aunque solo sea porque nos indica como no plantear los problemas y como no sucumbir en el embrujo de nuestros prejuicios predilectos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6540"/>
            <a:ext cx="9143999" cy="458116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chemeClr val="bg1"/>
                </a:solidFill>
              </a:rPr>
              <a:t>Ver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PE" dirty="0" smtClean="0">
                <a:solidFill>
                  <a:schemeClr val="bg1"/>
                </a:solidFill>
              </a:rPr>
              <a:t>controles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3545" y="2207360"/>
            <a:ext cx="2740455" cy="39703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este es la pagina ver controles lo cual permite al jugador de este juego ver con que teclas se dirige hacia lado derecho y izquierdo y así con que tecla puede disparar al nave malo.</a:t>
            </a:r>
          </a:p>
          <a:p>
            <a:pPr marL="0" indent="0">
              <a:buNone/>
            </a:pPr>
            <a:r>
              <a:rPr lang="es-PE" dirty="0" smtClean="0"/>
              <a:t>De igual manera nos muestra con que navegadores podemos abrir. </a:t>
            </a:r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2360065"/>
            <a:ext cx="6032679" cy="41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9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22475"/>
            <a:ext cx="9144000" cy="53218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Menú principal del juego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251755" y="2207359"/>
            <a:ext cx="2892245" cy="3512216"/>
          </a:xfrm>
        </p:spPr>
        <p:txBody>
          <a:bodyPr>
            <a:normAutofit fontScale="92500"/>
          </a:bodyPr>
          <a:lstStyle/>
          <a:p>
            <a:r>
              <a:rPr lang="es-PE" dirty="0" smtClean="0"/>
              <a:t>Donde existen los link ver controles e iniciar juego lo cual cada uno de ellos nos direcciona a una nueva pagina  y luego tenemos un pequeño reproductor de audio para el fondo de la pagina 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408966"/>
            <a:ext cx="6108200" cy="431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6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596540"/>
            <a:ext cx="6558080" cy="458116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r>
              <a:rPr lang="es-PE" dirty="0"/>
              <a:t>Iniciar juego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6558080" cy="381762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Esta pagina nos permite jugar el juego lo cual contien</a:t>
            </a:r>
            <a:r>
              <a:rPr lang="es-PE" dirty="0" smtClean="0"/>
              <a:t>e los puntajes y unos reproductores de música lo cual el jugador puede elegir cualquiera delas músicas,</a:t>
            </a:r>
          </a:p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Caso contrario puede jugar haciendo  pausa ala música</a:t>
            </a:r>
          </a:p>
        </p:txBody>
      </p:sp>
    </p:spTree>
    <p:extLst>
      <p:ext uri="{BB962C8B-B14F-4D97-AF65-F5344CB8AC3E}">
        <p14:creationId xmlns:p14="http://schemas.microsoft.com/office/powerpoint/2010/main" val="29538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6260" y="1596540"/>
            <a:ext cx="655808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Menú del juego de naves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207360"/>
            <a:ext cx="4123035" cy="39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izquierda"/>
          <p:cNvSpPr/>
          <p:nvPr/>
        </p:nvSpPr>
        <p:spPr>
          <a:xfrm rot="1633587" flipV="1">
            <a:off x="4658448" y="2705179"/>
            <a:ext cx="2207990" cy="23156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4 Explosión 1"/>
          <p:cNvSpPr/>
          <p:nvPr/>
        </p:nvSpPr>
        <p:spPr>
          <a:xfrm>
            <a:off x="5335525" y="2785609"/>
            <a:ext cx="3512215" cy="3359510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jugador empieza con cero punto y con tres  vidas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17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491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UNIVERSIDAD NACIONAL JOSÉ MARIA ARGUEDAS</vt:lpstr>
      <vt:lpstr>JUEGO DIDÁCTICO DE NAVES</vt:lpstr>
      <vt:lpstr>Introducción </vt:lpstr>
      <vt:lpstr>Objetivo </vt:lpstr>
      <vt:lpstr>Métodos </vt:lpstr>
      <vt:lpstr>Ver controles</vt:lpstr>
      <vt:lpstr>Menú principal del juego</vt:lpstr>
      <vt:lpstr>Iniciar juego</vt:lpstr>
      <vt:lpstr>Menú del juego de naves</vt:lpstr>
      <vt:lpstr>Puntuaciones </vt:lpstr>
      <vt:lpstr>Músicas para el juego</vt:lpstr>
      <vt:lpstr>Nuevo inicio de juego</vt:lpstr>
      <vt:lpstr>Conclusión </vt:lpstr>
      <vt:lpstr>Gracias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wilber</cp:lastModifiedBy>
  <cp:revision>49</cp:revision>
  <dcterms:created xsi:type="dcterms:W3CDTF">2013-08-21T19:17:07Z</dcterms:created>
  <dcterms:modified xsi:type="dcterms:W3CDTF">2015-11-27T04:16:44Z</dcterms:modified>
</cp:coreProperties>
</file>