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68" autoAdjust="0"/>
    <p:restoredTop sz="94565" autoAdjust="0"/>
  </p:normalViewPr>
  <p:slideViewPr>
    <p:cSldViewPr>
      <p:cViewPr varScale="1">
        <p:scale>
          <a:sx n="105" d="100"/>
          <a:sy n="105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638D2F0-25E9-41DB-B313-399595E48E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5A1EEF-1900-49A5-8958-2AC8C9C7FF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9733E4-7B7F-4E5E-BEB9-6CDD547CEC88}" type="datetimeFigureOut">
              <a:rPr lang="de-DE"/>
              <a:pPr>
                <a:defRPr/>
              </a:pPr>
              <a:t>30.11.18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453F0-FCDA-4629-8C31-B7C8D2BDAA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43C35D-ED8C-4044-8FEF-15B0EC8427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05A097-3948-4A55-A4CE-786D69C30F7A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A82EF77-6606-46F7-B485-89E5A09F23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8D1B28-5D3B-4898-8972-5DECACDA41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1CEB359-B364-4104-9853-B708D1B571B3}" type="datetimeFigureOut">
              <a:rPr lang="de-DE"/>
              <a:pPr>
                <a:defRPr/>
              </a:pPr>
              <a:t>30.11.18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BCF5F4A-CAB2-4442-A664-B895A8A76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57A1B0C-DC4E-44B9-B909-688EDE03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FA768-BD76-4413-97AE-7E89BFC13F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9737B1-7CA7-4883-9D1C-6D4CA41FE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3C31B9-531B-4363-BD33-BC293E13E5A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>
            <a:extLst>
              <a:ext uri="{FF2B5EF4-FFF2-40B4-BE49-F238E27FC236}">
                <a16:creationId xmlns:a16="http://schemas.microsoft.com/office/drawing/2014/main" id="{A66D5BCD-B663-4A4C-AF80-51CD84B112FA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>
            <a:extLst>
              <a:ext uri="{FF2B5EF4-FFF2-40B4-BE49-F238E27FC236}">
                <a16:creationId xmlns:a16="http://schemas.microsoft.com/office/drawing/2014/main" id="{A9D877B0-50C0-444A-B062-1F95486BD59E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>
            <a:extLst>
              <a:ext uri="{FF2B5EF4-FFF2-40B4-BE49-F238E27FC236}">
                <a16:creationId xmlns:a16="http://schemas.microsoft.com/office/drawing/2014/main" id="{D59C747E-BC2D-4EE6-80CE-C27DCC8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845104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534E079F-2D8A-4518-A63D-53F513E14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5C403-D4B7-4455-A665-4CAFC85CDAF4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2">
            <a:extLst>
              <a:ext uri="{FF2B5EF4-FFF2-40B4-BE49-F238E27FC236}">
                <a16:creationId xmlns:a16="http://schemas.microsoft.com/office/drawing/2014/main" id="{23C495CA-FC6F-4274-8A30-67D023F9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51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>
            <a:extLst>
              <a:ext uri="{FF2B5EF4-FFF2-40B4-BE49-F238E27FC236}">
                <a16:creationId xmlns:a16="http://schemas.microsoft.com/office/drawing/2014/main" id="{2118ABDB-F24B-41D1-A629-679AE9EF54C5}"/>
              </a:ext>
            </a:extLst>
          </p:cNvPr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>
            <a:extLst>
              <a:ext uri="{FF2B5EF4-FFF2-40B4-BE49-F238E27FC236}">
                <a16:creationId xmlns:a16="http://schemas.microsoft.com/office/drawing/2014/main" id="{53FF5CAB-6159-429F-B155-B8C0C9327BEB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>
            <a:extLst>
              <a:ext uri="{FF2B5EF4-FFF2-40B4-BE49-F238E27FC236}">
                <a16:creationId xmlns:a16="http://schemas.microsoft.com/office/drawing/2014/main" id="{914AD5B4-8D61-4D9A-9DA9-938DA473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16">
            <a:extLst>
              <a:ext uri="{FF2B5EF4-FFF2-40B4-BE49-F238E27FC236}">
                <a16:creationId xmlns:a16="http://schemas.microsoft.com/office/drawing/2014/main" id="{3C253B10-BB25-4CD2-AFE6-F5477E42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7">
            <a:extLst>
              <a:ext uri="{FF2B5EF4-FFF2-40B4-BE49-F238E27FC236}">
                <a16:creationId xmlns:a16="http://schemas.microsoft.com/office/drawing/2014/main" id="{4F991678-8A5C-4CFC-BBF1-2FFF528E2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A042C1-8849-45E6-8814-59E33C4DB4C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Fußzeilenplatzhalter 18">
            <a:extLst>
              <a:ext uri="{FF2B5EF4-FFF2-40B4-BE49-F238E27FC236}">
                <a16:creationId xmlns:a16="http://schemas.microsoft.com/office/drawing/2014/main" id="{68179D8C-AFD5-456E-9021-C965911DD4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5498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>
            <a:extLst>
              <a:ext uri="{FF2B5EF4-FFF2-40B4-BE49-F238E27FC236}">
                <a16:creationId xmlns:a16="http://schemas.microsoft.com/office/drawing/2014/main" id="{65A5DC1A-C00B-43CF-9786-C097724E8687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>
            <a:extLst>
              <a:ext uri="{FF2B5EF4-FFF2-40B4-BE49-F238E27FC236}">
                <a16:creationId xmlns:a16="http://schemas.microsoft.com/office/drawing/2014/main" id="{9516EC28-98E0-403C-A424-70E9E1A6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10">
            <a:extLst>
              <a:ext uri="{FF2B5EF4-FFF2-40B4-BE49-F238E27FC236}">
                <a16:creationId xmlns:a16="http://schemas.microsoft.com/office/drawing/2014/main" id="{1B54ACE3-B628-4480-8B32-4903CF2F450A}"/>
              </a:ext>
            </a:extLst>
          </p:cNvPr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115BC6DF-6211-4C19-BBFB-1ED229A6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1">
            <a:extLst>
              <a:ext uri="{FF2B5EF4-FFF2-40B4-BE49-F238E27FC236}">
                <a16:creationId xmlns:a16="http://schemas.microsoft.com/office/drawing/2014/main" id="{8F686EF2-63FE-4AE5-BD8D-21D0A62055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2EA60-0960-48B2-8F0B-6104A2E245AA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Fußzeilenplatzhalter 12">
            <a:extLst>
              <a:ext uri="{FF2B5EF4-FFF2-40B4-BE49-F238E27FC236}">
                <a16:creationId xmlns:a16="http://schemas.microsoft.com/office/drawing/2014/main" id="{1CC52F1A-AE38-4AA5-BD4A-F80C8CBDEF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71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>
            <a:extLst>
              <a:ext uri="{FF2B5EF4-FFF2-40B4-BE49-F238E27FC236}">
                <a16:creationId xmlns:a16="http://schemas.microsoft.com/office/drawing/2014/main" id="{E841E1C6-99FA-4B1C-B5DE-BB283E7CA986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>
            <a:extLst>
              <a:ext uri="{FF2B5EF4-FFF2-40B4-BE49-F238E27FC236}">
                <a16:creationId xmlns:a16="http://schemas.microsoft.com/office/drawing/2014/main" id="{3A7F00FB-E373-4C96-9F35-FD984837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10">
            <a:extLst>
              <a:ext uri="{FF2B5EF4-FFF2-40B4-BE49-F238E27FC236}">
                <a16:creationId xmlns:a16="http://schemas.microsoft.com/office/drawing/2014/main" id="{0E743C9B-C3A3-4FBB-9C22-8C35EF74620B}"/>
              </a:ext>
            </a:extLst>
          </p:cNvPr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10">
            <a:extLst>
              <a:ext uri="{FF2B5EF4-FFF2-40B4-BE49-F238E27FC236}">
                <a16:creationId xmlns:a16="http://schemas.microsoft.com/office/drawing/2014/main" id="{C1C48E16-EEFC-4CFD-A049-70279C6925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9" name="Foliennummernplatzhalter 11">
            <a:extLst>
              <a:ext uri="{FF2B5EF4-FFF2-40B4-BE49-F238E27FC236}">
                <a16:creationId xmlns:a16="http://schemas.microsoft.com/office/drawing/2014/main" id="{5F0D784F-CFD4-4A7A-9B1A-7CFA5437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4ECCA-C075-4270-9AA0-E0C8BB7036F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Fußzeilenplatzhalter 13">
            <a:extLst>
              <a:ext uri="{FF2B5EF4-FFF2-40B4-BE49-F238E27FC236}">
                <a16:creationId xmlns:a16="http://schemas.microsoft.com/office/drawing/2014/main" id="{7B04D92F-6097-4C70-B413-FBD8429CB2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767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>
            <a:extLst>
              <a:ext uri="{FF2B5EF4-FFF2-40B4-BE49-F238E27FC236}">
                <a16:creationId xmlns:a16="http://schemas.microsoft.com/office/drawing/2014/main" id="{0625BD4E-41BD-416C-B7D0-22B26B32F7EF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EA8759F1-54FF-4178-93EE-4AA6526C98B6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>
            <a:extLst>
              <a:ext uri="{FF2B5EF4-FFF2-40B4-BE49-F238E27FC236}">
                <a16:creationId xmlns:a16="http://schemas.microsoft.com/office/drawing/2014/main" id="{C452740F-84CD-40E8-A1CE-6A11F0F3F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988840"/>
            <a:ext cx="8064000" cy="254716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9">
            <a:extLst>
              <a:ext uri="{FF2B5EF4-FFF2-40B4-BE49-F238E27FC236}">
                <a16:creationId xmlns:a16="http://schemas.microsoft.com/office/drawing/2014/main" id="{DDE6B240-18A1-4132-957C-80CAAA3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1DA41D52-AB64-4333-B43F-DA793529A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527895-A05F-4F6E-9F6D-36BD32BD33E9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88558133-5452-4A8D-9103-15B25F63ED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117569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6DB083A-D251-4629-AC20-CA1C1ECEA7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87338" y="619125"/>
            <a:ext cx="80645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5604740-289A-4B67-932E-3BA054D9E6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87338" y="1557338"/>
            <a:ext cx="806450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B9980-7119-4D17-AA8E-35CB0649C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7308850" y="6551613"/>
            <a:ext cx="792163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03E05C-5ACB-4E46-9E8E-0F5CC8D4F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7338" y="6551613"/>
            <a:ext cx="5734050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574E0-5AC7-4DED-AEEE-7F12D5F9C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5450" y="6551613"/>
            <a:ext cx="298450" cy="1222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6C086FBF-399E-4ABE-9761-B36A3F152F22}" type="slidenum">
              <a:rPr lang="de-DE" altLang="de-DE"/>
              <a:pPr/>
              <a:t>‹#›</a:t>
            </a:fld>
            <a:endParaRPr lang="de-DE" altLang="de-DE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0D0A8CB-9CD6-4B81-A874-847427CE851D}"/>
              </a:ext>
            </a:extLst>
          </p:cNvPr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6223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33400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A659E-AAE6-439E-B9F1-7CAE43D1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der Messungen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8434A35-A795-4AEE-9FD2-A5CDF8317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029555"/>
              </p:ext>
            </p:extLst>
          </p:nvPr>
        </p:nvGraphicFramePr>
        <p:xfrm>
          <a:off x="287339" y="1555750"/>
          <a:ext cx="428466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437">
                  <a:extLst>
                    <a:ext uri="{9D8B030D-6E8A-4147-A177-3AD203B41FA5}">
                      <a16:colId xmlns:a16="http://schemas.microsoft.com/office/drawing/2014/main" val="132826389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64159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r>
                        <a:rPr lang="de-DE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dirty="0"/>
                        <a:t>Abstand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9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8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3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6.609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7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76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5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0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15.679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6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1.000.000.000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17.726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1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10.000.000.000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64014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433CED-ED2F-4E3A-A6B1-2AF1E76C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6625B8-4C72-4572-A392-05C35666C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2EA60-0960-48B2-8F0B-6104A2E245AA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F9C51C-8CDB-4823-97FE-D30D9A46BB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2EF651B-B31D-45CD-85DC-D5DF54EF62EA}"/>
              </a:ext>
            </a:extLst>
          </p:cNvPr>
          <p:cNvSpPr txBox="1"/>
          <p:nvPr/>
        </p:nvSpPr>
        <p:spPr>
          <a:xfrm>
            <a:off x="287338" y="6105341"/>
            <a:ext cx="42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= 1000 Iterationen =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3FA05-A940-D945-929A-CCCEA48C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6484" y="4664175"/>
            <a:ext cx="4318000" cy="1028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D940A-5FEB-A045-9EA3-317A5B0B1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6584" y="3405756"/>
            <a:ext cx="2578100" cy="876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F70DC4-68B8-224A-BB92-396C75FE3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564904"/>
            <a:ext cx="3770772" cy="25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17E3F-8408-4CEF-A69F-A7088D4F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FBA28-E16E-4328-A03E-EE74900B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Untersucht wird der Zusammenhang zwischen der Stellenanzahl von </a:t>
            </a:r>
            <a:r>
              <a:rPr lang="de-DE" dirty="0" err="1"/>
              <a:t>n</a:t>
            </a:r>
            <a:r>
              <a:rPr lang="de-DE" dirty="0"/>
              <a:t> und dem durchschnittlichen Abstand zur nächst größeren Primzahl in diesem Bereich bei festem Anzahl von Tests (=1000) und fester Anzahl von Iterationen (=10).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Der Zusammenhang kann durch </a:t>
            </a:r>
            <a:r>
              <a:rPr lang="de-DE" dirty="0" err="1"/>
              <a:t>Regressionsnalyse</a:t>
            </a:r>
            <a:r>
              <a:rPr lang="de-DE" dirty="0"/>
              <a:t> als logarithmisch herausgestellt werden.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0.901 log(0.250 x)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63F63-3816-4724-AC5E-D2E9F0B8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BF1215-6EAC-4169-B80C-8AC39D311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2EA60-0960-48B2-8F0B-6104A2E245AA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2FC7BF-2D08-4121-8CBE-82623E436C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36950773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FHAAC_PPT_Vorlage_Stud_w_201105 (1)</Template>
  <TotalTime>98</TotalTime>
  <Words>99</Words>
  <Application>Microsoft Macintosh PowerPoint</Application>
  <PresentationFormat>On-screen Show 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FHAAC_PPT_Vorlage_Office2007_w_n</vt:lpstr>
      <vt:lpstr>Ergebnisse der Messungen</vt:lpstr>
      <vt:lpstr>Interpretation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 der Messungen</dc:title>
  <dc:creator>aixvox</dc:creator>
  <cp:lastModifiedBy>Oliver Oschmann</cp:lastModifiedBy>
  <cp:revision>13</cp:revision>
  <dcterms:created xsi:type="dcterms:W3CDTF">2018-11-03T15:42:45Z</dcterms:created>
  <dcterms:modified xsi:type="dcterms:W3CDTF">2018-11-30T09:11:36Z</dcterms:modified>
</cp:coreProperties>
</file>