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7"/>
  </p:notesMasterIdLst>
  <p:sldIdLst>
    <p:sldId id="256" r:id="rId2"/>
    <p:sldId id="311" r:id="rId3"/>
    <p:sldId id="312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259" r:id="rId12"/>
    <p:sldId id="320" r:id="rId13"/>
    <p:sldId id="321" r:id="rId14"/>
    <p:sldId id="270" r:id="rId15"/>
    <p:sldId id="282" r:id="rId16"/>
  </p:sldIdLst>
  <p:sldSz cx="9144000" cy="5143500" type="screen16x9"/>
  <p:notesSz cx="6858000" cy="9144000"/>
  <p:embeddedFontLst>
    <p:embeddedFont>
      <p:font typeface="Londrina Solid" panose="020B0604020202020204" charset="0"/>
      <p:regular r:id="rId18"/>
    </p:embeddedFont>
    <p:embeddedFont>
      <p:font typeface="Palanquin" panose="020B0604020202020204" charset="0"/>
      <p:regular r:id="rId19"/>
      <p:bold r:id="rId20"/>
    </p:embeddedFont>
    <p:embeddedFont>
      <p:font typeface="Open Sans" panose="020B0606030504020204" pitchFamily="3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94AEAF1-BB59-4D13-AC57-8CFFD315D440}">
  <a:tblStyle styleId="{994AEAF1-BB59-4D13-AC57-8CFFD315D4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9942831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2709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ce885658e4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ce885658e4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1816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gcec02c6c27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5" name="Google Shape;1255;gcec02c6c27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9335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" name="Google Shape;1853;gced3f0d272_0_17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4" name="Google Shape;1854;gced3f0d272_0_17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6477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3590150" y="3643611"/>
            <a:ext cx="39186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lt1"/>
                </a:solidFill>
                <a:latin typeface="Palanquin"/>
                <a:ea typeface="Palanquin"/>
                <a:cs typeface="Palanquin"/>
                <a:sym typeface="Palanqui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-757875" y="1893824"/>
            <a:ext cx="4777094" cy="3996903"/>
            <a:chOff x="-757875" y="1893824"/>
            <a:chExt cx="4777094" cy="3996903"/>
          </a:xfrm>
        </p:grpSpPr>
        <p:sp>
          <p:nvSpPr>
            <p:cNvPr id="11" name="Google Shape;11;p2"/>
            <p:cNvSpPr/>
            <p:nvPr/>
          </p:nvSpPr>
          <p:spPr>
            <a:xfrm>
              <a:off x="174101" y="2045402"/>
              <a:ext cx="3845118" cy="3845325"/>
            </a:xfrm>
            <a:custGeom>
              <a:avLst/>
              <a:gdLst/>
              <a:ahLst/>
              <a:cxnLst/>
              <a:rect l="l" t="t" r="r" b="b"/>
              <a:pathLst>
                <a:path w="82802" h="82802" extrusionOk="0">
                  <a:moveTo>
                    <a:pt x="41418" y="0"/>
                  </a:moveTo>
                  <a:cubicBezTo>
                    <a:pt x="18543" y="0"/>
                    <a:pt x="1" y="18543"/>
                    <a:pt x="1" y="41384"/>
                  </a:cubicBezTo>
                  <a:cubicBezTo>
                    <a:pt x="1" y="64259"/>
                    <a:pt x="18543" y="82801"/>
                    <a:pt x="41418" y="82801"/>
                  </a:cubicBezTo>
                  <a:cubicBezTo>
                    <a:pt x="64294" y="82801"/>
                    <a:pt x="82802" y="64259"/>
                    <a:pt x="82802" y="41384"/>
                  </a:cubicBezTo>
                  <a:cubicBezTo>
                    <a:pt x="82802" y="18543"/>
                    <a:pt x="64294" y="0"/>
                    <a:pt x="41418" y="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511598" y="2251175"/>
              <a:ext cx="27398" cy="808056"/>
            </a:xfrm>
            <a:custGeom>
              <a:avLst/>
              <a:gdLst/>
              <a:ahLst/>
              <a:cxnLst/>
              <a:rect l="l" t="t" r="r" b="b"/>
              <a:pathLst>
                <a:path w="590" h="17400" extrusionOk="0">
                  <a:moveTo>
                    <a:pt x="485" y="0"/>
                  </a:moveTo>
                  <a:cubicBezTo>
                    <a:pt x="416" y="0"/>
                    <a:pt x="381" y="35"/>
                    <a:pt x="381" y="70"/>
                  </a:cubicBezTo>
                  <a:cubicBezTo>
                    <a:pt x="277" y="1525"/>
                    <a:pt x="208" y="2946"/>
                    <a:pt x="173" y="4402"/>
                  </a:cubicBezTo>
                  <a:cubicBezTo>
                    <a:pt x="104" y="5858"/>
                    <a:pt x="35" y="7279"/>
                    <a:pt x="35" y="8734"/>
                  </a:cubicBezTo>
                  <a:cubicBezTo>
                    <a:pt x="35" y="10190"/>
                    <a:pt x="0" y="11611"/>
                    <a:pt x="0" y="13067"/>
                  </a:cubicBezTo>
                  <a:cubicBezTo>
                    <a:pt x="0" y="14523"/>
                    <a:pt x="0" y="15944"/>
                    <a:pt x="35" y="17399"/>
                  </a:cubicBezTo>
                  <a:cubicBezTo>
                    <a:pt x="173" y="15944"/>
                    <a:pt x="243" y="14523"/>
                    <a:pt x="312" y="13067"/>
                  </a:cubicBezTo>
                  <a:cubicBezTo>
                    <a:pt x="381" y="11611"/>
                    <a:pt x="451" y="10190"/>
                    <a:pt x="485" y="8734"/>
                  </a:cubicBezTo>
                  <a:cubicBezTo>
                    <a:pt x="485" y="7279"/>
                    <a:pt x="520" y="5858"/>
                    <a:pt x="555" y="4402"/>
                  </a:cubicBezTo>
                  <a:cubicBezTo>
                    <a:pt x="589" y="2946"/>
                    <a:pt x="589" y="1525"/>
                    <a:pt x="555" y="70"/>
                  </a:cubicBezTo>
                  <a:cubicBezTo>
                    <a:pt x="555" y="35"/>
                    <a:pt x="520" y="0"/>
                    <a:pt x="485" y="0"/>
                  </a:cubicBezTo>
                  <a:close/>
                </a:path>
              </a:pathLst>
            </a:custGeom>
            <a:solidFill>
              <a:srgbClr val="380E0E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13582" y="2371871"/>
              <a:ext cx="368621" cy="314863"/>
            </a:xfrm>
            <a:custGeom>
              <a:avLst/>
              <a:gdLst/>
              <a:ahLst/>
              <a:cxnLst/>
              <a:rect l="l" t="t" r="r" b="b"/>
              <a:pathLst>
                <a:path w="7938" h="6780" extrusionOk="0">
                  <a:moveTo>
                    <a:pt x="4604" y="0"/>
                  </a:moveTo>
                  <a:cubicBezTo>
                    <a:pt x="4583" y="0"/>
                    <a:pt x="4562" y="0"/>
                    <a:pt x="4541" y="1"/>
                  </a:cubicBezTo>
                  <a:cubicBezTo>
                    <a:pt x="1491" y="1"/>
                    <a:pt x="1" y="3640"/>
                    <a:pt x="2115" y="5789"/>
                  </a:cubicBezTo>
                  <a:cubicBezTo>
                    <a:pt x="2810" y="6473"/>
                    <a:pt x="3661" y="6779"/>
                    <a:pt x="4496" y="6779"/>
                  </a:cubicBezTo>
                  <a:cubicBezTo>
                    <a:pt x="6241" y="6779"/>
                    <a:pt x="7914" y="5437"/>
                    <a:pt x="7938" y="3397"/>
                  </a:cubicBezTo>
                  <a:cubicBezTo>
                    <a:pt x="7938" y="1512"/>
                    <a:pt x="6447" y="0"/>
                    <a:pt x="4604" y="0"/>
                  </a:cubicBezTo>
                  <a:close/>
                </a:path>
              </a:pathLst>
            </a:custGeom>
            <a:solidFill>
              <a:srgbClr val="ADA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365130" y="2468465"/>
              <a:ext cx="255917" cy="217989"/>
            </a:xfrm>
            <a:custGeom>
              <a:avLst/>
              <a:gdLst/>
              <a:ahLst/>
              <a:cxnLst/>
              <a:rect l="l" t="t" r="r" b="b"/>
              <a:pathLst>
                <a:path w="5511" h="4694" extrusionOk="0">
                  <a:moveTo>
                    <a:pt x="277" y="0"/>
                  </a:moveTo>
                  <a:cubicBezTo>
                    <a:pt x="104" y="416"/>
                    <a:pt x="0" y="867"/>
                    <a:pt x="0" y="1317"/>
                  </a:cubicBezTo>
                  <a:cubicBezTo>
                    <a:pt x="0" y="3311"/>
                    <a:pt x="1661" y="4693"/>
                    <a:pt x="3419" y="4693"/>
                  </a:cubicBezTo>
                  <a:cubicBezTo>
                    <a:pt x="4135" y="4693"/>
                    <a:pt x="4868" y="4464"/>
                    <a:pt x="5511" y="3951"/>
                  </a:cubicBezTo>
                  <a:cubicBezTo>
                    <a:pt x="3605" y="3813"/>
                    <a:pt x="1872" y="2808"/>
                    <a:pt x="832" y="1213"/>
                  </a:cubicBezTo>
                  <a:cubicBezTo>
                    <a:pt x="589" y="832"/>
                    <a:pt x="381" y="416"/>
                    <a:pt x="277" y="0"/>
                  </a:cubicBezTo>
                  <a:close/>
                </a:path>
              </a:pathLst>
            </a:custGeom>
            <a:solidFill>
              <a:srgbClr val="ADA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565978" y="2402149"/>
              <a:ext cx="77643" cy="108205"/>
            </a:xfrm>
            <a:custGeom>
              <a:avLst/>
              <a:gdLst/>
              <a:ahLst/>
              <a:cxnLst/>
              <a:rect l="l" t="t" r="r" b="b"/>
              <a:pathLst>
                <a:path w="1672" h="2330" extrusionOk="0">
                  <a:moveTo>
                    <a:pt x="437" y="0"/>
                  </a:moveTo>
                  <a:cubicBezTo>
                    <a:pt x="185" y="0"/>
                    <a:pt x="0" y="179"/>
                    <a:pt x="42" y="596"/>
                  </a:cubicBezTo>
                  <a:cubicBezTo>
                    <a:pt x="146" y="1255"/>
                    <a:pt x="527" y="1879"/>
                    <a:pt x="1082" y="2225"/>
                  </a:cubicBezTo>
                  <a:cubicBezTo>
                    <a:pt x="1117" y="2295"/>
                    <a:pt x="1186" y="2295"/>
                    <a:pt x="1255" y="2329"/>
                  </a:cubicBezTo>
                  <a:cubicBezTo>
                    <a:pt x="1394" y="2329"/>
                    <a:pt x="1532" y="2260"/>
                    <a:pt x="1602" y="2121"/>
                  </a:cubicBezTo>
                  <a:cubicBezTo>
                    <a:pt x="1671" y="2017"/>
                    <a:pt x="1671" y="1844"/>
                    <a:pt x="1671" y="1706"/>
                  </a:cubicBezTo>
                  <a:cubicBezTo>
                    <a:pt x="1636" y="1151"/>
                    <a:pt x="1394" y="596"/>
                    <a:pt x="978" y="215"/>
                  </a:cubicBezTo>
                  <a:cubicBezTo>
                    <a:pt x="799" y="78"/>
                    <a:pt x="604" y="0"/>
                    <a:pt x="437" y="0"/>
                  </a:cubicBezTo>
                  <a:close/>
                </a:path>
              </a:pathLst>
            </a:custGeom>
            <a:solidFill>
              <a:srgbClr val="F9E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445619" y="3701382"/>
              <a:ext cx="3107969" cy="1152501"/>
            </a:xfrm>
            <a:custGeom>
              <a:avLst/>
              <a:gdLst/>
              <a:ahLst/>
              <a:cxnLst/>
              <a:rect l="l" t="t" r="r" b="b"/>
              <a:pathLst>
                <a:path w="66928" h="24817" extrusionOk="0">
                  <a:moveTo>
                    <a:pt x="62491" y="0"/>
                  </a:moveTo>
                  <a:cubicBezTo>
                    <a:pt x="48419" y="243"/>
                    <a:pt x="6516" y="1109"/>
                    <a:pt x="1005" y="2912"/>
                  </a:cubicBezTo>
                  <a:cubicBezTo>
                    <a:pt x="798" y="2946"/>
                    <a:pt x="590" y="3050"/>
                    <a:pt x="451" y="3224"/>
                  </a:cubicBezTo>
                  <a:cubicBezTo>
                    <a:pt x="416" y="3293"/>
                    <a:pt x="382" y="3362"/>
                    <a:pt x="347" y="3432"/>
                  </a:cubicBezTo>
                  <a:cubicBezTo>
                    <a:pt x="0" y="4402"/>
                    <a:pt x="208" y="6794"/>
                    <a:pt x="902" y="9601"/>
                  </a:cubicBezTo>
                  <a:cubicBezTo>
                    <a:pt x="1213" y="10814"/>
                    <a:pt x="1560" y="11992"/>
                    <a:pt x="2011" y="13171"/>
                  </a:cubicBezTo>
                  <a:cubicBezTo>
                    <a:pt x="2877" y="15736"/>
                    <a:pt x="4194" y="18162"/>
                    <a:pt x="5823" y="20311"/>
                  </a:cubicBezTo>
                  <a:cubicBezTo>
                    <a:pt x="7487" y="22286"/>
                    <a:pt x="9428" y="23638"/>
                    <a:pt x="11715" y="23673"/>
                  </a:cubicBezTo>
                  <a:cubicBezTo>
                    <a:pt x="19721" y="23846"/>
                    <a:pt x="65298" y="24816"/>
                    <a:pt x="65298" y="24816"/>
                  </a:cubicBezTo>
                  <a:lnTo>
                    <a:pt x="65957" y="15597"/>
                  </a:lnTo>
                  <a:lnTo>
                    <a:pt x="66096" y="13656"/>
                  </a:lnTo>
                  <a:lnTo>
                    <a:pt x="66477" y="7903"/>
                  </a:lnTo>
                  <a:lnTo>
                    <a:pt x="66927" y="1803"/>
                  </a:lnTo>
                  <a:lnTo>
                    <a:pt x="62491" y="0"/>
                  </a:lnTo>
                  <a:close/>
                </a:path>
              </a:pathLst>
            </a:custGeom>
            <a:solidFill>
              <a:srgbClr val="D77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464938" y="3701382"/>
              <a:ext cx="3458851" cy="943243"/>
            </a:xfrm>
            <a:custGeom>
              <a:avLst/>
              <a:gdLst/>
              <a:ahLst/>
              <a:cxnLst/>
              <a:rect l="l" t="t" r="r" b="b"/>
              <a:pathLst>
                <a:path w="74484" h="20311" extrusionOk="0">
                  <a:moveTo>
                    <a:pt x="62907" y="0"/>
                  </a:moveTo>
                  <a:cubicBezTo>
                    <a:pt x="48835" y="243"/>
                    <a:pt x="6932" y="1109"/>
                    <a:pt x="1421" y="2912"/>
                  </a:cubicBezTo>
                  <a:cubicBezTo>
                    <a:pt x="1283" y="3016"/>
                    <a:pt x="1110" y="3154"/>
                    <a:pt x="936" y="3258"/>
                  </a:cubicBezTo>
                  <a:cubicBezTo>
                    <a:pt x="902" y="3328"/>
                    <a:pt x="832" y="3362"/>
                    <a:pt x="763" y="3432"/>
                  </a:cubicBezTo>
                  <a:cubicBezTo>
                    <a:pt x="0" y="5615"/>
                    <a:pt x="2045" y="15112"/>
                    <a:pt x="6274" y="20311"/>
                  </a:cubicBezTo>
                  <a:cubicBezTo>
                    <a:pt x="25856" y="15874"/>
                    <a:pt x="46201" y="15770"/>
                    <a:pt x="66373" y="15597"/>
                  </a:cubicBezTo>
                  <a:lnTo>
                    <a:pt x="72542" y="15528"/>
                  </a:lnTo>
                  <a:cubicBezTo>
                    <a:pt x="72599" y="15532"/>
                    <a:pt x="72655" y="15534"/>
                    <a:pt x="72711" y="15534"/>
                  </a:cubicBezTo>
                  <a:cubicBezTo>
                    <a:pt x="73104" y="15534"/>
                    <a:pt x="73491" y="15428"/>
                    <a:pt x="73825" y="15216"/>
                  </a:cubicBezTo>
                  <a:cubicBezTo>
                    <a:pt x="74483" y="14765"/>
                    <a:pt x="74414" y="13795"/>
                    <a:pt x="74275" y="13067"/>
                  </a:cubicBezTo>
                  <a:cubicBezTo>
                    <a:pt x="73825" y="10467"/>
                    <a:pt x="73374" y="7868"/>
                    <a:pt x="71918" y="5684"/>
                  </a:cubicBezTo>
                  <a:cubicBezTo>
                    <a:pt x="70740" y="4021"/>
                    <a:pt x="69180" y="2669"/>
                    <a:pt x="67343" y="1803"/>
                  </a:cubicBezTo>
                  <a:cubicBezTo>
                    <a:pt x="65922" y="1075"/>
                    <a:pt x="64432" y="451"/>
                    <a:pt x="62907" y="0"/>
                  </a:cubicBezTo>
                  <a:close/>
                </a:path>
              </a:pathLst>
            </a:custGeom>
            <a:solidFill>
              <a:srgbClr val="D77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379125" y="3960514"/>
              <a:ext cx="1295699" cy="897546"/>
            </a:xfrm>
            <a:custGeom>
              <a:avLst/>
              <a:gdLst/>
              <a:ahLst/>
              <a:cxnLst/>
              <a:rect l="l" t="t" r="r" b="b"/>
              <a:pathLst>
                <a:path w="27902" h="19327" extrusionOk="0">
                  <a:moveTo>
                    <a:pt x="139" y="0"/>
                  </a:moveTo>
                  <a:lnTo>
                    <a:pt x="0" y="7799"/>
                  </a:lnTo>
                  <a:lnTo>
                    <a:pt x="590" y="19306"/>
                  </a:lnTo>
                  <a:cubicBezTo>
                    <a:pt x="590" y="19306"/>
                    <a:pt x="1563" y="19326"/>
                    <a:pt x="3120" y="19326"/>
                  </a:cubicBezTo>
                  <a:cubicBezTo>
                    <a:pt x="8809" y="19326"/>
                    <a:pt x="22295" y="19049"/>
                    <a:pt x="24608" y="16464"/>
                  </a:cubicBezTo>
                  <a:cubicBezTo>
                    <a:pt x="27901" y="12790"/>
                    <a:pt x="26133" y="1040"/>
                    <a:pt x="26133" y="1040"/>
                  </a:cubicBezTo>
                  <a:lnTo>
                    <a:pt x="139" y="0"/>
                  </a:lnTo>
                  <a:close/>
                </a:path>
              </a:pathLst>
            </a:custGeom>
            <a:solidFill>
              <a:srgbClr val="FFE5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52135" y="4474318"/>
              <a:ext cx="86931" cy="48901"/>
            </a:xfrm>
            <a:custGeom>
              <a:avLst/>
              <a:gdLst/>
              <a:ahLst/>
              <a:cxnLst/>
              <a:rect l="l" t="t" r="r" b="b"/>
              <a:pathLst>
                <a:path w="1872" h="1053" extrusionOk="0">
                  <a:moveTo>
                    <a:pt x="1240" y="1"/>
                  </a:moveTo>
                  <a:cubicBezTo>
                    <a:pt x="1115" y="1"/>
                    <a:pt x="977" y="21"/>
                    <a:pt x="832" y="62"/>
                  </a:cubicBezTo>
                  <a:cubicBezTo>
                    <a:pt x="347" y="166"/>
                    <a:pt x="0" y="513"/>
                    <a:pt x="69" y="755"/>
                  </a:cubicBezTo>
                  <a:cubicBezTo>
                    <a:pt x="120" y="932"/>
                    <a:pt x="371" y="1053"/>
                    <a:pt x="691" y="1053"/>
                  </a:cubicBezTo>
                  <a:cubicBezTo>
                    <a:pt x="812" y="1053"/>
                    <a:pt x="942" y="1036"/>
                    <a:pt x="1075" y="998"/>
                  </a:cubicBezTo>
                  <a:cubicBezTo>
                    <a:pt x="1560" y="859"/>
                    <a:pt x="1872" y="547"/>
                    <a:pt x="1802" y="305"/>
                  </a:cubicBezTo>
                  <a:cubicBezTo>
                    <a:pt x="1754" y="110"/>
                    <a:pt x="1535" y="1"/>
                    <a:pt x="1240" y="1"/>
                  </a:cubicBezTo>
                  <a:close/>
                </a:path>
              </a:pathLst>
            </a:custGeom>
            <a:solidFill>
              <a:srgbClr val="D77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463110" y="3511821"/>
              <a:ext cx="52731" cy="69322"/>
            </a:xfrm>
            <a:custGeom>
              <a:avLst/>
              <a:gdLst/>
              <a:ahLst/>
              <a:cxnLst/>
              <a:rect l="l" t="t" r="r" b="b"/>
              <a:pathLst>
                <a:path w="1284" h="1688" extrusionOk="0">
                  <a:moveTo>
                    <a:pt x="930" y="1"/>
                  </a:moveTo>
                  <a:cubicBezTo>
                    <a:pt x="693" y="1"/>
                    <a:pt x="387" y="260"/>
                    <a:pt x="209" y="646"/>
                  </a:cubicBezTo>
                  <a:cubicBezTo>
                    <a:pt x="1" y="1097"/>
                    <a:pt x="36" y="1547"/>
                    <a:pt x="278" y="1651"/>
                  </a:cubicBezTo>
                  <a:cubicBezTo>
                    <a:pt x="321" y="1676"/>
                    <a:pt x="367" y="1687"/>
                    <a:pt x="414" y="1687"/>
                  </a:cubicBezTo>
                  <a:cubicBezTo>
                    <a:pt x="638" y="1687"/>
                    <a:pt x="904" y="1434"/>
                    <a:pt x="1075" y="1062"/>
                  </a:cubicBezTo>
                  <a:cubicBezTo>
                    <a:pt x="1283" y="612"/>
                    <a:pt x="1283" y="161"/>
                    <a:pt x="1041" y="22"/>
                  </a:cubicBezTo>
                  <a:cubicBezTo>
                    <a:pt x="1006" y="8"/>
                    <a:pt x="969" y="1"/>
                    <a:pt x="930" y="1"/>
                  </a:cubicBezTo>
                  <a:close/>
                </a:path>
              </a:pathLst>
            </a:custGeom>
            <a:solidFill>
              <a:srgbClr val="D77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463100" y="4356436"/>
              <a:ext cx="78316" cy="41725"/>
            </a:xfrm>
            <a:custGeom>
              <a:avLst/>
              <a:gdLst/>
              <a:ahLst/>
              <a:cxnLst/>
              <a:rect l="l" t="t" r="r" b="b"/>
              <a:pathLst>
                <a:path w="1907" h="1016" extrusionOk="0">
                  <a:moveTo>
                    <a:pt x="1206" y="1"/>
                  </a:moveTo>
                  <a:cubicBezTo>
                    <a:pt x="1097" y="1"/>
                    <a:pt x="982" y="14"/>
                    <a:pt x="867" y="40"/>
                  </a:cubicBezTo>
                  <a:cubicBezTo>
                    <a:pt x="382" y="144"/>
                    <a:pt x="0" y="421"/>
                    <a:pt x="70" y="699"/>
                  </a:cubicBezTo>
                  <a:cubicBezTo>
                    <a:pt x="121" y="905"/>
                    <a:pt x="384" y="1016"/>
                    <a:pt x="716" y="1016"/>
                  </a:cubicBezTo>
                  <a:cubicBezTo>
                    <a:pt x="829" y="1016"/>
                    <a:pt x="951" y="1003"/>
                    <a:pt x="1075" y="976"/>
                  </a:cubicBezTo>
                  <a:cubicBezTo>
                    <a:pt x="1560" y="872"/>
                    <a:pt x="1907" y="595"/>
                    <a:pt x="1837" y="318"/>
                  </a:cubicBezTo>
                  <a:cubicBezTo>
                    <a:pt x="1786" y="111"/>
                    <a:pt x="1523" y="1"/>
                    <a:pt x="1206" y="1"/>
                  </a:cubicBezTo>
                  <a:close/>
                </a:path>
              </a:pathLst>
            </a:custGeom>
            <a:solidFill>
              <a:srgbClr val="D77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986119" y="4688021"/>
              <a:ext cx="81717" cy="46274"/>
            </a:xfrm>
            <a:custGeom>
              <a:avLst/>
              <a:gdLst/>
              <a:ahLst/>
              <a:cxnLst/>
              <a:rect l="l" t="t" r="r" b="b"/>
              <a:pathLst>
                <a:path w="1872" h="1060" extrusionOk="0">
                  <a:moveTo>
                    <a:pt x="1213" y="1"/>
                  </a:moveTo>
                  <a:cubicBezTo>
                    <a:pt x="1084" y="1"/>
                    <a:pt x="942" y="21"/>
                    <a:pt x="797" y="62"/>
                  </a:cubicBezTo>
                  <a:cubicBezTo>
                    <a:pt x="347" y="201"/>
                    <a:pt x="0" y="478"/>
                    <a:pt x="69" y="755"/>
                  </a:cubicBezTo>
                  <a:cubicBezTo>
                    <a:pt x="118" y="950"/>
                    <a:pt x="354" y="1059"/>
                    <a:pt x="659" y="1059"/>
                  </a:cubicBezTo>
                  <a:cubicBezTo>
                    <a:pt x="788" y="1059"/>
                    <a:pt x="930" y="1039"/>
                    <a:pt x="1075" y="998"/>
                  </a:cubicBezTo>
                  <a:cubicBezTo>
                    <a:pt x="1560" y="859"/>
                    <a:pt x="1872" y="547"/>
                    <a:pt x="1802" y="305"/>
                  </a:cubicBezTo>
                  <a:cubicBezTo>
                    <a:pt x="1754" y="110"/>
                    <a:pt x="1518" y="1"/>
                    <a:pt x="1213" y="1"/>
                  </a:cubicBezTo>
                  <a:close/>
                </a:path>
              </a:pathLst>
            </a:custGeom>
            <a:solidFill>
              <a:srgbClr val="D77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246324" y="3724861"/>
              <a:ext cx="50717" cy="28005"/>
            </a:xfrm>
            <a:custGeom>
              <a:avLst/>
              <a:gdLst/>
              <a:ahLst/>
              <a:cxnLst/>
              <a:rect l="l" t="t" r="r" b="b"/>
              <a:pathLst>
                <a:path w="1907" h="1053" extrusionOk="0">
                  <a:moveTo>
                    <a:pt x="1215" y="0"/>
                  </a:moveTo>
                  <a:cubicBezTo>
                    <a:pt x="1095" y="0"/>
                    <a:pt x="965" y="18"/>
                    <a:pt x="832" y="55"/>
                  </a:cubicBezTo>
                  <a:cubicBezTo>
                    <a:pt x="347" y="194"/>
                    <a:pt x="0" y="506"/>
                    <a:pt x="70" y="749"/>
                  </a:cubicBezTo>
                  <a:cubicBezTo>
                    <a:pt x="118" y="943"/>
                    <a:pt x="355" y="1052"/>
                    <a:pt x="659" y="1052"/>
                  </a:cubicBezTo>
                  <a:cubicBezTo>
                    <a:pt x="788" y="1052"/>
                    <a:pt x="930" y="1033"/>
                    <a:pt x="1075" y="991"/>
                  </a:cubicBezTo>
                  <a:cubicBezTo>
                    <a:pt x="1560" y="853"/>
                    <a:pt x="1907" y="541"/>
                    <a:pt x="1837" y="298"/>
                  </a:cubicBezTo>
                  <a:cubicBezTo>
                    <a:pt x="1787" y="122"/>
                    <a:pt x="1535" y="0"/>
                    <a:pt x="1215" y="0"/>
                  </a:cubicBezTo>
                  <a:close/>
                </a:path>
              </a:pathLst>
            </a:custGeom>
            <a:solidFill>
              <a:srgbClr val="D77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606072" y="4459829"/>
              <a:ext cx="67659" cy="74118"/>
            </a:xfrm>
            <a:custGeom>
              <a:avLst/>
              <a:gdLst/>
              <a:ahLst/>
              <a:cxnLst/>
              <a:rect l="l" t="t" r="r" b="b"/>
              <a:pathLst>
                <a:path w="1457" h="1596" extrusionOk="0">
                  <a:moveTo>
                    <a:pt x="424" y="1"/>
                  </a:moveTo>
                  <a:cubicBezTo>
                    <a:pt x="355" y="1"/>
                    <a:pt x="293" y="20"/>
                    <a:pt x="243" y="62"/>
                  </a:cubicBezTo>
                  <a:cubicBezTo>
                    <a:pt x="0" y="201"/>
                    <a:pt x="70" y="651"/>
                    <a:pt x="347" y="1067"/>
                  </a:cubicBezTo>
                  <a:cubicBezTo>
                    <a:pt x="566" y="1396"/>
                    <a:pt x="851" y="1595"/>
                    <a:pt x="1080" y="1595"/>
                  </a:cubicBezTo>
                  <a:cubicBezTo>
                    <a:pt x="1141" y="1595"/>
                    <a:pt x="1197" y="1581"/>
                    <a:pt x="1248" y="1552"/>
                  </a:cubicBezTo>
                  <a:cubicBezTo>
                    <a:pt x="1456" y="1379"/>
                    <a:pt x="1421" y="929"/>
                    <a:pt x="1144" y="513"/>
                  </a:cubicBezTo>
                  <a:cubicBezTo>
                    <a:pt x="933" y="197"/>
                    <a:pt x="643" y="1"/>
                    <a:pt x="424" y="1"/>
                  </a:cubicBezTo>
                  <a:close/>
                </a:path>
              </a:pathLst>
            </a:custGeom>
            <a:solidFill>
              <a:srgbClr val="D77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147863" y="4344918"/>
              <a:ext cx="58398" cy="64763"/>
            </a:xfrm>
            <a:custGeom>
              <a:avLst/>
              <a:gdLst/>
              <a:ahLst/>
              <a:cxnLst/>
              <a:rect l="l" t="t" r="r" b="b"/>
              <a:pathLst>
                <a:path w="1422" h="1577" extrusionOk="0">
                  <a:moveTo>
                    <a:pt x="376" y="0"/>
                  </a:moveTo>
                  <a:cubicBezTo>
                    <a:pt x="315" y="0"/>
                    <a:pt x="259" y="14"/>
                    <a:pt x="208" y="43"/>
                  </a:cubicBezTo>
                  <a:cubicBezTo>
                    <a:pt x="0" y="182"/>
                    <a:pt x="35" y="667"/>
                    <a:pt x="312" y="1048"/>
                  </a:cubicBezTo>
                  <a:cubicBezTo>
                    <a:pt x="531" y="1377"/>
                    <a:pt x="838" y="1576"/>
                    <a:pt x="1059" y="1576"/>
                  </a:cubicBezTo>
                  <a:cubicBezTo>
                    <a:pt x="1117" y="1576"/>
                    <a:pt x="1170" y="1562"/>
                    <a:pt x="1213" y="1533"/>
                  </a:cubicBezTo>
                  <a:cubicBezTo>
                    <a:pt x="1421" y="1395"/>
                    <a:pt x="1386" y="944"/>
                    <a:pt x="1109" y="528"/>
                  </a:cubicBezTo>
                  <a:cubicBezTo>
                    <a:pt x="890" y="199"/>
                    <a:pt x="605" y="0"/>
                    <a:pt x="376" y="0"/>
                  </a:cubicBezTo>
                  <a:close/>
                </a:path>
              </a:pathLst>
            </a:custGeom>
            <a:solidFill>
              <a:srgbClr val="D77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658397" y="4674563"/>
              <a:ext cx="66034" cy="73189"/>
            </a:xfrm>
            <a:custGeom>
              <a:avLst/>
              <a:gdLst/>
              <a:ahLst/>
              <a:cxnLst/>
              <a:rect l="l" t="t" r="r" b="b"/>
              <a:pathLst>
                <a:path w="1422" h="1576" extrusionOk="0">
                  <a:moveTo>
                    <a:pt x="363" y="0"/>
                  </a:moveTo>
                  <a:cubicBezTo>
                    <a:pt x="305" y="0"/>
                    <a:pt x="252" y="14"/>
                    <a:pt x="209" y="43"/>
                  </a:cubicBezTo>
                  <a:cubicBezTo>
                    <a:pt x="1" y="182"/>
                    <a:pt x="35" y="632"/>
                    <a:pt x="313" y="1048"/>
                  </a:cubicBezTo>
                  <a:cubicBezTo>
                    <a:pt x="532" y="1377"/>
                    <a:pt x="838" y="1576"/>
                    <a:pt x="1060" y="1576"/>
                  </a:cubicBezTo>
                  <a:cubicBezTo>
                    <a:pt x="1118" y="1576"/>
                    <a:pt x="1170" y="1562"/>
                    <a:pt x="1214" y="1533"/>
                  </a:cubicBezTo>
                  <a:cubicBezTo>
                    <a:pt x="1422" y="1395"/>
                    <a:pt x="1387" y="944"/>
                    <a:pt x="1110" y="528"/>
                  </a:cubicBezTo>
                  <a:cubicBezTo>
                    <a:pt x="890" y="199"/>
                    <a:pt x="584" y="0"/>
                    <a:pt x="363" y="0"/>
                  </a:cubicBezTo>
                  <a:close/>
                </a:path>
              </a:pathLst>
            </a:custGeom>
            <a:solidFill>
              <a:srgbClr val="D77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358545" y="4593417"/>
              <a:ext cx="59794" cy="65338"/>
            </a:xfrm>
            <a:custGeom>
              <a:avLst/>
              <a:gdLst/>
              <a:ahLst/>
              <a:cxnLst/>
              <a:rect l="l" t="t" r="r" b="b"/>
              <a:pathLst>
                <a:path w="1456" h="1591" extrusionOk="0">
                  <a:moveTo>
                    <a:pt x="397" y="0"/>
                  </a:moveTo>
                  <a:cubicBezTo>
                    <a:pt x="339" y="0"/>
                    <a:pt x="286" y="14"/>
                    <a:pt x="243" y="43"/>
                  </a:cubicBezTo>
                  <a:cubicBezTo>
                    <a:pt x="0" y="216"/>
                    <a:pt x="69" y="667"/>
                    <a:pt x="347" y="1083"/>
                  </a:cubicBezTo>
                  <a:cubicBezTo>
                    <a:pt x="562" y="1378"/>
                    <a:pt x="839" y="1591"/>
                    <a:pt x="1066" y="1591"/>
                  </a:cubicBezTo>
                  <a:cubicBezTo>
                    <a:pt x="1132" y="1591"/>
                    <a:pt x="1193" y="1573"/>
                    <a:pt x="1248" y="1534"/>
                  </a:cubicBezTo>
                  <a:cubicBezTo>
                    <a:pt x="1456" y="1395"/>
                    <a:pt x="1421" y="944"/>
                    <a:pt x="1144" y="528"/>
                  </a:cubicBezTo>
                  <a:cubicBezTo>
                    <a:pt x="924" y="199"/>
                    <a:pt x="618" y="0"/>
                    <a:pt x="397" y="0"/>
                  </a:cubicBezTo>
                  <a:close/>
                </a:path>
              </a:pathLst>
            </a:custGeom>
            <a:solidFill>
              <a:srgbClr val="D77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178456" y="3796351"/>
              <a:ext cx="1685217" cy="589138"/>
            </a:xfrm>
            <a:custGeom>
              <a:avLst/>
              <a:gdLst/>
              <a:ahLst/>
              <a:cxnLst/>
              <a:rect l="l" t="t" r="r" b="b"/>
              <a:pathLst>
                <a:path w="36290" h="12686" extrusionOk="0">
                  <a:moveTo>
                    <a:pt x="18162" y="0"/>
                  </a:moveTo>
                  <a:cubicBezTo>
                    <a:pt x="15112" y="0"/>
                    <a:pt x="12097" y="312"/>
                    <a:pt x="9116" y="867"/>
                  </a:cubicBezTo>
                  <a:cubicBezTo>
                    <a:pt x="8596" y="971"/>
                    <a:pt x="8076" y="1109"/>
                    <a:pt x="7591" y="1213"/>
                  </a:cubicBezTo>
                  <a:cubicBezTo>
                    <a:pt x="3397" y="2253"/>
                    <a:pt x="486" y="3951"/>
                    <a:pt x="70" y="5823"/>
                  </a:cubicBezTo>
                  <a:cubicBezTo>
                    <a:pt x="35" y="5996"/>
                    <a:pt x="1" y="6204"/>
                    <a:pt x="1" y="6378"/>
                  </a:cubicBezTo>
                  <a:cubicBezTo>
                    <a:pt x="1" y="7729"/>
                    <a:pt x="1249" y="9012"/>
                    <a:pt x="3397" y="10051"/>
                  </a:cubicBezTo>
                  <a:cubicBezTo>
                    <a:pt x="3779" y="10259"/>
                    <a:pt x="4195" y="10433"/>
                    <a:pt x="4645" y="10606"/>
                  </a:cubicBezTo>
                  <a:cubicBezTo>
                    <a:pt x="4853" y="10675"/>
                    <a:pt x="5096" y="10779"/>
                    <a:pt x="5338" y="10849"/>
                  </a:cubicBezTo>
                  <a:lnTo>
                    <a:pt x="5477" y="10883"/>
                  </a:lnTo>
                  <a:cubicBezTo>
                    <a:pt x="8770" y="12027"/>
                    <a:pt x="13206" y="12685"/>
                    <a:pt x="18162" y="12685"/>
                  </a:cubicBezTo>
                  <a:cubicBezTo>
                    <a:pt x="28179" y="12685"/>
                    <a:pt x="36289" y="9878"/>
                    <a:pt x="36289" y="6378"/>
                  </a:cubicBezTo>
                  <a:lnTo>
                    <a:pt x="36289" y="6308"/>
                  </a:lnTo>
                  <a:cubicBezTo>
                    <a:pt x="36289" y="5927"/>
                    <a:pt x="36185" y="5546"/>
                    <a:pt x="36012" y="5199"/>
                  </a:cubicBezTo>
                  <a:cubicBezTo>
                    <a:pt x="35942" y="5095"/>
                    <a:pt x="35873" y="4991"/>
                    <a:pt x="35804" y="4887"/>
                  </a:cubicBezTo>
                  <a:cubicBezTo>
                    <a:pt x="33898" y="2080"/>
                    <a:pt x="26723" y="0"/>
                    <a:pt x="18162" y="0"/>
                  </a:cubicBezTo>
                  <a:close/>
                </a:path>
              </a:pathLst>
            </a:custGeom>
            <a:solidFill>
              <a:srgbClr val="F954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518007" y="3796722"/>
              <a:ext cx="1686796" cy="604556"/>
            </a:xfrm>
            <a:custGeom>
              <a:avLst/>
              <a:gdLst/>
              <a:ahLst/>
              <a:cxnLst/>
              <a:rect l="l" t="t" r="r" b="b"/>
              <a:pathLst>
                <a:path w="36324" h="13018" extrusionOk="0">
                  <a:moveTo>
                    <a:pt x="14499" y="0"/>
                  </a:moveTo>
                  <a:cubicBezTo>
                    <a:pt x="12898" y="0"/>
                    <a:pt x="11297" y="87"/>
                    <a:pt x="9705" y="269"/>
                  </a:cubicBezTo>
                  <a:cubicBezTo>
                    <a:pt x="9185" y="304"/>
                    <a:pt x="8665" y="373"/>
                    <a:pt x="8180" y="477"/>
                  </a:cubicBezTo>
                  <a:cubicBezTo>
                    <a:pt x="7383" y="581"/>
                    <a:pt x="6690" y="720"/>
                    <a:pt x="5997" y="893"/>
                  </a:cubicBezTo>
                  <a:cubicBezTo>
                    <a:pt x="2877" y="1656"/>
                    <a:pt x="763" y="2869"/>
                    <a:pt x="243" y="4394"/>
                  </a:cubicBezTo>
                  <a:cubicBezTo>
                    <a:pt x="174" y="4567"/>
                    <a:pt x="139" y="4741"/>
                    <a:pt x="139" y="4948"/>
                  </a:cubicBezTo>
                  <a:cubicBezTo>
                    <a:pt x="1" y="6300"/>
                    <a:pt x="1144" y="7687"/>
                    <a:pt x="3189" y="8900"/>
                  </a:cubicBezTo>
                  <a:cubicBezTo>
                    <a:pt x="3432" y="9073"/>
                    <a:pt x="3709" y="9212"/>
                    <a:pt x="4021" y="9385"/>
                  </a:cubicBezTo>
                  <a:cubicBezTo>
                    <a:pt x="4125" y="9420"/>
                    <a:pt x="4264" y="9489"/>
                    <a:pt x="4368" y="9558"/>
                  </a:cubicBezTo>
                  <a:cubicBezTo>
                    <a:pt x="4576" y="9662"/>
                    <a:pt x="4818" y="9766"/>
                    <a:pt x="5026" y="9870"/>
                  </a:cubicBezTo>
                  <a:lnTo>
                    <a:pt x="5200" y="9939"/>
                  </a:lnTo>
                  <a:lnTo>
                    <a:pt x="5754" y="10182"/>
                  </a:lnTo>
                  <a:cubicBezTo>
                    <a:pt x="8873" y="11464"/>
                    <a:pt x="13033" y="12435"/>
                    <a:pt x="17642" y="12816"/>
                  </a:cubicBezTo>
                  <a:cubicBezTo>
                    <a:pt x="19195" y="12952"/>
                    <a:pt x="20704" y="13018"/>
                    <a:pt x="22147" y="13018"/>
                  </a:cubicBezTo>
                  <a:cubicBezTo>
                    <a:pt x="25117" y="13018"/>
                    <a:pt x="27811" y="12740"/>
                    <a:pt x="30050" y="12227"/>
                  </a:cubicBezTo>
                  <a:cubicBezTo>
                    <a:pt x="30951" y="12054"/>
                    <a:pt x="31853" y="11776"/>
                    <a:pt x="32719" y="11430"/>
                  </a:cubicBezTo>
                  <a:cubicBezTo>
                    <a:pt x="34868" y="10598"/>
                    <a:pt x="36185" y="9454"/>
                    <a:pt x="36289" y="8102"/>
                  </a:cubicBezTo>
                  <a:lnTo>
                    <a:pt x="36289" y="8033"/>
                  </a:lnTo>
                  <a:cubicBezTo>
                    <a:pt x="36324" y="7652"/>
                    <a:pt x="36254" y="7305"/>
                    <a:pt x="36150" y="6959"/>
                  </a:cubicBezTo>
                  <a:cubicBezTo>
                    <a:pt x="36116" y="6924"/>
                    <a:pt x="36116" y="6924"/>
                    <a:pt x="36116" y="6889"/>
                  </a:cubicBezTo>
                  <a:cubicBezTo>
                    <a:pt x="36081" y="6785"/>
                    <a:pt x="36012" y="6681"/>
                    <a:pt x="35977" y="6612"/>
                  </a:cubicBezTo>
                  <a:cubicBezTo>
                    <a:pt x="34313" y="3666"/>
                    <a:pt x="27347" y="963"/>
                    <a:pt x="18786" y="200"/>
                  </a:cubicBezTo>
                  <a:cubicBezTo>
                    <a:pt x="17362" y="69"/>
                    <a:pt x="15931" y="0"/>
                    <a:pt x="14499" y="0"/>
                  </a:cubicBezTo>
                  <a:close/>
                </a:path>
              </a:pathLst>
            </a:custGeom>
            <a:solidFill>
              <a:srgbClr val="F954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976731" y="3740809"/>
              <a:ext cx="1332710" cy="734031"/>
            </a:xfrm>
            <a:custGeom>
              <a:avLst/>
              <a:gdLst/>
              <a:ahLst/>
              <a:cxnLst/>
              <a:rect l="l" t="t" r="r" b="b"/>
              <a:pathLst>
                <a:path w="28699" h="15806" extrusionOk="0">
                  <a:moveTo>
                    <a:pt x="20875" y="0"/>
                  </a:moveTo>
                  <a:cubicBezTo>
                    <a:pt x="20593" y="0"/>
                    <a:pt x="20311" y="9"/>
                    <a:pt x="20034" y="18"/>
                  </a:cubicBezTo>
                  <a:cubicBezTo>
                    <a:pt x="16048" y="226"/>
                    <a:pt x="12097" y="780"/>
                    <a:pt x="8249" y="1681"/>
                  </a:cubicBezTo>
                  <a:cubicBezTo>
                    <a:pt x="6794" y="1993"/>
                    <a:pt x="5338" y="2444"/>
                    <a:pt x="3952" y="2964"/>
                  </a:cubicBezTo>
                  <a:cubicBezTo>
                    <a:pt x="3051" y="3310"/>
                    <a:pt x="2149" y="3726"/>
                    <a:pt x="1283" y="4177"/>
                  </a:cubicBezTo>
                  <a:cubicBezTo>
                    <a:pt x="728" y="4523"/>
                    <a:pt x="313" y="4905"/>
                    <a:pt x="209" y="5251"/>
                  </a:cubicBezTo>
                  <a:cubicBezTo>
                    <a:pt x="1" y="6326"/>
                    <a:pt x="8042" y="8440"/>
                    <a:pt x="9185" y="8821"/>
                  </a:cubicBezTo>
                  <a:cubicBezTo>
                    <a:pt x="13552" y="10346"/>
                    <a:pt x="17919" y="11975"/>
                    <a:pt x="22148" y="13881"/>
                  </a:cubicBezTo>
                  <a:cubicBezTo>
                    <a:pt x="23777" y="14609"/>
                    <a:pt x="25406" y="15372"/>
                    <a:pt x="27139" y="15753"/>
                  </a:cubicBezTo>
                  <a:cubicBezTo>
                    <a:pt x="27260" y="15788"/>
                    <a:pt x="27390" y="15805"/>
                    <a:pt x="27524" y="15805"/>
                  </a:cubicBezTo>
                  <a:cubicBezTo>
                    <a:pt x="27659" y="15805"/>
                    <a:pt x="27797" y="15788"/>
                    <a:pt x="27936" y="15753"/>
                  </a:cubicBezTo>
                  <a:cubicBezTo>
                    <a:pt x="28594" y="15545"/>
                    <a:pt x="28698" y="14644"/>
                    <a:pt x="28629" y="13951"/>
                  </a:cubicBezTo>
                  <a:cubicBezTo>
                    <a:pt x="28421" y="11455"/>
                    <a:pt x="27867" y="8960"/>
                    <a:pt x="26965" y="6603"/>
                  </a:cubicBezTo>
                  <a:cubicBezTo>
                    <a:pt x="26584" y="5598"/>
                    <a:pt x="26168" y="4593"/>
                    <a:pt x="25718" y="3588"/>
                  </a:cubicBezTo>
                  <a:cubicBezTo>
                    <a:pt x="25163" y="2375"/>
                    <a:pt x="24505" y="1127"/>
                    <a:pt x="23326" y="468"/>
                  </a:cubicBezTo>
                  <a:cubicBezTo>
                    <a:pt x="22572" y="78"/>
                    <a:pt x="21721" y="0"/>
                    <a:pt x="20875" y="0"/>
                  </a:cubicBezTo>
                  <a:close/>
                </a:path>
              </a:pathLst>
            </a:custGeom>
            <a:solidFill>
              <a:srgbClr val="FEB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021823" y="3740809"/>
              <a:ext cx="1207143" cy="534571"/>
            </a:xfrm>
            <a:custGeom>
              <a:avLst/>
              <a:gdLst/>
              <a:ahLst/>
              <a:cxnLst/>
              <a:rect l="l" t="t" r="r" b="b"/>
              <a:pathLst>
                <a:path w="25995" h="11511" extrusionOk="0">
                  <a:moveTo>
                    <a:pt x="19888" y="0"/>
                  </a:moveTo>
                  <a:cubicBezTo>
                    <a:pt x="19602" y="0"/>
                    <a:pt x="19314" y="9"/>
                    <a:pt x="19028" y="18"/>
                  </a:cubicBezTo>
                  <a:cubicBezTo>
                    <a:pt x="15077" y="226"/>
                    <a:pt x="11126" y="780"/>
                    <a:pt x="7244" y="1681"/>
                  </a:cubicBezTo>
                  <a:cubicBezTo>
                    <a:pt x="5788" y="1993"/>
                    <a:pt x="4367" y="2444"/>
                    <a:pt x="2981" y="2964"/>
                  </a:cubicBezTo>
                  <a:cubicBezTo>
                    <a:pt x="2045" y="3310"/>
                    <a:pt x="1178" y="3726"/>
                    <a:pt x="312" y="4177"/>
                  </a:cubicBezTo>
                  <a:cubicBezTo>
                    <a:pt x="0" y="4766"/>
                    <a:pt x="0" y="5321"/>
                    <a:pt x="485" y="5702"/>
                  </a:cubicBezTo>
                  <a:cubicBezTo>
                    <a:pt x="613" y="5790"/>
                    <a:pt x="774" y="5823"/>
                    <a:pt x="948" y="5823"/>
                  </a:cubicBezTo>
                  <a:cubicBezTo>
                    <a:pt x="1390" y="5823"/>
                    <a:pt x="1920" y="5613"/>
                    <a:pt x="2218" y="5563"/>
                  </a:cubicBezTo>
                  <a:cubicBezTo>
                    <a:pt x="2668" y="5520"/>
                    <a:pt x="3131" y="5491"/>
                    <a:pt x="3591" y="5491"/>
                  </a:cubicBezTo>
                  <a:cubicBezTo>
                    <a:pt x="3875" y="5491"/>
                    <a:pt x="4158" y="5502"/>
                    <a:pt x="4436" y="5529"/>
                  </a:cubicBezTo>
                  <a:cubicBezTo>
                    <a:pt x="5857" y="5667"/>
                    <a:pt x="7244" y="6118"/>
                    <a:pt x="8492" y="6880"/>
                  </a:cubicBezTo>
                  <a:cubicBezTo>
                    <a:pt x="9635" y="7574"/>
                    <a:pt x="10640" y="8509"/>
                    <a:pt x="11715" y="9272"/>
                  </a:cubicBezTo>
                  <a:cubicBezTo>
                    <a:pt x="12859" y="10104"/>
                    <a:pt x="14141" y="10727"/>
                    <a:pt x="15493" y="11178"/>
                  </a:cubicBezTo>
                  <a:cubicBezTo>
                    <a:pt x="16069" y="11370"/>
                    <a:pt x="16718" y="11510"/>
                    <a:pt x="17343" y="11510"/>
                  </a:cubicBezTo>
                  <a:cubicBezTo>
                    <a:pt x="18072" y="11510"/>
                    <a:pt x="18767" y="11319"/>
                    <a:pt x="19271" y="10797"/>
                  </a:cubicBezTo>
                  <a:cubicBezTo>
                    <a:pt x="19964" y="10069"/>
                    <a:pt x="20033" y="8925"/>
                    <a:pt x="20033" y="7920"/>
                  </a:cubicBezTo>
                  <a:cubicBezTo>
                    <a:pt x="19998" y="7158"/>
                    <a:pt x="20033" y="6360"/>
                    <a:pt x="20518" y="5806"/>
                  </a:cubicBezTo>
                  <a:cubicBezTo>
                    <a:pt x="20941" y="5384"/>
                    <a:pt x="21484" y="5144"/>
                    <a:pt x="22093" y="5144"/>
                  </a:cubicBezTo>
                  <a:cubicBezTo>
                    <a:pt x="22134" y="5144"/>
                    <a:pt x="22175" y="5145"/>
                    <a:pt x="22217" y="5147"/>
                  </a:cubicBezTo>
                  <a:cubicBezTo>
                    <a:pt x="23568" y="5147"/>
                    <a:pt x="24816" y="5806"/>
                    <a:pt x="25994" y="6603"/>
                  </a:cubicBezTo>
                  <a:cubicBezTo>
                    <a:pt x="25613" y="5563"/>
                    <a:pt x="25197" y="4558"/>
                    <a:pt x="24747" y="3588"/>
                  </a:cubicBezTo>
                  <a:cubicBezTo>
                    <a:pt x="24192" y="2375"/>
                    <a:pt x="23499" y="1127"/>
                    <a:pt x="22321" y="468"/>
                  </a:cubicBezTo>
                  <a:cubicBezTo>
                    <a:pt x="21593" y="78"/>
                    <a:pt x="20748" y="0"/>
                    <a:pt x="19888" y="0"/>
                  </a:cubicBezTo>
                  <a:close/>
                </a:path>
              </a:pathLst>
            </a:custGeom>
            <a:solidFill>
              <a:srgbClr val="FEB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477801" y="3829694"/>
              <a:ext cx="1416390" cy="590531"/>
            </a:xfrm>
            <a:custGeom>
              <a:avLst/>
              <a:gdLst/>
              <a:ahLst/>
              <a:cxnLst/>
              <a:rect l="l" t="t" r="r" b="b"/>
              <a:pathLst>
                <a:path w="30501" h="12716" extrusionOk="0">
                  <a:moveTo>
                    <a:pt x="14638" y="1"/>
                  </a:moveTo>
                  <a:cubicBezTo>
                    <a:pt x="10579" y="1"/>
                    <a:pt x="6181" y="798"/>
                    <a:pt x="2010" y="3129"/>
                  </a:cubicBezTo>
                  <a:cubicBezTo>
                    <a:pt x="1837" y="3233"/>
                    <a:pt x="1387" y="4793"/>
                    <a:pt x="971" y="6630"/>
                  </a:cubicBezTo>
                  <a:cubicBezTo>
                    <a:pt x="451" y="9091"/>
                    <a:pt x="0" y="12037"/>
                    <a:pt x="485" y="12626"/>
                  </a:cubicBezTo>
                  <a:cubicBezTo>
                    <a:pt x="532" y="12686"/>
                    <a:pt x="657" y="12715"/>
                    <a:pt x="851" y="12715"/>
                  </a:cubicBezTo>
                  <a:cubicBezTo>
                    <a:pt x="4108" y="12715"/>
                    <a:pt x="26935" y="4663"/>
                    <a:pt x="30500" y="3649"/>
                  </a:cubicBezTo>
                  <a:cubicBezTo>
                    <a:pt x="28317" y="2609"/>
                    <a:pt x="26029" y="1812"/>
                    <a:pt x="23707" y="1223"/>
                  </a:cubicBezTo>
                  <a:cubicBezTo>
                    <a:pt x="21132" y="548"/>
                    <a:pt x="18001" y="1"/>
                    <a:pt x="14638" y="1"/>
                  </a:cubicBezTo>
                  <a:close/>
                </a:path>
              </a:pathLst>
            </a:custGeom>
            <a:solidFill>
              <a:srgbClr val="FEB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431130" y="3829694"/>
              <a:ext cx="1086452" cy="464075"/>
            </a:xfrm>
            <a:custGeom>
              <a:avLst/>
              <a:gdLst/>
              <a:ahLst/>
              <a:cxnLst/>
              <a:rect l="l" t="t" r="r" b="b"/>
              <a:pathLst>
                <a:path w="23396" h="9993" extrusionOk="0">
                  <a:moveTo>
                    <a:pt x="13647" y="1"/>
                  </a:moveTo>
                  <a:cubicBezTo>
                    <a:pt x="9584" y="1"/>
                    <a:pt x="5176" y="798"/>
                    <a:pt x="1005" y="3129"/>
                  </a:cubicBezTo>
                  <a:cubicBezTo>
                    <a:pt x="867" y="3233"/>
                    <a:pt x="382" y="4793"/>
                    <a:pt x="0" y="6665"/>
                  </a:cubicBezTo>
                  <a:lnTo>
                    <a:pt x="104" y="6699"/>
                  </a:lnTo>
                  <a:cubicBezTo>
                    <a:pt x="1456" y="7150"/>
                    <a:pt x="2115" y="7982"/>
                    <a:pt x="3189" y="8848"/>
                  </a:cubicBezTo>
                  <a:cubicBezTo>
                    <a:pt x="4155" y="9600"/>
                    <a:pt x="5322" y="9992"/>
                    <a:pt x="6506" y="9992"/>
                  </a:cubicBezTo>
                  <a:cubicBezTo>
                    <a:pt x="7233" y="9992"/>
                    <a:pt x="7967" y="9845"/>
                    <a:pt x="8665" y="9541"/>
                  </a:cubicBezTo>
                  <a:cubicBezTo>
                    <a:pt x="9982" y="8987"/>
                    <a:pt x="10987" y="7878"/>
                    <a:pt x="12062" y="6907"/>
                  </a:cubicBezTo>
                  <a:cubicBezTo>
                    <a:pt x="13552" y="5521"/>
                    <a:pt x="15354" y="4516"/>
                    <a:pt x="17330" y="3927"/>
                  </a:cubicBezTo>
                  <a:cubicBezTo>
                    <a:pt x="18130" y="3688"/>
                    <a:pt x="18952" y="3569"/>
                    <a:pt x="19772" y="3569"/>
                  </a:cubicBezTo>
                  <a:cubicBezTo>
                    <a:pt x="20977" y="3569"/>
                    <a:pt x="22177" y="3827"/>
                    <a:pt x="23291" y="4342"/>
                  </a:cubicBezTo>
                  <a:cubicBezTo>
                    <a:pt x="23395" y="3268"/>
                    <a:pt x="23222" y="2194"/>
                    <a:pt x="22702" y="1223"/>
                  </a:cubicBezTo>
                  <a:cubicBezTo>
                    <a:pt x="20142" y="548"/>
                    <a:pt x="17013" y="1"/>
                    <a:pt x="13647" y="1"/>
                  </a:cubicBezTo>
                  <a:close/>
                </a:path>
              </a:pathLst>
            </a:custGeom>
            <a:solidFill>
              <a:srgbClr val="FEB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757875" y="3601352"/>
              <a:ext cx="4583892" cy="682157"/>
            </a:xfrm>
            <a:custGeom>
              <a:avLst/>
              <a:gdLst/>
              <a:ahLst/>
              <a:cxnLst/>
              <a:rect l="l" t="t" r="r" b="b"/>
              <a:pathLst>
                <a:path w="98711" h="14689" extrusionOk="0">
                  <a:moveTo>
                    <a:pt x="41960" y="1"/>
                  </a:moveTo>
                  <a:cubicBezTo>
                    <a:pt x="41583" y="1"/>
                    <a:pt x="41206" y="2"/>
                    <a:pt x="40829" y="5"/>
                  </a:cubicBezTo>
                  <a:cubicBezTo>
                    <a:pt x="36947" y="40"/>
                    <a:pt x="33065" y="248"/>
                    <a:pt x="29184" y="699"/>
                  </a:cubicBezTo>
                  <a:cubicBezTo>
                    <a:pt x="27139" y="941"/>
                    <a:pt x="25094" y="1218"/>
                    <a:pt x="23049" y="1600"/>
                  </a:cubicBezTo>
                  <a:cubicBezTo>
                    <a:pt x="20068" y="2154"/>
                    <a:pt x="17157" y="2847"/>
                    <a:pt x="14245" y="3679"/>
                  </a:cubicBezTo>
                  <a:cubicBezTo>
                    <a:pt x="12201" y="4303"/>
                    <a:pt x="10017" y="4546"/>
                    <a:pt x="8007" y="5170"/>
                  </a:cubicBezTo>
                  <a:cubicBezTo>
                    <a:pt x="7175" y="5482"/>
                    <a:pt x="6343" y="5863"/>
                    <a:pt x="5615" y="6348"/>
                  </a:cubicBezTo>
                  <a:cubicBezTo>
                    <a:pt x="3813" y="7561"/>
                    <a:pt x="2184" y="8982"/>
                    <a:pt x="763" y="10577"/>
                  </a:cubicBezTo>
                  <a:cubicBezTo>
                    <a:pt x="382" y="10992"/>
                    <a:pt x="0" y="11443"/>
                    <a:pt x="278" y="12102"/>
                  </a:cubicBezTo>
                  <a:cubicBezTo>
                    <a:pt x="537" y="12590"/>
                    <a:pt x="1034" y="12865"/>
                    <a:pt x="1552" y="12865"/>
                  </a:cubicBezTo>
                  <a:cubicBezTo>
                    <a:pt x="1659" y="12865"/>
                    <a:pt x="1766" y="12853"/>
                    <a:pt x="1872" y="12829"/>
                  </a:cubicBezTo>
                  <a:cubicBezTo>
                    <a:pt x="3707" y="12436"/>
                    <a:pt x="5860" y="10972"/>
                    <a:pt x="7729" y="10972"/>
                  </a:cubicBezTo>
                  <a:cubicBezTo>
                    <a:pt x="8331" y="10972"/>
                    <a:pt x="8904" y="11124"/>
                    <a:pt x="9428" y="11512"/>
                  </a:cubicBezTo>
                  <a:cubicBezTo>
                    <a:pt x="10771" y="12528"/>
                    <a:pt x="10999" y="14689"/>
                    <a:pt x="13186" y="14689"/>
                  </a:cubicBezTo>
                  <a:cubicBezTo>
                    <a:pt x="13313" y="14689"/>
                    <a:pt x="13446" y="14682"/>
                    <a:pt x="13587" y="14666"/>
                  </a:cubicBezTo>
                  <a:cubicBezTo>
                    <a:pt x="14592" y="14562"/>
                    <a:pt x="15493" y="14077"/>
                    <a:pt x="16186" y="13349"/>
                  </a:cubicBezTo>
                  <a:cubicBezTo>
                    <a:pt x="18612" y="10819"/>
                    <a:pt x="21455" y="8705"/>
                    <a:pt x="24574" y="7145"/>
                  </a:cubicBezTo>
                  <a:cubicBezTo>
                    <a:pt x="24920" y="6972"/>
                    <a:pt x="25267" y="6868"/>
                    <a:pt x="25648" y="6799"/>
                  </a:cubicBezTo>
                  <a:lnTo>
                    <a:pt x="26619" y="6833"/>
                  </a:lnTo>
                  <a:cubicBezTo>
                    <a:pt x="28352" y="7145"/>
                    <a:pt x="28594" y="8913"/>
                    <a:pt x="29218" y="10299"/>
                  </a:cubicBezTo>
                  <a:cubicBezTo>
                    <a:pt x="30210" y="12374"/>
                    <a:pt x="32551" y="13606"/>
                    <a:pt x="34844" y="13606"/>
                  </a:cubicBezTo>
                  <a:cubicBezTo>
                    <a:pt x="35998" y="13606"/>
                    <a:pt x="37140" y="13294"/>
                    <a:pt x="38091" y="12621"/>
                  </a:cubicBezTo>
                  <a:cubicBezTo>
                    <a:pt x="39859" y="11374"/>
                    <a:pt x="40864" y="9259"/>
                    <a:pt x="42909" y="8289"/>
                  </a:cubicBezTo>
                  <a:cubicBezTo>
                    <a:pt x="43352" y="8067"/>
                    <a:pt x="43840" y="7956"/>
                    <a:pt x="44319" y="7956"/>
                  </a:cubicBezTo>
                  <a:cubicBezTo>
                    <a:pt x="44439" y="7956"/>
                    <a:pt x="44558" y="7963"/>
                    <a:pt x="44676" y="7977"/>
                  </a:cubicBezTo>
                  <a:cubicBezTo>
                    <a:pt x="46652" y="8185"/>
                    <a:pt x="47137" y="10022"/>
                    <a:pt x="48073" y="11374"/>
                  </a:cubicBezTo>
                  <a:cubicBezTo>
                    <a:pt x="49306" y="13095"/>
                    <a:pt x="51263" y="14055"/>
                    <a:pt x="53295" y="14055"/>
                  </a:cubicBezTo>
                  <a:cubicBezTo>
                    <a:pt x="54003" y="14055"/>
                    <a:pt x="54721" y="13938"/>
                    <a:pt x="55421" y="13696"/>
                  </a:cubicBezTo>
                  <a:cubicBezTo>
                    <a:pt x="58852" y="12413"/>
                    <a:pt x="60966" y="8220"/>
                    <a:pt x="64640" y="7977"/>
                  </a:cubicBezTo>
                  <a:cubicBezTo>
                    <a:pt x="64767" y="7968"/>
                    <a:pt x="64893" y="7963"/>
                    <a:pt x="65017" y="7963"/>
                  </a:cubicBezTo>
                  <a:cubicBezTo>
                    <a:pt x="69066" y="7963"/>
                    <a:pt x="71733" y="12752"/>
                    <a:pt x="75835" y="13627"/>
                  </a:cubicBezTo>
                  <a:cubicBezTo>
                    <a:pt x="76106" y="13697"/>
                    <a:pt x="76385" y="13732"/>
                    <a:pt x="76665" y="13732"/>
                  </a:cubicBezTo>
                  <a:cubicBezTo>
                    <a:pt x="77209" y="13732"/>
                    <a:pt x="77758" y="13601"/>
                    <a:pt x="78261" y="13349"/>
                  </a:cubicBezTo>
                  <a:cubicBezTo>
                    <a:pt x="79751" y="12483"/>
                    <a:pt x="79543" y="11027"/>
                    <a:pt x="79682" y="9745"/>
                  </a:cubicBezTo>
                  <a:cubicBezTo>
                    <a:pt x="79682" y="9398"/>
                    <a:pt x="79786" y="9086"/>
                    <a:pt x="79890" y="8774"/>
                  </a:cubicBezTo>
                  <a:cubicBezTo>
                    <a:pt x="80063" y="8185"/>
                    <a:pt x="80514" y="7734"/>
                    <a:pt x="81103" y="7596"/>
                  </a:cubicBezTo>
                  <a:cubicBezTo>
                    <a:pt x="81209" y="7582"/>
                    <a:pt x="81315" y="7575"/>
                    <a:pt x="81421" y="7575"/>
                  </a:cubicBezTo>
                  <a:cubicBezTo>
                    <a:pt x="81832" y="7575"/>
                    <a:pt x="82235" y="7680"/>
                    <a:pt x="82594" y="7873"/>
                  </a:cubicBezTo>
                  <a:cubicBezTo>
                    <a:pt x="83460" y="8254"/>
                    <a:pt x="84361" y="8670"/>
                    <a:pt x="85262" y="9121"/>
                  </a:cubicBezTo>
                  <a:cubicBezTo>
                    <a:pt x="88890" y="10904"/>
                    <a:pt x="92545" y="12933"/>
                    <a:pt x="96373" y="12933"/>
                  </a:cubicBezTo>
                  <a:cubicBezTo>
                    <a:pt x="96860" y="12933"/>
                    <a:pt x="97350" y="12900"/>
                    <a:pt x="97844" y="12829"/>
                  </a:cubicBezTo>
                  <a:cubicBezTo>
                    <a:pt x="98363" y="12760"/>
                    <a:pt x="98710" y="12240"/>
                    <a:pt x="98571" y="11755"/>
                  </a:cubicBezTo>
                  <a:cubicBezTo>
                    <a:pt x="98363" y="10819"/>
                    <a:pt x="97393" y="10022"/>
                    <a:pt x="96527" y="9467"/>
                  </a:cubicBezTo>
                  <a:cubicBezTo>
                    <a:pt x="96423" y="9398"/>
                    <a:pt x="96319" y="9329"/>
                    <a:pt x="96215" y="9259"/>
                  </a:cubicBezTo>
                  <a:cubicBezTo>
                    <a:pt x="89317" y="5135"/>
                    <a:pt x="81138" y="3818"/>
                    <a:pt x="73166" y="2674"/>
                  </a:cubicBezTo>
                  <a:cubicBezTo>
                    <a:pt x="70532" y="2328"/>
                    <a:pt x="67898" y="1946"/>
                    <a:pt x="65264" y="1634"/>
                  </a:cubicBezTo>
                  <a:cubicBezTo>
                    <a:pt x="57527" y="676"/>
                    <a:pt x="49759" y="1"/>
                    <a:pt x="419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476223" y="2628169"/>
              <a:ext cx="4094627" cy="1351729"/>
            </a:xfrm>
            <a:custGeom>
              <a:avLst/>
              <a:gdLst/>
              <a:ahLst/>
              <a:cxnLst/>
              <a:rect l="l" t="t" r="r" b="b"/>
              <a:pathLst>
                <a:path w="88175" h="29107" extrusionOk="0">
                  <a:moveTo>
                    <a:pt x="61490" y="1"/>
                  </a:moveTo>
                  <a:cubicBezTo>
                    <a:pt x="61119" y="1"/>
                    <a:pt x="60748" y="10"/>
                    <a:pt x="60377" y="27"/>
                  </a:cubicBezTo>
                  <a:lnTo>
                    <a:pt x="59927" y="27"/>
                  </a:lnTo>
                  <a:cubicBezTo>
                    <a:pt x="58159" y="131"/>
                    <a:pt x="56426" y="408"/>
                    <a:pt x="54693" y="824"/>
                  </a:cubicBezTo>
                  <a:cubicBezTo>
                    <a:pt x="52094" y="1483"/>
                    <a:pt x="49564" y="2349"/>
                    <a:pt x="47068" y="3355"/>
                  </a:cubicBezTo>
                  <a:lnTo>
                    <a:pt x="47033" y="3355"/>
                  </a:lnTo>
                  <a:cubicBezTo>
                    <a:pt x="45578" y="3944"/>
                    <a:pt x="44053" y="4325"/>
                    <a:pt x="42493" y="4533"/>
                  </a:cubicBezTo>
                  <a:lnTo>
                    <a:pt x="42112" y="4568"/>
                  </a:lnTo>
                  <a:cubicBezTo>
                    <a:pt x="41801" y="4589"/>
                    <a:pt x="41497" y="4599"/>
                    <a:pt x="41198" y="4599"/>
                  </a:cubicBezTo>
                  <a:cubicBezTo>
                    <a:pt x="39570" y="4599"/>
                    <a:pt x="38103" y="4306"/>
                    <a:pt x="36462" y="4013"/>
                  </a:cubicBezTo>
                  <a:cubicBezTo>
                    <a:pt x="36358" y="3978"/>
                    <a:pt x="36289" y="3944"/>
                    <a:pt x="36185" y="3944"/>
                  </a:cubicBezTo>
                  <a:cubicBezTo>
                    <a:pt x="34660" y="3632"/>
                    <a:pt x="33100" y="3424"/>
                    <a:pt x="31575" y="3355"/>
                  </a:cubicBezTo>
                  <a:cubicBezTo>
                    <a:pt x="31044" y="3331"/>
                    <a:pt x="30513" y="3320"/>
                    <a:pt x="29982" y="3320"/>
                  </a:cubicBezTo>
                  <a:cubicBezTo>
                    <a:pt x="28922" y="3320"/>
                    <a:pt x="27867" y="3366"/>
                    <a:pt x="26827" y="3458"/>
                  </a:cubicBezTo>
                  <a:lnTo>
                    <a:pt x="26446" y="3493"/>
                  </a:lnTo>
                  <a:cubicBezTo>
                    <a:pt x="25753" y="3562"/>
                    <a:pt x="25059" y="3666"/>
                    <a:pt x="24332" y="3770"/>
                  </a:cubicBezTo>
                  <a:cubicBezTo>
                    <a:pt x="23742" y="3874"/>
                    <a:pt x="23153" y="3978"/>
                    <a:pt x="22529" y="4082"/>
                  </a:cubicBezTo>
                  <a:cubicBezTo>
                    <a:pt x="21594" y="4256"/>
                    <a:pt x="20692" y="4498"/>
                    <a:pt x="19791" y="4810"/>
                  </a:cubicBezTo>
                  <a:cubicBezTo>
                    <a:pt x="19653" y="4880"/>
                    <a:pt x="19514" y="4914"/>
                    <a:pt x="19375" y="4983"/>
                  </a:cubicBezTo>
                  <a:cubicBezTo>
                    <a:pt x="16741" y="6023"/>
                    <a:pt x="14350" y="7479"/>
                    <a:pt x="12236" y="9351"/>
                  </a:cubicBezTo>
                  <a:cubicBezTo>
                    <a:pt x="10953" y="10460"/>
                    <a:pt x="9775" y="11638"/>
                    <a:pt x="8700" y="12920"/>
                  </a:cubicBezTo>
                  <a:cubicBezTo>
                    <a:pt x="8215" y="13475"/>
                    <a:pt x="7765" y="13995"/>
                    <a:pt x="7314" y="14584"/>
                  </a:cubicBezTo>
                  <a:cubicBezTo>
                    <a:pt x="4368" y="18362"/>
                    <a:pt x="1907" y="22556"/>
                    <a:pt x="1" y="26992"/>
                  </a:cubicBezTo>
                  <a:cubicBezTo>
                    <a:pt x="10" y="26983"/>
                    <a:pt x="186" y="26978"/>
                    <a:pt x="514" y="26978"/>
                  </a:cubicBezTo>
                  <a:cubicBezTo>
                    <a:pt x="5050" y="26978"/>
                    <a:pt x="38699" y="27834"/>
                    <a:pt x="62942" y="28448"/>
                  </a:cubicBezTo>
                  <a:cubicBezTo>
                    <a:pt x="65542" y="28517"/>
                    <a:pt x="68002" y="28586"/>
                    <a:pt x="70290" y="28656"/>
                  </a:cubicBezTo>
                  <a:lnTo>
                    <a:pt x="88174" y="29106"/>
                  </a:lnTo>
                  <a:lnTo>
                    <a:pt x="88174" y="23249"/>
                  </a:lnTo>
                  <a:cubicBezTo>
                    <a:pt x="87966" y="18535"/>
                    <a:pt x="87273" y="13302"/>
                    <a:pt x="82351" y="8519"/>
                  </a:cubicBezTo>
                  <a:cubicBezTo>
                    <a:pt x="79890" y="6127"/>
                    <a:pt x="77014" y="4186"/>
                    <a:pt x="73860" y="2869"/>
                  </a:cubicBezTo>
                  <a:cubicBezTo>
                    <a:pt x="71711" y="1933"/>
                    <a:pt x="69493" y="1206"/>
                    <a:pt x="67240" y="651"/>
                  </a:cubicBezTo>
                  <a:lnTo>
                    <a:pt x="66893" y="582"/>
                  </a:lnTo>
                  <a:cubicBezTo>
                    <a:pt x="65109" y="208"/>
                    <a:pt x="63302" y="1"/>
                    <a:pt x="61490" y="1"/>
                  </a:cubicBezTo>
                  <a:close/>
                </a:path>
              </a:pathLst>
            </a:custGeom>
            <a:solidFill>
              <a:srgbClr val="D77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476223" y="3305441"/>
              <a:ext cx="3264092" cy="653504"/>
            </a:xfrm>
            <a:custGeom>
              <a:avLst/>
              <a:gdLst/>
              <a:ahLst/>
              <a:cxnLst/>
              <a:rect l="l" t="t" r="r" b="b"/>
              <a:pathLst>
                <a:path w="70290" h="14072" extrusionOk="0">
                  <a:moveTo>
                    <a:pt x="7314" y="0"/>
                  </a:moveTo>
                  <a:cubicBezTo>
                    <a:pt x="4368" y="3778"/>
                    <a:pt x="1907" y="7972"/>
                    <a:pt x="1" y="12408"/>
                  </a:cubicBezTo>
                  <a:cubicBezTo>
                    <a:pt x="10" y="12399"/>
                    <a:pt x="186" y="12394"/>
                    <a:pt x="514" y="12394"/>
                  </a:cubicBezTo>
                  <a:cubicBezTo>
                    <a:pt x="5050" y="12394"/>
                    <a:pt x="38699" y="13250"/>
                    <a:pt x="62942" y="13864"/>
                  </a:cubicBezTo>
                  <a:cubicBezTo>
                    <a:pt x="65542" y="13933"/>
                    <a:pt x="68002" y="14002"/>
                    <a:pt x="70290" y="14072"/>
                  </a:cubicBezTo>
                  <a:cubicBezTo>
                    <a:pt x="70255" y="13933"/>
                    <a:pt x="70186" y="13795"/>
                    <a:pt x="70117" y="13691"/>
                  </a:cubicBezTo>
                  <a:cubicBezTo>
                    <a:pt x="69166" y="12106"/>
                    <a:pt x="66969" y="11883"/>
                    <a:pt x="65010" y="11883"/>
                  </a:cubicBezTo>
                  <a:cubicBezTo>
                    <a:pt x="64826" y="11883"/>
                    <a:pt x="64645" y="11885"/>
                    <a:pt x="64467" y="11888"/>
                  </a:cubicBezTo>
                  <a:cubicBezTo>
                    <a:pt x="63495" y="11908"/>
                    <a:pt x="62523" y="11918"/>
                    <a:pt x="61552" y="11918"/>
                  </a:cubicBezTo>
                  <a:cubicBezTo>
                    <a:pt x="45832" y="11918"/>
                    <a:pt x="30242" y="9280"/>
                    <a:pt x="15390" y="4090"/>
                  </a:cubicBezTo>
                  <a:cubicBezTo>
                    <a:pt x="12513" y="3085"/>
                    <a:pt x="9601" y="1906"/>
                    <a:pt x="7314" y="0"/>
                  </a:cubicBezTo>
                  <a:close/>
                </a:path>
              </a:pathLst>
            </a:custGeom>
            <a:solidFill>
              <a:srgbClr val="D77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802910" y="2627798"/>
              <a:ext cx="843398" cy="727575"/>
            </a:xfrm>
            <a:custGeom>
              <a:avLst/>
              <a:gdLst/>
              <a:ahLst/>
              <a:cxnLst/>
              <a:rect l="l" t="t" r="r" b="b"/>
              <a:pathLst>
                <a:path w="18162" h="15667" extrusionOk="0">
                  <a:moveTo>
                    <a:pt x="11265" y="1"/>
                  </a:moveTo>
                  <a:lnTo>
                    <a:pt x="10849" y="35"/>
                  </a:lnTo>
                  <a:cubicBezTo>
                    <a:pt x="9462" y="1248"/>
                    <a:pt x="8145" y="2531"/>
                    <a:pt x="6932" y="3882"/>
                  </a:cubicBezTo>
                  <a:lnTo>
                    <a:pt x="6100" y="4784"/>
                  </a:lnTo>
                  <a:cubicBezTo>
                    <a:pt x="3640" y="7383"/>
                    <a:pt x="0" y="11334"/>
                    <a:pt x="1213" y="14661"/>
                  </a:cubicBezTo>
                  <a:cubicBezTo>
                    <a:pt x="1352" y="15147"/>
                    <a:pt x="1699" y="15528"/>
                    <a:pt x="2184" y="15632"/>
                  </a:cubicBezTo>
                  <a:cubicBezTo>
                    <a:pt x="2253" y="15667"/>
                    <a:pt x="2357" y="15667"/>
                    <a:pt x="2427" y="15667"/>
                  </a:cubicBezTo>
                  <a:cubicBezTo>
                    <a:pt x="3016" y="15632"/>
                    <a:pt x="3536" y="15355"/>
                    <a:pt x="3917" y="14939"/>
                  </a:cubicBezTo>
                  <a:cubicBezTo>
                    <a:pt x="5338" y="13483"/>
                    <a:pt x="6655" y="11923"/>
                    <a:pt x="7937" y="10433"/>
                  </a:cubicBezTo>
                  <a:cubicBezTo>
                    <a:pt x="9220" y="8908"/>
                    <a:pt x="10641" y="7244"/>
                    <a:pt x="12096" y="5789"/>
                  </a:cubicBezTo>
                  <a:cubicBezTo>
                    <a:pt x="13968" y="3917"/>
                    <a:pt x="16013" y="2184"/>
                    <a:pt x="18162" y="659"/>
                  </a:cubicBezTo>
                  <a:lnTo>
                    <a:pt x="17815" y="590"/>
                  </a:lnTo>
                  <a:cubicBezTo>
                    <a:pt x="15701" y="2080"/>
                    <a:pt x="13725" y="3778"/>
                    <a:pt x="11923" y="5615"/>
                  </a:cubicBezTo>
                  <a:cubicBezTo>
                    <a:pt x="10433" y="7071"/>
                    <a:pt x="9081" y="8700"/>
                    <a:pt x="7764" y="10260"/>
                  </a:cubicBezTo>
                  <a:cubicBezTo>
                    <a:pt x="6412" y="11819"/>
                    <a:pt x="5165" y="13310"/>
                    <a:pt x="3744" y="14731"/>
                  </a:cubicBezTo>
                  <a:cubicBezTo>
                    <a:pt x="3386" y="15153"/>
                    <a:pt x="2877" y="15393"/>
                    <a:pt x="2358" y="15393"/>
                  </a:cubicBezTo>
                  <a:cubicBezTo>
                    <a:pt x="2323" y="15393"/>
                    <a:pt x="2288" y="15391"/>
                    <a:pt x="2253" y="15389"/>
                  </a:cubicBezTo>
                  <a:cubicBezTo>
                    <a:pt x="1837" y="15285"/>
                    <a:pt x="1560" y="14973"/>
                    <a:pt x="1456" y="14557"/>
                  </a:cubicBezTo>
                  <a:cubicBezTo>
                    <a:pt x="278" y="11403"/>
                    <a:pt x="3882" y="7522"/>
                    <a:pt x="6274" y="4957"/>
                  </a:cubicBezTo>
                  <a:cubicBezTo>
                    <a:pt x="6586" y="4645"/>
                    <a:pt x="6863" y="4333"/>
                    <a:pt x="7106" y="4056"/>
                  </a:cubicBezTo>
                  <a:cubicBezTo>
                    <a:pt x="8423" y="2600"/>
                    <a:pt x="9809" y="1283"/>
                    <a:pt x="11265" y="1"/>
                  </a:cubicBezTo>
                  <a:close/>
                </a:path>
              </a:pathLst>
            </a:custGeom>
            <a:solidFill>
              <a:srgbClr val="FCC07B"/>
            </a:solidFill>
            <a:ln w="38100" cap="flat" cmpd="sng">
              <a:solidFill>
                <a:srgbClr val="FCC0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027100" y="2809701"/>
              <a:ext cx="471619" cy="420143"/>
            </a:xfrm>
            <a:custGeom>
              <a:avLst/>
              <a:gdLst/>
              <a:ahLst/>
              <a:cxnLst/>
              <a:rect l="l" t="t" r="r" b="b"/>
              <a:pathLst>
                <a:path w="10156" h="9047" extrusionOk="0">
                  <a:moveTo>
                    <a:pt x="3813" y="0"/>
                  </a:moveTo>
                  <a:cubicBezTo>
                    <a:pt x="3085" y="971"/>
                    <a:pt x="2427" y="1941"/>
                    <a:pt x="1803" y="2946"/>
                  </a:cubicBezTo>
                  <a:cubicBezTo>
                    <a:pt x="867" y="4402"/>
                    <a:pt x="1" y="6135"/>
                    <a:pt x="417" y="7729"/>
                  </a:cubicBezTo>
                  <a:cubicBezTo>
                    <a:pt x="520" y="8180"/>
                    <a:pt x="798" y="8596"/>
                    <a:pt x="1214" y="8838"/>
                  </a:cubicBezTo>
                  <a:cubicBezTo>
                    <a:pt x="1422" y="8977"/>
                    <a:pt x="1664" y="9011"/>
                    <a:pt x="1942" y="9046"/>
                  </a:cubicBezTo>
                  <a:cubicBezTo>
                    <a:pt x="2045" y="9011"/>
                    <a:pt x="2184" y="9011"/>
                    <a:pt x="2323" y="8977"/>
                  </a:cubicBezTo>
                  <a:cubicBezTo>
                    <a:pt x="3571" y="8596"/>
                    <a:pt x="4298" y="7625"/>
                    <a:pt x="4992" y="6689"/>
                  </a:cubicBezTo>
                  <a:lnTo>
                    <a:pt x="5373" y="6169"/>
                  </a:lnTo>
                  <a:cubicBezTo>
                    <a:pt x="6378" y="4922"/>
                    <a:pt x="7418" y="3674"/>
                    <a:pt x="8492" y="2461"/>
                  </a:cubicBezTo>
                  <a:cubicBezTo>
                    <a:pt x="9012" y="1872"/>
                    <a:pt x="9567" y="1248"/>
                    <a:pt x="10156" y="624"/>
                  </a:cubicBezTo>
                  <a:lnTo>
                    <a:pt x="10156" y="624"/>
                  </a:lnTo>
                  <a:lnTo>
                    <a:pt x="9775" y="659"/>
                  </a:lnTo>
                  <a:cubicBezTo>
                    <a:pt x="9255" y="1213"/>
                    <a:pt x="8769" y="1733"/>
                    <a:pt x="8284" y="2253"/>
                  </a:cubicBezTo>
                  <a:cubicBezTo>
                    <a:pt x="7244" y="3466"/>
                    <a:pt x="6170" y="4714"/>
                    <a:pt x="5165" y="5996"/>
                  </a:cubicBezTo>
                  <a:cubicBezTo>
                    <a:pt x="5061" y="6169"/>
                    <a:pt x="4922" y="6343"/>
                    <a:pt x="4784" y="6516"/>
                  </a:cubicBezTo>
                  <a:cubicBezTo>
                    <a:pt x="4125" y="7417"/>
                    <a:pt x="3432" y="8353"/>
                    <a:pt x="2253" y="8665"/>
                  </a:cubicBezTo>
                  <a:cubicBezTo>
                    <a:pt x="2149" y="8704"/>
                    <a:pt x="2036" y="8723"/>
                    <a:pt x="1920" y="8723"/>
                  </a:cubicBezTo>
                  <a:cubicBezTo>
                    <a:pt x="1726" y="8723"/>
                    <a:pt x="1526" y="8669"/>
                    <a:pt x="1352" y="8561"/>
                  </a:cubicBezTo>
                  <a:cubicBezTo>
                    <a:pt x="1006" y="8388"/>
                    <a:pt x="763" y="8041"/>
                    <a:pt x="659" y="7694"/>
                  </a:cubicBezTo>
                  <a:cubicBezTo>
                    <a:pt x="278" y="6169"/>
                    <a:pt x="1144" y="4506"/>
                    <a:pt x="2011" y="3085"/>
                  </a:cubicBezTo>
                  <a:cubicBezTo>
                    <a:pt x="2669" y="2080"/>
                    <a:pt x="3363" y="1040"/>
                    <a:pt x="4125" y="69"/>
                  </a:cubicBezTo>
                  <a:cubicBezTo>
                    <a:pt x="4021" y="69"/>
                    <a:pt x="3917" y="35"/>
                    <a:pt x="3813" y="0"/>
                  </a:cubicBezTo>
                  <a:close/>
                </a:path>
              </a:pathLst>
            </a:custGeom>
            <a:solidFill>
              <a:srgbClr val="FCC07B"/>
            </a:solidFill>
            <a:ln w="38100" cap="flat" cmpd="sng">
              <a:solidFill>
                <a:srgbClr val="FCC0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88302" y="2788757"/>
              <a:ext cx="481325" cy="453951"/>
            </a:xfrm>
            <a:custGeom>
              <a:avLst/>
              <a:gdLst/>
              <a:ahLst/>
              <a:cxnLst/>
              <a:rect l="l" t="t" r="r" b="b"/>
              <a:pathLst>
                <a:path w="10365" h="9775" extrusionOk="0">
                  <a:moveTo>
                    <a:pt x="10364" y="0"/>
                  </a:moveTo>
                  <a:lnTo>
                    <a:pt x="9983" y="35"/>
                  </a:lnTo>
                  <a:cubicBezTo>
                    <a:pt x="8527" y="1595"/>
                    <a:pt x="7245" y="3224"/>
                    <a:pt x="6032" y="4818"/>
                  </a:cubicBezTo>
                  <a:cubicBezTo>
                    <a:pt x="4992" y="6101"/>
                    <a:pt x="3917" y="7487"/>
                    <a:pt x="2739" y="8839"/>
                  </a:cubicBezTo>
                  <a:cubicBezTo>
                    <a:pt x="2358" y="9255"/>
                    <a:pt x="1838" y="9497"/>
                    <a:pt x="1249" y="9532"/>
                  </a:cubicBezTo>
                  <a:cubicBezTo>
                    <a:pt x="1006" y="9532"/>
                    <a:pt x="729" y="9393"/>
                    <a:pt x="590" y="9151"/>
                  </a:cubicBezTo>
                  <a:cubicBezTo>
                    <a:pt x="382" y="8839"/>
                    <a:pt x="278" y="8492"/>
                    <a:pt x="278" y="8145"/>
                  </a:cubicBezTo>
                  <a:cubicBezTo>
                    <a:pt x="244" y="7071"/>
                    <a:pt x="521" y="6031"/>
                    <a:pt x="1041" y="5095"/>
                  </a:cubicBezTo>
                  <a:cubicBezTo>
                    <a:pt x="1734" y="3813"/>
                    <a:pt x="2462" y="2565"/>
                    <a:pt x="3294" y="1387"/>
                  </a:cubicBezTo>
                  <a:lnTo>
                    <a:pt x="3294" y="1387"/>
                  </a:lnTo>
                  <a:cubicBezTo>
                    <a:pt x="3190" y="1456"/>
                    <a:pt x="3051" y="1491"/>
                    <a:pt x="2878" y="1560"/>
                  </a:cubicBezTo>
                  <a:cubicBezTo>
                    <a:pt x="2115" y="2635"/>
                    <a:pt x="1457" y="3778"/>
                    <a:pt x="833" y="4957"/>
                  </a:cubicBezTo>
                  <a:cubicBezTo>
                    <a:pt x="278" y="5927"/>
                    <a:pt x="1" y="7036"/>
                    <a:pt x="36" y="8145"/>
                  </a:cubicBezTo>
                  <a:cubicBezTo>
                    <a:pt x="36" y="8561"/>
                    <a:pt x="174" y="8943"/>
                    <a:pt x="382" y="9289"/>
                  </a:cubicBezTo>
                  <a:cubicBezTo>
                    <a:pt x="590" y="9566"/>
                    <a:pt x="902" y="9740"/>
                    <a:pt x="1249" y="9774"/>
                  </a:cubicBezTo>
                  <a:lnTo>
                    <a:pt x="1318" y="9774"/>
                  </a:lnTo>
                  <a:cubicBezTo>
                    <a:pt x="1942" y="9705"/>
                    <a:pt x="2531" y="9428"/>
                    <a:pt x="2947" y="8977"/>
                  </a:cubicBezTo>
                  <a:cubicBezTo>
                    <a:pt x="4125" y="7626"/>
                    <a:pt x="5200" y="6274"/>
                    <a:pt x="6205" y="4957"/>
                  </a:cubicBezTo>
                  <a:cubicBezTo>
                    <a:pt x="7522" y="3224"/>
                    <a:pt x="8874" y="1595"/>
                    <a:pt x="10364" y="0"/>
                  </a:cubicBezTo>
                  <a:close/>
                </a:path>
              </a:pathLst>
            </a:custGeom>
            <a:solidFill>
              <a:srgbClr val="FCC07B"/>
            </a:solidFill>
            <a:ln w="38100" cap="flat" cmpd="sng">
              <a:solidFill>
                <a:srgbClr val="FCC0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976725" y="3666078"/>
              <a:ext cx="117533" cy="107648"/>
            </a:xfrm>
            <a:custGeom>
              <a:avLst/>
              <a:gdLst/>
              <a:ahLst/>
              <a:cxnLst/>
              <a:rect l="l" t="t" r="r" b="b"/>
              <a:pathLst>
                <a:path w="2531" h="2318" extrusionOk="0">
                  <a:moveTo>
                    <a:pt x="1857" y="1"/>
                  </a:moveTo>
                  <a:cubicBezTo>
                    <a:pt x="1513" y="1"/>
                    <a:pt x="1060" y="227"/>
                    <a:pt x="694" y="642"/>
                  </a:cubicBezTo>
                  <a:cubicBezTo>
                    <a:pt x="174" y="1231"/>
                    <a:pt x="0" y="1925"/>
                    <a:pt x="312" y="2202"/>
                  </a:cubicBezTo>
                  <a:cubicBezTo>
                    <a:pt x="401" y="2280"/>
                    <a:pt x="519" y="2317"/>
                    <a:pt x="656" y="2317"/>
                  </a:cubicBezTo>
                  <a:cubicBezTo>
                    <a:pt x="1002" y="2317"/>
                    <a:pt x="1464" y="2080"/>
                    <a:pt x="1837" y="1682"/>
                  </a:cubicBezTo>
                  <a:cubicBezTo>
                    <a:pt x="2357" y="1093"/>
                    <a:pt x="2531" y="400"/>
                    <a:pt x="2219" y="122"/>
                  </a:cubicBezTo>
                  <a:cubicBezTo>
                    <a:pt x="2127" y="41"/>
                    <a:pt x="2001" y="1"/>
                    <a:pt x="1857" y="1"/>
                  </a:cubicBezTo>
                  <a:close/>
                </a:path>
              </a:pathLst>
            </a:custGeom>
            <a:solidFill>
              <a:srgbClr val="FCC0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379129" y="3483269"/>
              <a:ext cx="133647" cy="90233"/>
            </a:xfrm>
            <a:custGeom>
              <a:avLst/>
              <a:gdLst/>
              <a:ahLst/>
              <a:cxnLst/>
              <a:rect l="l" t="t" r="r" b="b"/>
              <a:pathLst>
                <a:path w="2878" h="1943" extrusionOk="0">
                  <a:moveTo>
                    <a:pt x="801" y="0"/>
                  </a:moveTo>
                  <a:cubicBezTo>
                    <a:pt x="525" y="0"/>
                    <a:pt x="308" y="87"/>
                    <a:pt x="208" y="252"/>
                  </a:cubicBezTo>
                  <a:cubicBezTo>
                    <a:pt x="0" y="633"/>
                    <a:pt x="382" y="1223"/>
                    <a:pt x="1075" y="1639"/>
                  </a:cubicBezTo>
                  <a:cubicBezTo>
                    <a:pt x="1419" y="1838"/>
                    <a:pt x="1782" y="1942"/>
                    <a:pt x="2080" y="1942"/>
                  </a:cubicBezTo>
                  <a:cubicBezTo>
                    <a:pt x="2352" y="1942"/>
                    <a:pt x="2570" y="1855"/>
                    <a:pt x="2669" y="1673"/>
                  </a:cubicBezTo>
                  <a:cubicBezTo>
                    <a:pt x="2877" y="1292"/>
                    <a:pt x="2496" y="703"/>
                    <a:pt x="1837" y="322"/>
                  </a:cubicBezTo>
                  <a:cubicBezTo>
                    <a:pt x="1475" y="104"/>
                    <a:pt x="1103" y="0"/>
                    <a:pt x="801" y="0"/>
                  </a:cubicBezTo>
                  <a:close/>
                </a:path>
              </a:pathLst>
            </a:custGeom>
            <a:solidFill>
              <a:srgbClr val="FCC0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91916" y="3501368"/>
              <a:ext cx="132022" cy="90233"/>
            </a:xfrm>
            <a:custGeom>
              <a:avLst/>
              <a:gdLst/>
              <a:ahLst/>
              <a:cxnLst/>
              <a:rect l="l" t="t" r="r" b="b"/>
              <a:pathLst>
                <a:path w="2843" h="1943" extrusionOk="0">
                  <a:moveTo>
                    <a:pt x="785" y="0"/>
                  </a:moveTo>
                  <a:cubicBezTo>
                    <a:pt x="517" y="0"/>
                    <a:pt x="307" y="87"/>
                    <a:pt x="208" y="252"/>
                  </a:cubicBezTo>
                  <a:cubicBezTo>
                    <a:pt x="0" y="633"/>
                    <a:pt x="347" y="1223"/>
                    <a:pt x="1040" y="1639"/>
                  </a:cubicBezTo>
                  <a:cubicBezTo>
                    <a:pt x="1384" y="1838"/>
                    <a:pt x="1747" y="1942"/>
                    <a:pt x="2045" y="1942"/>
                  </a:cubicBezTo>
                  <a:cubicBezTo>
                    <a:pt x="2317" y="1942"/>
                    <a:pt x="2535" y="1855"/>
                    <a:pt x="2634" y="1673"/>
                  </a:cubicBezTo>
                  <a:cubicBezTo>
                    <a:pt x="2842" y="1327"/>
                    <a:pt x="2461" y="703"/>
                    <a:pt x="1803" y="321"/>
                  </a:cubicBezTo>
                  <a:cubicBezTo>
                    <a:pt x="1440" y="104"/>
                    <a:pt x="1078" y="0"/>
                    <a:pt x="785" y="0"/>
                  </a:cubicBezTo>
                  <a:close/>
                </a:path>
              </a:pathLst>
            </a:custGeom>
            <a:solidFill>
              <a:srgbClr val="FCC0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262081" y="3726042"/>
              <a:ext cx="135272" cy="82663"/>
            </a:xfrm>
            <a:custGeom>
              <a:avLst/>
              <a:gdLst/>
              <a:ahLst/>
              <a:cxnLst/>
              <a:rect l="l" t="t" r="r" b="b"/>
              <a:pathLst>
                <a:path w="2913" h="1780" extrusionOk="0">
                  <a:moveTo>
                    <a:pt x="2038" y="1"/>
                  </a:moveTo>
                  <a:cubicBezTo>
                    <a:pt x="1776" y="1"/>
                    <a:pt x="1474" y="64"/>
                    <a:pt x="1179" y="197"/>
                  </a:cubicBezTo>
                  <a:cubicBezTo>
                    <a:pt x="451" y="474"/>
                    <a:pt x="1" y="1064"/>
                    <a:pt x="174" y="1445"/>
                  </a:cubicBezTo>
                  <a:cubicBezTo>
                    <a:pt x="254" y="1664"/>
                    <a:pt x="528" y="1780"/>
                    <a:pt x="885" y="1780"/>
                  </a:cubicBezTo>
                  <a:cubicBezTo>
                    <a:pt x="1149" y="1780"/>
                    <a:pt x="1459" y="1716"/>
                    <a:pt x="1768" y="1584"/>
                  </a:cubicBezTo>
                  <a:cubicBezTo>
                    <a:pt x="2462" y="1272"/>
                    <a:pt x="2912" y="717"/>
                    <a:pt x="2774" y="336"/>
                  </a:cubicBezTo>
                  <a:cubicBezTo>
                    <a:pt x="2674" y="117"/>
                    <a:pt x="2392" y="1"/>
                    <a:pt x="2038" y="1"/>
                  </a:cubicBezTo>
                  <a:close/>
                </a:path>
              </a:pathLst>
            </a:custGeom>
            <a:solidFill>
              <a:srgbClr val="FCC0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36599" y="3409047"/>
              <a:ext cx="127192" cy="97803"/>
            </a:xfrm>
            <a:custGeom>
              <a:avLst/>
              <a:gdLst/>
              <a:ahLst/>
              <a:cxnLst/>
              <a:rect l="l" t="t" r="r" b="b"/>
              <a:pathLst>
                <a:path w="2739" h="2106" extrusionOk="0">
                  <a:moveTo>
                    <a:pt x="2021" y="1"/>
                  </a:moveTo>
                  <a:cubicBezTo>
                    <a:pt x="1698" y="1"/>
                    <a:pt x="1287" y="160"/>
                    <a:pt x="902" y="438"/>
                  </a:cubicBezTo>
                  <a:cubicBezTo>
                    <a:pt x="278" y="923"/>
                    <a:pt x="1" y="1582"/>
                    <a:pt x="243" y="1928"/>
                  </a:cubicBezTo>
                  <a:cubicBezTo>
                    <a:pt x="349" y="2047"/>
                    <a:pt x="515" y="2106"/>
                    <a:pt x="715" y="2106"/>
                  </a:cubicBezTo>
                  <a:cubicBezTo>
                    <a:pt x="1039" y="2106"/>
                    <a:pt x="1452" y="1951"/>
                    <a:pt x="1838" y="1651"/>
                  </a:cubicBezTo>
                  <a:cubicBezTo>
                    <a:pt x="2462" y="1166"/>
                    <a:pt x="2739" y="507"/>
                    <a:pt x="2496" y="195"/>
                  </a:cubicBezTo>
                  <a:cubicBezTo>
                    <a:pt x="2390" y="62"/>
                    <a:pt x="2222" y="1"/>
                    <a:pt x="2021" y="1"/>
                  </a:cubicBezTo>
                  <a:close/>
                </a:path>
              </a:pathLst>
            </a:custGeom>
            <a:solidFill>
              <a:srgbClr val="FCC0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448319" y="3023740"/>
              <a:ext cx="1176587" cy="960983"/>
            </a:xfrm>
            <a:custGeom>
              <a:avLst/>
              <a:gdLst/>
              <a:ahLst/>
              <a:cxnLst/>
              <a:rect l="l" t="t" r="r" b="b"/>
              <a:pathLst>
                <a:path w="25337" h="20693" extrusionOk="0">
                  <a:moveTo>
                    <a:pt x="19479" y="1"/>
                  </a:moveTo>
                  <a:cubicBezTo>
                    <a:pt x="19029" y="70"/>
                    <a:pt x="18613" y="139"/>
                    <a:pt x="18197" y="278"/>
                  </a:cubicBezTo>
                  <a:cubicBezTo>
                    <a:pt x="14280" y="1248"/>
                    <a:pt x="10849" y="4264"/>
                    <a:pt x="9601" y="8146"/>
                  </a:cubicBezTo>
                  <a:cubicBezTo>
                    <a:pt x="8908" y="10364"/>
                    <a:pt x="8874" y="12721"/>
                    <a:pt x="8354" y="14974"/>
                  </a:cubicBezTo>
                  <a:cubicBezTo>
                    <a:pt x="8284" y="15389"/>
                    <a:pt x="8111" y="15771"/>
                    <a:pt x="7799" y="16083"/>
                  </a:cubicBezTo>
                  <a:cubicBezTo>
                    <a:pt x="7496" y="16295"/>
                    <a:pt x="7113" y="16401"/>
                    <a:pt x="6743" y="16401"/>
                  </a:cubicBezTo>
                  <a:cubicBezTo>
                    <a:pt x="6691" y="16401"/>
                    <a:pt x="6638" y="16399"/>
                    <a:pt x="6586" y="16395"/>
                  </a:cubicBezTo>
                  <a:cubicBezTo>
                    <a:pt x="4853" y="16464"/>
                    <a:pt x="2981" y="16533"/>
                    <a:pt x="1595" y="17608"/>
                  </a:cubicBezTo>
                  <a:cubicBezTo>
                    <a:pt x="833" y="18232"/>
                    <a:pt x="278" y="19063"/>
                    <a:pt x="1" y="20034"/>
                  </a:cubicBezTo>
                  <a:cubicBezTo>
                    <a:pt x="14280" y="20380"/>
                    <a:pt x="25337" y="20692"/>
                    <a:pt x="25337" y="20692"/>
                  </a:cubicBezTo>
                  <a:lnTo>
                    <a:pt x="25337" y="14800"/>
                  </a:lnTo>
                  <a:cubicBezTo>
                    <a:pt x="25267" y="12201"/>
                    <a:pt x="24851" y="9601"/>
                    <a:pt x="24054" y="7141"/>
                  </a:cubicBezTo>
                  <a:cubicBezTo>
                    <a:pt x="23950" y="6829"/>
                    <a:pt x="23846" y="6551"/>
                    <a:pt x="23708" y="6239"/>
                  </a:cubicBezTo>
                  <a:cubicBezTo>
                    <a:pt x="22772" y="3883"/>
                    <a:pt x="21316" y="1768"/>
                    <a:pt x="19479" y="1"/>
                  </a:cubicBezTo>
                  <a:close/>
                </a:path>
              </a:pathLst>
            </a:custGeom>
            <a:solidFill>
              <a:srgbClr val="FFE5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042523" y="3507206"/>
              <a:ext cx="76878" cy="43244"/>
            </a:xfrm>
            <a:custGeom>
              <a:avLst/>
              <a:gdLst/>
              <a:ahLst/>
              <a:cxnLst/>
              <a:rect l="l" t="t" r="r" b="b"/>
              <a:pathLst>
                <a:path w="1872" h="1053" extrusionOk="0">
                  <a:moveTo>
                    <a:pt x="1213" y="0"/>
                  </a:moveTo>
                  <a:cubicBezTo>
                    <a:pt x="1084" y="0"/>
                    <a:pt x="942" y="20"/>
                    <a:pt x="797" y="61"/>
                  </a:cubicBezTo>
                  <a:cubicBezTo>
                    <a:pt x="347" y="165"/>
                    <a:pt x="0" y="477"/>
                    <a:pt x="70" y="755"/>
                  </a:cubicBezTo>
                  <a:cubicBezTo>
                    <a:pt x="120" y="931"/>
                    <a:pt x="372" y="1052"/>
                    <a:pt x="692" y="1052"/>
                  </a:cubicBezTo>
                  <a:cubicBezTo>
                    <a:pt x="812" y="1052"/>
                    <a:pt x="942" y="1035"/>
                    <a:pt x="1075" y="997"/>
                  </a:cubicBezTo>
                  <a:cubicBezTo>
                    <a:pt x="1525" y="859"/>
                    <a:pt x="1872" y="547"/>
                    <a:pt x="1803" y="304"/>
                  </a:cubicBezTo>
                  <a:cubicBezTo>
                    <a:pt x="1754" y="110"/>
                    <a:pt x="1518" y="0"/>
                    <a:pt x="1213" y="0"/>
                  </a:cubicBezTo>
                  <a:close/>
                </a:path>
              </a:pathLst>
            </a:custGeom>
            <a:solidFill>
              <a:srgbClr val="D77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407607" y="3749972"/>
              <a:ext cx="76919" cy="41725"/>
            </a:xfrm>
            <a:custGeom>
              <a:avLst/>
              <a:gdLst/>
              <a:ahLst/>
              <a:cxnLst/>
              <a:rect l="l" t="t" r="r" b="b"/>
              <a:pathLst>
                <a:path w="1873" h="1016" extrusionOk="0">
                  <a:moveTo>
                    <a:pt x="1186" y="0"/>
                  </a:moveTo>
                  <a:cubicBezTo>
                    <a:pt x="1076" y="0"/>
                    <a:pt x="956" y="13"/>
                    <a:pt x="832" y="40"/>
                  </a:cubicBezTo>
                  <a:cubicBezTo>
                    <a:pt x="347" y="144"/>
                    <a:pt x="1" y="421"/>
                    <a:pt x="35" y="698"/>
                  </a:cubicBezTo>
                  <a:cubicBezTo>
                    <a:pt x="87" y="905"/>
                    <a:pt x="350" y="1015"/>
                    <a:pt x="681" y="1015"/>
                  </a:cubicBezTo>
                  <a:cubicBezTo>
                    <a:pt x="795" y="1015"/>
                    <a:pt x="916" y="1002"/>
                    <a:pt x="1040" y="976"/>
                  </a:cubicBezTo>
                  <a:cubicBezTo>
                    <a:pt x="1526" y="872"/>
                    <a:pt x="1872" y="560"/>
                    <a:pt x="1803" y="317"/>
                  </a:cubicBezTo>
                  <a:cubicBezTo>
                    <a:pt x="1751" y="111"/>
                    <a:pt x="1507" y="0"/>
                    <a:pt x="1186" y="0"/>
                  </a:cubicBezTo>
                  <a:close/>
                </a:path>
              </a:pathLst>
            </a:custGeom>
            <a:solidFill>
              <a:srgbClr val="D77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647914" y="3846552"/>
              <a:ext cx="86977" cy="48251"/>
            </a:xfrm>
            <a:custGeom>
              <a:avLst/>
              <a:gdLst/>
              <a:ahLst/>
              <a:cxnLst/>
              <a:rect l="l" t="t" r="r" b="b"/>
              <a:pathLst>
                <a:path w="1873" h="1039" extrusionOk="0">
                  <a:moveTo>
                    <a:pt x="1223" y="1"/>
                  </a:moveTo>
                  <a:cubicBezTo>
                    <a:pt x="1091" y="1"/>
                    <a:pt x="946" y="21"/>
                    <a:pt x="798" y="63"/>
                  </a:cubicBezTo>
                  <a:cubicBezTo>
                    <a:pt x="347" y="167"/>
                    <a:pt x="0" y="514"/>
                    <a:pt x="70" y="756"/>
                  </a:cubicBezTo>
                  <a:cubicBezTo>
                    <a:pt x="121" y="935"/>
                    <a:pt x="380" y="1039"/>
                    <a:pt x="708" y="1039"/>
                  </a:cubicBezTo>
                  <a:cubicBezTo>
                    <a:pt x="824" y="1039"/>
                    <a:pt x="948" y="1026"/>
                    <a:pt x="1075" y="999"/>
                  </a:cubicBezTo>
                  <a:cubicBezTo>
                    <a:pt x="1525" y="860"/>
                    <a:pt x="1872" y="548"/>
                    <a:pt x="1803" y="271"/>
                  </a:cubicBezTo>
                  <a:cubicBezTo>
                    <a:pt x="1755" y="102"/>
                    <a:pt x="1523" y="1"/>
                    <a:pt x="1223" y="1"/>
                  </a:cubicBezTo>
                  <a:close/>
                </a:path>
              </a:pathLst>
            </a:custGeom>
            <a:solidFill>
              <a:srgbClr val="D77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147863" y="3158654"/>
              <a:ext cx="76919" cy="43244"/>
            </a:xfrm>
            <a:custGeom>
              <a:avLst/>
              <a:gdLst/>
              <a:ahLst/>
              <a:cxnLst/>
              <a:rect l="l" t="t" r="r" b="b"/>
              <a:pathLst>
                <a:path w="1873" h="1053" extrusionOk="0">
                  <a:moveTo>
                    <a:pt x="1241" y="1"/>
                  </a:moveTo>
                  <a:cubicBezTo>
                    <a:pt x="1116" y="1"/>
                    <a:pt x="978" y="21"/>
                    <a:pt x="833" y="62"/>
                  </a:cubicBezTo>
                  <a:cubicBezTo>
                    <a:pt x="347" y="201"/>
                    <a:pt x="1" y="512"/>
                    <a:pt x="70" y="755"/>
                  </a:cubicBezTo>
                  <a:cubicBezTo>
                    <a:pt x="121" y="931"/>
                    <a:pt x="372" y="1053"/>
                    <a:pt x="692" y="1053"/>
                  </a:cubicBezTo>
                  <a:cubicBezTo>
                    <a:pt x="813" y="1053"/>
                    <a:pt x="943" y="1036"/>
                    <a:pt x="1075" y="998"/>
                  </a:cubicBezTo>
                  <a:cubicBezTo>
                    <a:pt x="1561" y="859"/>
                    <a:pt x="1872" y="547"/>
                    <a:pt x="1803" y="305"/>
                  </a:cubicBezTo>
                  <a:cubicBezTo>
                    <a:pt x="1755" y="110"/>
                    <a:pt x="1535" y="1"/>
                    <a:pt x="1241" y="1"/>
                  </a:cubicBezTo>
                  <a:close/>
                </a:path>
              </a:pathLst>
            </a:custGeom>
            <a:solidFill>
              <a:srgbClr val="D77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964206" y="3296690"/>
              <a:ext cx="59835" cy="65338"/>
            </a:xfrm>
            <a:custGeom>
              <a:avLst/>
              <a:gdLst/>
              <a:ahLst/>
              <a:cxnLst/>
              <a:rect l="l" t="t" r="r" b="b"/>
              <a:pathLst>
                <a:path w="1457" h="1591" extrusionOk="0">
                  <a:moveTo>
                    <a:pt x="391" y="1"/>
                  </a:moveTo>
                  <a:cubicBezTo>
                    <a:pt x="325" y="1"/>
                    <a:pt x="264" y="19"/>
                    <a:pt x="209" y="58"/>
                  </a:cubicBezTo>
                  <a:cubicBezTo>
                    <a:pt x="1" y="196"/>
                    <a:pt x="36" y="647"/>
                    <a:pt x="313" y="1063"/>
                  </a:cubicBezTo>
                  <a:cubicBezTo>
                    <a:pt x="532" y="1392"/>
                    <a:pt x="839" y="1591"/>
                    <a:pt x="1060" y="1591"/>
                  </a:cubicBezTo>
                  <a:cubicBezTo>
                    <a:pt x="1118" y="1591"/>
                    <a:pt x="1171" y="1577"/>
                    <a:pt x="1214" y="1548"/>
                  </a:cubicBezTo>
                  <a:cubicBezTo>
                    <a:pt x="1457" y="1375"/>
                    <a:pt x="1387" y="924"/>
                    <a:pt x="1110" y="508"/>
                  </a:cubicBezTo>
                  <a:cubicBezTo>
                    <a:pt x="895" y="213"/>
                    <a:pt x="618" y="1"/>
                    <a:pt x="391" y="1"/>
                  </a:cubicBezTo>
                  <a:close/>
                </a:path>
              </a:pathLst>
            </a:custGeom>
            <a:solidFill>
              <a:srgbClr val="D77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253138" y="3296995"/>
              <a:ext cx="59794" cy="64722"/>
            </a:xfrm>
            <a:custGeom>
              <a:avLst/>
              <a:gdLst/>
              <a:ahLst/>
              <a:cxnLst/>
              <a:rect l="l" t="t" r="r" b="b"/>
              <a:pathLst>
                <a:path w="1456" h="1576" extrusionOk="0">
                  <a:moveTo>
                    <a:pt x="376" y="0"/>
                  </a:moveTo>
                  <a:cubicBezTo>
                    <a:pt x="316" y="0"/>
                    <a:pt x="259" y="14"/>
                    <a:pt x="208" y="43"/>
                  </a:cubicBezTo>
                  <a:cubicBezTo>
                    <a:pt x="0" y="182"/>
                    <a:pt x="35" y="667"/>
                    <a:pt x="312" y="1048"/>
                  </a:cubicBezTo>
                  <a:cubicBezTo>
                    <a:pt x="559" y="1377"/>
                    <a:pt x="849" y="1576"/>
                    <a:pt x="1080" y="1576"/>
                  </a:cubicBezTo>
                  <a:cubicBezTo>
                    <a:pt x="1141" y="1576"/>
                    <a:pt x="1197" y="1562"/>
                    <a:pt x="1248" y="1533"/>
                  </a:cubicBezTo>
                  <a:cubicBezTo>
                    <a:pt x="1456" y="1395"/>
                    <a:pt x="1421" y="944"/>
                    <a:pt x="1109" y="528"/>
                  </a:cubicBezTo>
                  <a:cubicBezTo>
                    <a:pt x="890" y="199"/>
                    <a:pt x="605" y="0"/>
                    <a:pt x="376" y="0"/>
                  </a:cubicBezTo>
                  <a:close/>
                </a:path>
              </a:pathLst>
            </a:custGeom>
            <a:solidFill>
              <a:srgbClr val="D77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211888" y="3592587"/>
              <a:ext cx="59835" cy="64846"/>
            </a:xfrm>
            <a:custGeom>
              <a:avLst/>
              <a:gdLst/>
              <a:ahLst/>
              <a:cxnLst/>
              <a:rect l="l" t="t" r="r" b="b"/>
              <a:pathLst>
                <a:path w="1457" h="1579" extrusionOk="0">
                  <a:moveTo>
                    <a:pt x="404" y="1"/>
                  </a:moveTo>
                  <a:cubicBezTo>
                    <a:pt x="333" y="1"/>
                    <a:pt x="267" y="20"/>
                    <a:pt x="209" y="62"/>
                  </a:cubicBezTo>
                  <a:cubicBezTo>
                    <a:pt x="1" y="201"/>
                    <a:pt x="35" y="651"/>
                    <a:pt x="313" y="1067"/>
                  </a:cubicBezTo>
                  <a:cubicBezTo>
                    <a:pt x="523" y="1383"/>
                    <a:pt x="814" y="1579"/>
                    <a:pt x="1033" y="1579"/>
                  </a:cubicBezTo>
                  <a:cubicBezTo>
                    <a:pt x="1102" y="1579"/>
                    <a:pt x="1164" y="1559"/>
                    <a:pt x="1214" y="1518"/>
                  </a:cubicBezTo>
                  <a:cubicBezTo>
                    <a:pt x="1456" y="1379"/>
                    <a:pt x="1387" y="928"/>
                    <a:pt x="1110" y="513"/>
                  </a:cubicBezTo>
                  <a:cubicBezTo>
                    <a:pt x="899" y="197"/>
                    <a:pt x="629" y="1"/>
                    <a:pt x="404" y="1"/>
                  </a:cubicBezTo>
                  <a:close/>
                </a:path>
              </a:pathLst>
            </a:custGeom>
            <a:solidFill>
              <a:srgbClr val="D77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874861" y="3683271"/>
              <a:ext cx="67659" cy="73236"/>
            </a:xfrm>
            <a:custGeom>
              <a:avLst/>
              <a:gdLst/>
              <a:ahLst/>
              <a:cxnLst/>
              <a:rect l="l" t="t" r="r" b="b"/>
              <a:pathLst>
                <a:path w="1457" h="1577" extrusionOk="0">
                  <a:moveTo>
                    <a:pt x="380" y="1"/>
                  </a:moveTo>
                  <a:cubicBezTo>
                    <a:pt x="317" y="1"/>
                    <a:pt x="259" y="15"/>
                    <a:pt x="208" y="44"/>
                  </a:cubicBezTo>
                  <a:cubicBezTo>
                    <a:pt x="0" y="182"/>
                    <a:pt x="35" y="668"/>
                    <a:pt x="347" y="1049"/>
                  </a:cubicBezTo>
                  <a:cubicBezTo>
                    <a:pt x="566" y="1378"/>
                    <a:pt x="851" y="1577"/>
                    <a:pt x="1080" y="1577"/>
                  </a:cubicBezTo>
                  <a:cubicBezTo>
                    <a:pt x="1141" y="1577"/>
                    <a:pt x="1198" y="1563"/>
                    <a:pt x="1248" y="1534"/>
                  </a:cubicBezTo>
                  <a:cubicBezTo>
                    <a:pt x="1456" y="1395"/>
                    <a:pt x="1421" y="910"/>
                    <a:pt x="1144" y="529"/>
                  </a:cubicBezTo>
                  <a:cubicBezTo>
                    <a:pt x="925" y="200"/>
                    <a:pt x="619" y="1"/>
                    <a:pt x="380" y="1"/>
                  </a:cubicBezTo>
                  <a:close/>
                </a:path>
              </a:pathLst>
            </a:custGeom>
            <a:solidFill>
              <a:srgbClr val="D77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119401" y="3781905"/>
              <a:ext cx="59835" cy="64805"/>
            </a:xfrm>
            <a:custGeom>
              <a:avLst/>
              <a:gdLst/>
              <a:ahLst/>
              <a:cxnLst/>
              <a:rect l="l" t="t" r="r" b="b"/>
              <a:pathLst>
                <a:path w="1457" h="1578" extrusionOk="0">
                  <a:moveTo>
                    <a:pt x="398" y="1"/>
                  </a:moveTo>
                  <a:cubicBezTo>
                    <a:pt x="339" y="1"/>
                    <a:pt x="287" y="15"/>
                    <a:pt x="243" y="44"/>
                  </a:cubicBezTo>
                  <a:cubicBezTo>
                    <a:pt x="1" y="217"/>
                    <a:pt x="70" y="668"/>
                    <a:pt x="347" y="1083"/>
                  </a:cubicBezTo>
                  <a:cubicBezTo>
                    <a:pt x="566" y="1384"/>
                    <a:pt x="849" y="1577"/>
                    <a:pt x="1078" y="1577"/>
                  </a:cubicBezTo>
                  <a:cubicBezTo>
                    <a:pt x="1140" y="1577"/>
                    <a:pt x="1197" y="1563"/>
                    <a:pt x="1248" y="1534"/>
                  </a:cubicBezTo>
                  <a:cubicBezTo>
                    <a:pt x="1456" y="1395"/>
                    <a:pt x="1422" y="945"/>
                    <a:pt x="1144" y="529"/>
                  </a:cubicBezTo>
                  <a:cubicBezTo>
                    <a:pt x="925" y="200"/>
                    <a:pt x="619" y="1"/>
                    <a:pt x="398" y="1"/>
                  </a:cubicBezTo>
                  <a:close/>
                </a:path>
              </a:pathLst>
            </a:custGeom>
            <a:solidFill>
              <a:srgbClr val="D77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005709" y="1893824"/>
              <a:ext cx="481278" cy="533224"/>
            </a:xfrm>
            <a:custGeom>
              <a:avLst/>
              <a:gdLst/>
              <a:ahLst/>
              <a:cxnLst/>
              <a:rect l="l" t="t" r="r" b="b"/>
              <a:pathLst>
                <a:path w="10364" h="11482" extrusionOk="0">
                  <a:moveTo>
                    <a:pt x="9774" y="1"/>
                  </a:moveTo>
                  <a:lnTo>
                    <a:pt x="9774" y="1"/>
                  </a:lnTo>
                  <a:cubicBezTo>
                    <a:pt x="4783" y="1665"/>
                    <a:pt x="1075" y="5858"/>
                    <a:pt x="0" y="11023"/>
                  </a:cubicBezTo>
                  <a:cubicBezTo>
                    <a:pt x="719" y="11337"/>
                    <a:pt x="1486" y="11481"/>
                    <a:pt x="2260" y="11481"/>
                  </a:cubicBezTo>
                  <a:cubicBezTo>
                    <a:pt x="4475" y="11481"/>
                    <a:pt x="6750" y="10299"/>
                    <a:pt x="8111" y="8527"/>
                  </a:cubicBezTo>
                  <a:cubicBezTo>
                    <a:pt x="9982" y="6136"/>
                    <a:pt x="10364" y="2947"/>
                    <a:pt x="97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100164" y="2101657"/>
              <a:ext cx="441270" cy="476999"/>
            </a:xfrm>
            <a:custGeom>
              <a:avLst/>
              <a:gdLst/>
              <a:ahLst/>
              <a:cxnLst/>
              <a:rect l="l" t="t" r="r" b="b"/>
              <a:pathLst>
                <a:path w="10745" h="11615" extrusionOk="0">
                  <a:moveTo>
                    <a:pt x="1699" y="1"/>
                  </a:moveTo>
                  <a:lnTo>
                    <a:pt x="1699" y="1"/>
                  </a:lnTo>
                  <a:cubicBezTo>
                    <a:pt x="0" y="2496"/>
                    <a:pt x="624" y="6170"/>
                    <a:pt x="2634" y="8423"/>
                  </a:cubicBezTo>
                  <a:cubicBezTo>
                    <a:pt x="4580" y="10603"/>
                    <a:pt x="7499" y="11615"/>
                    <a:pt x="10450" y="11615"/>
                  </a:cubicBezTo>
                  <a:cubicBezTo>
                    <a:pt x="10548" y="11615"/>
                    <a:pt x="10647" y="11614"/>
                    <a:pt x="10745" y="11612"/>
                  </a:cubicBezTo>
                  <a:cubicBezTo>
                    <a:pt x="10017" y="6413"/>
                    <a:pt x="6586" y="1976"/>
                    <a:pt x="1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215904" y="2351484"/>
              <a:ext cx="698559" cy="299956"/>
            </a:xfrm>
            <a:custGeom>
              <a:avLst/>
              <a:gdLst/>
              <a:ahLst/>
              <a:cxnLst/>
              <a:rect l="l" t="t" r="r" b="b"/>
              <a:pathLst>
                <a:path w="15043" h="6459" extrusionOk="0">
                  <a:moveTo>
                    <a:pt x="5998" y="0"/>
                  </a:moveTo>
                  <a:cubicBezTo>
                    <a:pt x="4023" y="0"/>
                    <a:pt x="1972" y="456"/>
                    <a:pt x="0" y="890"/>
                  </a:cubicBezTo>
                  <a:cubicBezTo>
                    <a:pt x="1040" y="3594"/>
                    <a:pt x="3674" y="5396"/>
                    <a:pt x="6482" y="6089"/>
                  </a:cubicBezTo>
                  <a:cubicBezTo>
                    <a:pt x="7591" y="6349"/>
                    <a:pt x="8721" y="6458"/>
                    <a:pt x="9856" y="6458"/>
                  </a:cubicBezTo>
                  <a:cubicBezTo>
                    <a:pt x="11595" y="6458"/>
                    <a:pt x="13344" y="6203"/>
                    <a:pt x="15042" y="5847"/>
                  </a:cubicBezTo>
                  <a:cubicBezTo>
                    <a:pt x="13968" y="3802"/>
                    <a:pt x="12304" y="2138"/>
                    <a:pt x="10294" y="994"/>
                  </a:cubicBezTo>
                  <a:cubicBezTo>
                    <a:pt x="8949" y="262"/>
                    <a:pt x="7495" y="0"/>
                    <a:pt x="59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443363" y="3437819"/>
              <a:ext cx="59794" cy="65503"/>
            </a:xfrm>
            <a:custGeom>
              <a:avLst/>
              <a:gdLst/>
              <a:ahLst/>
              <a:cxnLst/>
              <a:rect l="l" t="t" r="r" b="b"/>
              <a:pathLst>
                <a:path w="1456" h="1595" extrusionOk="0">
                  <a:moveTo>
                    <a:pt x="376" y="1"/>
                  </a:moveTo>
                  <a:cubicBezTo>
                    <a:pt x="315" y="1"/>
                    <a:pt x="259" y="14"/>
                    <a:pt x="208" y="43"/>
                  </a:cubicBezTo>
                  <a:cubicBezTo>
                    <a:pt x="0" y="217"/>
                    <a:pt x="35" y="667"/>
                    <a:pt x="312" y="1083"/>
                  </a:cubicBezTo>
                  <a:cubicBezTo>
                    <a:pt x="523" y="1399"/>
                    <a:pt x="813" y="1595"/>
                    <a:pt x="1032" y="1595"/>
                  </a:cubicBezTo>
                  <a:cubicBezTo>
                    <a:pt x="1101" y="1595"/>
                    <a:pt x="1163" y="1575"/>
                    <a:pt x="1213" y="1534"/>
                  </a:cubicBezTo>
                  <a:cubicBezTo>
                    <a:pt x="1456" y="1395"/>
                    <a:pt x="1386" y="944"/>
                    <a:pt x="1109" y="529"/>
                  </a:cubicBezTo>
                  <a:cubicBezTo>
                    <a:pt x="890" y="199"/>
                    <a:pt x="605" y="1"/>
                    <a:pt x="376" y="1"/>
                  </a:cubicBezTo>
                  <a:close/>
                </a:path>
              </a:pathLst>
            </a:custGeom>
            <a:solidFill>
              <a:srgbClr val="D77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2"/>
          <p:cNvSpPr txBox="1">
            <a:spLocks noGrp="1"/>
          </p:cNvSpPr>
          <p:nvPr>
            <p:ph type="subTitle" idx="2"/>
          </p:nvPr>
        </p:nvSpPr>
        <p:spPr>
          <a:xfrm>
            <a:off x="3894350" y="1709275"/>
            <a:ext cx="3614400" cy="19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300"/>
              <a:buFont typeface="Dokdo"/>
              <a:buNone/>
              <a:defRPr sz="8300">
                <a:solidFill>
                  <a:schemeClr val="dk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"/>
          <p:cNvSpPr txBox="1">
            <a:spLocks noGrp="1"/>
          </p:cNvSpPr>
          <p:nvPr>
            <p:ph type="ctrTitle"/>
          </p:nvPr>
        </p:nvSpPr>
        <p:spPr>
          <a:xfrm>
            <a:off x="720600" y="556587"/>
            <a:ext cx="7702800" cy="11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5200"/>
              <a:buNone/>
              <a:defRPr sz="10000">
                <a:solidFill>
                  <a:srgbClr val="363636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grpSp>
        <p:nvGrpSpPr>
          <p:cNvPr id="61" name="Google Shape;61;p2"/>
          <p:cNvGrpSpPr/>
          <p:nvPr/>
        </p:nvGrpSpPr>
        <p:grpSpPr>
          <a:xfrm>
            <a:off x="8513314" y="137882"/>
            <a:ext cx="805749" cy="1038157"/>
            <a:chOff x="8513314" y="137882"/>
            <a:chExt cx="805749" cy="1038157"/>
          </a:xfrm>
        </p:grpSpPr>
        <p:sp>
          <p:nvSpPr>
            <p:cNvPr id="62" name="Google Shape;62;p2"/>
            <p:cNvSpPr/>
            <p:nvPr/>
          </p:nvSpPr>
          <p:spPr>
            <a:xfrm>
              <a:off x="8513314" y="137882"/>
              <a:ext cx="441270" cy="476999"/>
            </a:xfrm>
            <a:custGeom>
              <a:avLst/>
              <a:gdLst/>
              <a:ahLst/>
              <a:cxnLst/>
              <a:rect l="l" t="t" r="r" b="b"/>
              <a:pathLst>
                <a:path w="10745" h="11615" extrusionOk="0">
                  <a:moveTo>
                    <a:pt x="1699" y="1"/>
                  </a:moveTo>
                  <a:lnTo>
                    <a:pt x="1699" y="1"/>
                  </a:lnTo>
                  <a:cubicBezTo>
                    <a:pt x="0" y="2496"/>
                    <a:pt x="624" y="6170"/>
                    <a:pt x="2634" y="8423"/>
                  </a:cubicBezTo>
                  <a:cubicBezTo>
                    <a:pt x="4580" y="10603"/>
                    <a:pt x="7499" y="11615"/>
                    <a:pt x="10450" y="11615"/>
                  </a:cubicBezTo>
                  <a:cubicBezTo>
                    <a:pt x="10548" y="11615"/>
                    <a:pt x="10647" y="11614"/>
                    <a:pt x="10745" y="11612"/>
                  </a:cubicBezTo>
                  <a:cubicBezTo>
                    <a:pt x="10017" y="6413"/>
                    <a:pt x="6586" y="1976"/>
                    <a:pt x="1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8620504" y="876084"/>
              <a:ext cx="698559" cy="299956"/>
            </a:xfrm>
            <a:custGeom>
              <a:avLst/>
              <a:gdLst/>
              <a:ahLst/>
              <a:cxnLst/>
              <a:rect l="l" t="t" r="r" b="b"/>
              <a:pathLst>
                <a:path w="15043" h="6459" extrusionOk="0">
                  <a:moveTo>
                    <a:pt x="5998" y="0"/>
                  </a:moveTo>
                  <a:cubicBezTo>
                    <a:pt x="4023" y="0"/>
                    <a:pt x="1972" y="456"/>
                    <a:pt x="0" y="890"/>
                  </a:cubicBezTo>
                  <a:cubicBezTo>
                    <a:pt x="1040" y="3594"/>
                    <a:pt x="3674" y="5396"/>
                    <a:pt x="6482" y="6089"/>
                  </a:cubicBezTo>
                  <a:cubicBezTo>
                    <a:pt x="7591" y="6349"/>
                    <a:pt x="8721" y="6458"/>
                    <a:pt x="9856" y="6458"/>
                  </a:cubicBezTo>
                  <a:cubicBezTo>
                    <a:pt x="11595" y="6458"/>
                    <a:pt x="13344" y="6203"/>
                    <a:pt x="15042" y="5847"/>
                  </a:cubicBezTo>
                  <a:cubicBezTo>
                    <a:pt x="13968" y="3802"/>
                    <a:pt x="12304" y="2138"/>
                    <a:pt x="10294" y="994"/>
                  </a:cubicBezTo>
                  <a:cubicBezTo>
                    <a:pt x="8949" y="262"/>
                    <a:pt x="7495" y="0"/>
                    <a:pt x="59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_5_2">
    <p:bg>
      <p:bgPr>
        <a:solidFill>
          <a:schemeClr val="accent3"/>
        </a:solidFill>
        <a:effectLst/>
      </p:bgPr>
    </p:bg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19"/>
          <p:cNvSpPr txBox="1">
            <a:spLocks noGrp="1"/>
          </p:cNvSpPr>
          <p:nvPr>
            <p:ph type="title"/>
          </p:nvPr>
        </p:nvSpPr>
        <p:spPr>
          <a:xfrm>
            <a:off x="714850" y="329184"/>
            <a:ext cx="771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38" name="Google Shape;638;p19"/>
          <p:cNvSpPr txBox="1">
            <a:spLocks noGrp="1"/>
          </p:cNvSpPr>
          <p:nvPr>
            <p:ph type="subTitle" idx="1"/>
          </p:nvPr>
        </p:nvSpPr>
        <p:spPr>
          <a:xfrm>
            <a:off x="772750" y="1292750"/>
            <a:ext cx="3799200" cy="11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639" name="Google Shape;639;p19"/>
          <p:cNvSpPr txBox="1">
            <a:spLocks noGrp="1"/>
          </p:cNvSpPr>
          <p:nvPr>
            <p:ph type="subTitle" idx="2"/>
          </p:nvPr>
        </p:nvSpPr>
        <p:spPr>
          <a:xfrm>
            <a:off x="4667700" y="1292750"/>
            <a:ext cx="3799200" cy="11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400">
                <a:solidFill>
                  <a:schemeClr val="hlink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640" name="Google Shape;640;p19"/>
          <p:cNvSpPr txBox="1">
            <a:spLocks noGrp="1"/>
          </p:cNvSpPr>
          <p:nvPr>
            <p:ph type="subTitle" idx="3"/>
          </p:nvPr>
        </p:nvSpPr>
        <p:spPr>
          <a:xfrm>
            <a:off x="772750" y="912675"/>
            <a:ext cx="3483000" cy="4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600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41" name="Google Shape;641;p19"/>
          <p:cNvSpPr txBox="1">
            <a:spLocks noGrp="1"/>
          </p:cNvSpPr>
          <p:nvPr>
            <p:ph type="subTitle" idx="4"/>
          </p:nvPr>
        </p:nvSpPr>
        <p:spPr>
          <a:xfrm>
            <a:off x="4667700" y="912675"/>
            <a:ext cx="3483000" cy="4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600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642" name="Google Shape;642;p19"/>
          <p:cNvGrpSpPr/>
          <p:nvPr/>
        </p:nvGrpSpPr>
        <p:grpSpPr>
          <a:xfrm>
            <a:off x="8246461" y="-7"/>
            <a:ext cx="958653" cy="5232077"/>
            <a:chOff x="8246461" y="-7"/>
            <a:chExt cx="958653" cy="5232077"/>
          </a:xfrm>
        </p:grpSpPr>
        <p:sp>
          <p:nvSpPr>
            <p:cNvPr id="643" name="Google Shape;643;p19"/>
            <p:cNvSpPr/>
            <p:nvPr/>
          </p:nvSpPr>
          <p:spPr>
            <a:xfrm rot="419307" flipH="1">
              <a:off x="8300271" y="48287"/>
              <a:ext cx="851033" cy="936492"/>
            </a:xfrm>
            <a:custGeom>
              <a:avLst/>
              <a:gdLst/>
              <a:ahLst/>
              <a:cxnLst/>
              <a:rect l="l" t="t" r="r" b="b"/>
              <a:pathLst>
                <a:path w="30144" h="33171" extrusionOk="0">
                  <a:moveTo>
                    <a:pt x="29024" y="1"/>
                  </a:moveTo>
                  <a:lnTo>
                    <a:pt x="789" y="9123"/>
                  </a:lnTo>
                  <a:lnTo>
                    <a:pt x="1" y="9413"/>
                  </a:lnTo>
                  <a:lnTo>
                    <a:pt x="10947" y="18783"/>
                  </a:lnTo>
                  <a:lnTo>
                    <a:pt x="17871" y="24671"/>
                  </a:lnTo>
                  <a:lnTo>
                    <a:pt x="27822" y="33171"/>
                  </a:lnTo>
                  <a:cubicBezTo>
                    <a:pt x="27822" y="33171"/>
                    <a:pt x="28112" y="32093"/>
                    <a:pt x="28444" y="30185"/>
                  </a:cubicBezTo>
                  <a:cubicBezTo>
                    <a:pt x="28817" y="28237"/>
                    <a:pt x="29315" y="25334"/>
                    <a:pt x="29646" y="21893"/>
                  </a:cubicBezTo>
                  <a:cubicBezTo>
                    <a:pt x="29895" y="19239"/>
                    <a:pt x="30102" y="16254"/>
                    <a:pt x="30102" y="13061"/>
                  </a:cubicBezTo>
                  <a:cubicBezTo>
                    <a:pt x="30144" y="8666"/>
                    <a:pt x="29812" y="4313"/>
                    <a:pt x="290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9"/>
            <p:cNvSpPr/>
            <p:nvPr/>
          </p:nvSpPr>
          <p:spPr>
            <a:xfrm rot="419257" flipH="1">
              <a:off x="8464951" y="4200548"/>
              <a:ext cx="521673" cy="516393"/>
            </a:xfrm>
            <a:custGeom>
              <a:avLst/>
              <a:gdLst/>
              <a:ahLst/>
              <a:cxnLst/>
              <a:rect l="l" t="t" r="r" b="b"/>
              <a:pathLst>
                <a:path w="32798" h="32466" extrusionOk="0">
                  <a:moveTo>
                    <a:pt x="6925" y="0"/>
                  </a:moveTo>
                  <a:cubicBezTo>
                    <a:pt x="5100" y="3981"/>
                    <a:pt x="3691" y="8127"/>
                    <a:pt x="2654" y="12398"/>
                  </a:cubicBezTo>
                  <a:cubicBezTo>
                    <a:pt x="1908" y="15466"/>
                    <a:pt x="1369" y="18451"/>
                    <a:pt x="954" y="21105"/>
                  </a:cubicBezTo>
                  <a:cubicBezTo>
                    <a:pt x="457" y="24505"/>
                    <a:pt x="208" y="27448"/>
                    <a:pt x="84" y="29439"/>
                  </a:cubicBezTo>
                  <a:cubicBezTo>
                    <a:pt x="1" y="31346"/>
                    <a:pt x="1" y="32465"/>
                    <a:pt x="1" y="32465"/>
                  </a:cubicBezTo>
                  <a:lnTo>
                    <a:pt x="11734" y="26619"/>
                  </a:lnTo>
                  <a:lnTo>
                    <a:pt x="19861" y="22597"/>
                  </a:lnTo>
                  <a:lnTo>
                    <a:pt x="32797" y="16171"/>
                  </a:lnTo>
                  <a:lnTo>
                    <a:pt x="32051" y="15715"/>
                  </a:lnTo>
                  <a:lnTo>
                    <a:pt x="69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9"/>
            <p:cNvSpPr/>
            <p:nvPr/>
          </p:nvSpPr>
          <p:spPr>
            <a:xfrm rot="5108393" flipH="1">
              <a:off x="8360105" y="4692132"/>
              <a:ext cx="521642" cy="516362"/>
            </a:xfrm>
            <a:custGeom>
              <a:avLst/>
              <a:gdLst/>
              <a:ahLst/>
              <a:cxnLst/>
              <a:rect l="l" t="t" r="r" b="b"/>
              <a:pathLst>
                <a:path w="32798" h="32466" extrusionOk="0">
                  <a:moveTo>
                    <a:pt x="6925" y="0"/>
                  </a:moveTo>
                  <a:cubicBezTo>
                    <a:pt x="5100" y="3981"/>
                    <a:pt x="3691" y="8127"/>
                    <a:pt x="2654" y="12398"/>
                  </a:cubicBezTo>
                  <a:cubicBezTo>
                    <a:pt x="1908" y="15466"/>
                    <a:pt x="1369" y="18451"/>
                    <a:pt x="954" y="21105"/>
                  </a:cubicBezTo>
                  <a:cubicBezTo>
                    <a:pt x="457" y="24505"/>
                    <a:pt x="208" y="27448"/>
                    <a:pt x="84" y="29439"/>
                  </a:cubicBezTo>
                  <a:cubicBezTo>
                    <a:pt x="1" y="31346"/>
                    <a:pt x="1" y="32465"/>
                    <a:pt x="1" y="32465"/>
                  </a:cubicBezTo>
                  <a:lnTo>
                    <a:pt x="11734" y="26619"/>
                  </a:lnTo>
                  <a:lnTo>
                    <a:pt x="19861" y="22597"/>
                  </a:lnTo>
                  <a:lnTo>
                    <a:pt x="32797" y="16171"/>
                  </a:lnTo>
                  <a:lnTo>
                    <a:pt x="32051" y="15715"/>
                  </a:lnTo>
                  <a:lnTo>
                    <a:pt x="69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6_1">
    <p:bg>
      <p:bgPr>
        <a:solidFill>
          <a:schemeClr val="accent1"/>
        </a:solidFill>
        <a:effectLst/>
      </p:bgPr>
    </p:bg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21"/>
          <p:cNvSpPr txBox="1">
            <a:spLocks noGrp="1"/>
          </p:cNvSpPr>
          <p:nvPr>
            <p:ph type="title"/>
          </p:nvPr>
        </p:nvSpPr>
        <p:spPr>
          <a:xfrm>
            <a:off x="720000" y="32918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662" name="Google Shape;662;p21"/>
          <p:cNvSpPr txBox="1">
            <a:spLocks noGrp="1"/>
          </p:cNvSpPr>
          <p:nvPr>
            <p:ph type="title" idx="2"/>
          </p:nvPr>
        </p:nvSpPr>
        <p:spPr>
          <a:xfrm>
            <a:off x="918629" y="3176304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63" name="Google Shape;663;p21"/>
          <p:cNvSpPr txBox="1">
            <a:spLocks noGrp="1"/>
          </p:cNvSpPr>
          <p:nvPr>
            <p:ph type="subTitle" idx="1"/>
          </p:nvPr>
        </p:nvSpPr>
        <p:spPr>
          <a:xfrm>
            <a:off x="918630" y="3585785"/>
            <a:ext cx="2175300" cy="7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64" name="Google Shape;664;p21"/>
          <p:cNvSpPr txBox="1">
            <a:spLocks noGrp="1"/>
          </p:cNvSpPr>
          <p:nvPr>
            <p:ph type="title" idx="3"/>
          </p:nvPr>
        </p:nvSpPr>
        <p:spPr>
          <a:xfrm>
            <a:off x="3541549" y="3176304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65" name="Google Shape;665;p21"/>
          <p:cNvSpPr txBox="1">
            <a:spLocks noGrp="1"/>
          </p:cNvSpPr>
          <p:nvPr>
            <p:ph type="subTitle" idx="4"/>
          </p:nvPr>
        </p:nvSpPr>
        <p:spPr>
          <a:xfrm>
            <a:off x="3541551" y="3585785"/>
            <a:ext cx="2175300" cy="7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66" name="Google Shape;666;p21"/>
          <p:cNvSpPr txBox="1">
            <a:spLocks noGrp="1"/>
          </p:cNvSpPr>
          <p:nvPr>
            <p:ph type="title" idx="5"/>
          </p:nvPr>
        </p:nvSpPr>
        <p:spPr>
          <a:xfrm>
            <a:off x="6164475" y="3176304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67" name="Google Shape;667;p21"/>
          <p:cNvSpPr txBox="1">
            <a:spLocks noGrp="1"/>
          </p:cNvSpPr>
          <p:nvPr>
            <p:ph type="subTitle" idx="6"/>
          </p:nvPr>
        </p:nvSpPr>
        <p:spPr>
          <a:xfrm>
            <a:off x="6164479" y="3585785"/>
            <a:ext cx="2175300" cy="7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668" name="Google Shape;668;p21"/>
          <p:cNvGrpSpPr/>
          <p:nvPr/>
        </p:nvGrpSpPr>
        <p:grpSpPr>
          <a:xfrm>
            <a:off x="7414532" y="187629"/>
            <a:ext cx="1562768" cy="1107866"/>
            <a:chOff x="7414532" y="187629"/>
            <a:chExt cx="1562768" cy="1107866"/>
          </a:xfrm>
        </p:grpSpPr>
        <p:sp>
          <p:nvSpPr>
            <p:cNvPr id="669" name="Google Shape;669;p21"/>
            <p:cNvSpPr/>
            <p:nvPr/>
          </p:nvSpPr>
          <p:spPr>
            <a:xfrm flipH="1">
              <a:off x="7414532" y="187629"/>
              <a:ext cx="1562768" cy="1107866"/>
            </a:xfrm>
            <a:custGeom>
              <a:avLst/>
              <a:gdLst/>
              <a:ahLst/>
              <a:cxnLst/>
              <a:rect l="l" t="t" r="r" b="b"/>
              <a:pathLst>
                <a:path w="47934" h="33981" extrusionOk="0">
                  <a:moveTo>
                    <a:pt x="28094" y="1"/>
                  </a:moveTo>
                  <a:cubicBezTo>
                    <a:pt x="21681" y="1"/>
                    <a:pt x="1" y="23643"/>
                    <a:pt x="12561" y="28289"/>
                  </a:cubicBezTo>
                  <a:cubicBezTo>
                    <a:pt x="12561" y="28289"/>
                    <a:pt x="36472" y="33980"/>
                    <a:pt x="44960" y="33980"/>
                  </a:cubicBezTo>
                  <a:cubicBezTo>
                    <a:pt x="46787" y="33980"/>
                    <a:pt x="47899" y="33717"/>
                    <a:pt x="47904" y="33076"/>
                  </a:cubicBezTo>
                  <a:cubicBezTo>
                    <a:pt x="47934" y="29457"/>
                    <a:pt x="34158" y="1964"/>
                    <a:pt x="28730" y="96"/>
                  </a:cubicBezTo>
                  <a:cubicBezTo>
                    <a:pt x="28539" y="32"/>
                    <a:pt x="28327" y="1"/>
                    <a:pt x="280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1"/>
            <p:cNvSpPr/>
            <p:nvPr/>
          </p:nvSpPr>
          <p:spPr>
            <a:xfrm flipH="1">
              <a:off x="7882677" y="351193"/>
              <a:ext cx="568099" cy="717842"/>
            </a:xfrm>
            <a:custGeom>
              <a:avLst/>
              <a:gdLst/>
              <a:ahLst/>
              <a:cxnLst/>
              <a:rect l="l" t="t" r="r" b="b"/>
              <a:pathLst>
                <a:path w="17425" h="22018" extrusionOk="0">
                  <a:moveTo>
                    <a:pt x="17236" y="0"/>
                  </a:moveTo>
                  <a:cubicBezTo>
                    <a:pt x="17197" y="0"/>
                    <a:pt x="17159" y="15"/>
                    <a:pt x="17133" y="41"/>
                  </a:cubicBezTo>
                  <a:cubicBezTo>
                    <a:pt x="9253" y="5469"/>
                    <a:pt x="147" y="21580"/>
                    <a:pt x="59" y="21725"/>
                  </a:cubicBezTo>
                  <a:cubicBezTo>
                    <a:pt x="1" y="21813"/>
                    <a:pt x="30" y="21930"/>
                    <a:pt x="118" y="21988"/>
                  </a:cubicBezTo>
                  <a:cubicBezTo>
                    <a:pt x="147" y="21988"/>
                    <a:pt x="176" y="22017"/>
                    <a:pt x="205" y="22017"/>
                  </a:cubicBezTo>
                  <a:cubicBezTo>
                    <a:pt x="264" y="22017"/>
                    <a:pt x="322" y="21959"/>
                    <a:pt x="380" y="21901"/>
                  </a:cubicBezTo>
                  <a:cubicBezTo>
                    <a:pt x="468" y="21755"/>
                    <a:pt x="9544" y="5732"/>
                    <a:pt x="17337" y="333"/>
                  </a:cubicBezTo>
                  <a:cubicBezTo>
                    <a:pt x="17424" y="274"/>
                    <a:pt x="17424" y="158"/>
                    <a:pt x="17366" y="70"/>
                  </a:cubicBezTo>
                  <a:cubicBezTo>
                    <a:pt x="17334" y="22"/>
                    <a:pt x="17284" y="0"/>
                    <a:pt x="17236" y="0"/>
                  </a:cubicBezTo>
                  <a:close/>
                </a:path>
              </a:pathLst>
            </a:custGeom>
            <a:solidFill>
              <a:srgbClr val="261D2A"/>
            </a:solidFill>
            <a:ln w="28575" cap="flat" cmpd="sng">
              <a:solidFill>
                <a:srgbClr val="D7773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1"/>
            <p:cNvSpPr/>
            <p:nvPr/>
          </p:nvSpPr>
          <p:spPr>
            <a:xfrm flipH="1">
              <a:off x="7712368" y="607511"/>
              <a:ext cx="224599" cy="224599"/>
            </a:xfrm>
            <a:custGeom>
              <a:avLst/>
              <a:gdLst/>
              <a:ahLst/>
              <a:cxnLst/>
              <a:rect l="l" t="t" r="r" b="b"/>
              <a:pathLst>
                <a:path w="6889" h="6889" extrusionOk="0">
                  <a:moveTo>
                    <a:pt x="3445" y="0"/>
                  </a:moveTo>
                  <a:cubicBezTo>
                    <a:pt x="1548" y="0"/>
                    <a:pt x="1" y="1547"/>
                    <a:pt x="1" y="3444"/>
                  </a:cubicBezTo>
                  <a:cubicBezTo>
                    <a:pt x="1" y="5371"/>
                    <a:pt x="1548" y="6888"/>
                    <a:pt x="3445" y="6888"/>
                  </a:cubicBezTo>
                  <a:cubicBezTo>
                    <a:pt x="5342" y="6888"/>
                    <a:pt x="6889" y="5371"/>
                    <a:pt x="6889" y="3444"/>
                  </a:cubicBezTo>
                  <a:cubicBezTo>
                    <a:pt x="6889" y="1547"/>
                    <a:pt x="5342" y="0"/>
                    <a:pt x="3445" y="0"/>
                  </a:cubicBezTo>
                  <a:close/>
                </a:path>
              </a:pathLst>
            </a:custGeom>
            <a:solidFill>
              <a:srgbClr val="C4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1"/>
            <p:cNvSpPr/>
            <p:nvPr/>
          </p:nvSpPr>
          <p:spPr>
            <a:xfrm flipH="1">
              <a:off x="8052049" y="827313"/>
              <a:ext cx="224599" cy="224566"/>
            </a:xfrm>
            <a:custGeom>
              <a:avLst/>
              <a:gdLst/>
              <a:ahLst/>
              <a:cxnLst/>
              <a:rect l="l" t="t" r="r" b="b"/>
              <a:pathLst>
                <a:path w="6889" h="6888" extrusionOk="0">
                  <a:moveTo>
                    <a:pt x="3445" y="0"/>
                  </a:moveTo>
                  <a:cubicBezTo>
                    <a:pt x="1548" y="0"/>
                    <a:pt x="1" y="1547"/>
                    <a:pt x="1" y="3444"/>
                  </a:cubicBezTo>
                  <a:cubicBezTo>
                    <a:pt x="1" y="5341"/>
                    <a:pt x="1548" y="6888"/>
                    <a:pt x="3445" y="6888"/>
                  </a:cubicBezTo>
                  <a:cubicBezTo>
                    <a:pt x="5342" y="6888"/>
                    <a:pt x="6888" y="5341"/>
                    <a:pt x="6888" y="3444"/>
                  </a:cubicBezTo>
                  <a:cubicBezTo>
                    <a:pt x="6888" y="1547"/>
                    <a:pt x="5342" y="0"/>
                    <a:pt x="3445" y="0"/>
                  </a:cubicBezTo>
                  <a:close/>
                </a:path>
              </a:pathLst>
            </a:custGeom>
            <a:solidFill>
              <a:srgbClr val="C4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1"/>
            <p:cNvSpPr/>
            <p:nvPr/>
          </p:nvSpPr>
          <p:spPr>
            <a:xfrm flipH="1">
              <a:off x="7616257" y="874880"/>
              <a:ext cx="225544" cy="224599"/>
            </a:xfrm>
            <a:custGeom>
              <a:avLst/>
              <a:gdLst/>
              <a:ahLst/>
              <a:cxnLst/>
              <a:rect l="l" t="t" r="r" b="b"/>
              <a:pathLst>
                <a:path w="6918" h="6889" extrusionOk="0">
                  <a:moveTo>
                    <a:pt x="3444" y="1"/>
                  </a:moveTo>
                  <a:cubicBezTo>
                    <a:pt x="1547" y="1"/>
                    <a:pt x="0" y="1518"/>
                    <a:pt x="0" y="3444"/>
                  </a:cubicBezTo>
                  <a:cubicBezTo>
                    <a:pt x="0" y="5341"/>
                    <a:pt x="1547" y="6888"/>
                    <a:pt x="3444" y="6888"/>
                  </a:cubicBezTo>
                  <a:cubicBezTo>
                    <a:pt x="5370" y="6888"/>
                    <a:pt x="6917" y="5341"/>
                    <a:pt x="6917" y="3444"/>
                  </a:cubicBezTo>
                  <a:cubicBezTo>
                    <a:pt x="6917" y="1518"/>
                    <a:pt x="5370" y="1"/>
                    <a:pt x="3444" y="1"/>
                  </a:cubicBezTo>
                  <a:close/>
                </a:path>
              </a:pathLst>
            </a:custGeom>
            <a:solidFill>
              <a:srgbClr val="C4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1"/>
            <p:cNvSpPr/>
            <p:nvPr/>
          </p:nvSpPr>
          <p:spPr>
            <a:xfrm flipH="1">
              <a:off x="7939931" y="588601"/>
              <a:ext cx="200245" cy="180096"/>
            </a:xfrm>
            <a:custGeom>
              <a:avLst/>
              <a:gdLst/>
              <a:ahLst/>
              <a:cxnLst/>
              <a:rect l="l" t="t" r="r" b="b"/>
              <a:pathLst>
                <a:path w="6142" h="5524" extrusionOk="0">
                  <a:moveTo>
                    <a:pt x="3347" y="0"/>
                  </a:moveTo>
                  <a:cubicBezTo>
                    <a:pt x="3216" y="0"/>
                    <a:pt x="3079" y="8"/>
                    <a:pt x="2936" y="26"/>
                  </a:cubicBezTo>
                  <a:cubicBezTo>
                    <a:pt x="408" y="310"/>
                    <a:pt x="0" y="3193"/>
                    <a:pt x="1452" y="3193"/>
                  </a:cubicBezTo>
                  <a:cubicBezTo>
                    <a:pt x="1642" y="3193"/>
                    <a:pt x="1865" y="3144"/>
                    <a:pt x="2119" y="3032"/>
                  </a:cubicBezTo>
                  <a:lnTo>
                    <a:pt x="2119" y="3032"/>
                  </a:lnTo>
                  <a:cubicBezTo>
                    <a:pt x="2119" y="3032"/>
                    <a:pt x="1302" y="5279"/>
                    <a:pt x="1973" y="5425"/>
                  </a:cubicBezTo>
                  <a:cubicBezTo>
                    <a:pt x="2520" y="5491"/>
                    <a:pt x="3051" y="5524"/>
                    <a:pt x="3590" y="5524"/>
                  </a:cubicBezTo>
                  <a:cubicBezTo>
                    <a:pt x="3770" y="5524"/>
                    <a:pt x="3950" y="5520"/>
                    <a:pt x="4133" y="5513"/>
                  </a:cubicBezTo>
                  <a:lnTo>
                    <a:pt x="3928" y="3470"/>
                  </a:lnTo>
                  <a:lnTo>
                    <a:pt x="3928" y="3470"/>
                  </a:lnTo>
                  <a:cubicBezTo>
                    <a:pt x="3928" y="3470"/>
                    <a:pt x="4417" y="4037"/>
                    <a:pt x="4942" y="4037"/>
                  </a:cubicBezTo>
                  <a:cubicBezTo>
                    <a:pt x="5132" y="4037"/>
                    <a:pt x="5326" y="3963"/>
                    <a:pt x="5504" y="3762"/>
                  </a:cubicBezTo>
                  <a:cubicBezTo>
                    <a:pt x="6142" y="3013"/>
                    <a:pt x="5831" y="0"/>
                    <a:pt x="3347" y="0"/>
                  </a:cubicBezTo>
                  <a:close/>
                </a:path>
              </a:pathLst>
            </a:custGeom>
            <a:solidFill>
              <a:srgbClr val="81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1"/>
            <p:cNvSpPr/>
            <p:nvPr/>
          </p:nvSpPr>
          <p:spPr>
            <a:xfrm flipH="1">
              <a:off x="7498694" y="1065667"/>
              <a:ext cx="206146" cy="172141"/>
            </a:xfrm>
            <a:custGeom>
              <a:avLst/>
              <a:gdLst/>
              <a:ahLst/>
              <a:cxnLst/>
              <a:rect l="l" t="t" r="r" b="b"/>
              <a:pathLst>
                <a:path w="6323" h="5280" extrusionOk="0">
                  <a:moveTo>
                    <a:pt x="3349" y="0"/>
                  </a:moveTo>
                  <a:cubicBezTo>
                    <a:pt x="2157" y="0"/>
                    <a:pt x="1" y="1169"/>
                    <a:pt x="848" y="3488"/>
                  </a:cubicBezTo>
                  <a:cubicBezTo>
                    <a:pt x="1299" y="4757"/>
                    <a:pt x="2323" y="5279"/>
                    <a:pt x="3140" y="5279"/>
                  </a:cubicBezTo>
                  <a:cubicBezTo>
                    <a:pt x="4071" y="5279"/>
                    <a:pt x="4733" y="4601"/>
                    <a:pt x="3971" y="3575"/>
                  </a:cubicBezTo>
                  <a:lnTo>
                    <a:pt x="3971" y="3575"/>
                  </a:lnTo>
                  <a:cubicBezTo>
                    <a:pt x="3971" y="3575"/>
                    <a:pt x="4427" y="3626"/>
                    <a:pt x="4936" y="3626"/>
                  </a:cubicBezTo>
                  <a:cubicBezTo>
                    <a:pt x="5586" y="3626"/>
                    <a:pt x="6322" y="3543"/>
                    <a:pt x="6306" y="3167"/>
                  </a:cubicBezTo>
                  <a:cubicBezTo>
                    <a:pt x="6248" y="2437"/>
                    <a:pt x="6102" y="1737"/>
                    <a:pt x="5897" y="1065"/>
                  </a:cubicBezTo>
                  <a:lnTo>
                    <a:pt x="3942" y="1707"/>
                  </a:lnTo>
                  <a:cubicBezTo>
                    <a:pt x="3942" y="1707"/>
                    <a:pt x="4759" y="598"/>
                    <a:pt x="3855" y="102"/>
                  </a:cubicBezTo>
                  <a:cubicBezTo>
                    <a:pt x="3727" y="34"/>
                    <a:pt x="3552" y="0"/>
                    <a:pt x="3349" y="0"/>
                  </a:cubicBezTo>
                  <a:close/>
                </a:path>
              </a:pathLst>
            </a:custGeom>
            <a:solidFill>
              <a:srgbClr val="81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1"/>
            <p:cNvSpPr/>
            <p:nvPr/>
          </p:nvSpPr>
          <p:spPr>
            <a:xfrm flipH="1">
              <a:off x="7844146" y="1021067"/>
              <a:ext cx="199364" cy="165751"/>
            </a:xfrm>
            <a:custGeom>
              <a:avLst/>
              <a:gdLst/>
              <a:ahLst/>
              <a:cxnLst/>
              <a:rect l="l" t="t" r="r" b="b"/>
              <a:pathLst>
                <a:path w="6115" h="5084" extrusionOk="0">
                  <a:moveTo>
                    <a:pt x="1277" y="0"/>
                  </a:moveTo>
                  <a:cubicBezTo>
                    <a:pt x="1185" y="0"/>
                    <a:pt x="1108" y="30"/>
                    <a:pt x="1051" y="99"/>
                  </a:cubicBezTo>
                  <a:cubicBezTo>
                    <a:pt x="642" y="682"/>
                    <a:pt x="292" y="1324"/>
                    <a:pt x="0" y="1966"/>
                  </a:cubicBezTo>
                  <a:lnTo>
                    <a:pt x="1897" y="2725"/>
                  </a:lnTo>
                  <a:cubicBezTo>
                    <a:pt x="1897" y="2725"/>
                    <a:pt x="555" y="3075"/>
                    <a:pt x="934" y="4009"/>
                  </a:cubicBezTo>
                  <a:cubicBezTo>
                    <a:pt x="1138" y="4512"/>
                    <a:pt x="2130" y="5083"/>
                    <a:pt x="3162" y="5083"/>
                  </a:cubicBezTo>
                  <a:cubicBezTo>
                    <a:pt x="4045" y="5083"/>
                    <a:pt x="4957" y="4664"/>
                    <a:pt x="5429" y="3426"/>
                  </a:cubicBezTo>
                  <a:cubicBezTo>
                    <a:pt x="6114" y="1603"/>
                    <a:pt x="4906" y="202"/>
                    <a:pt x="3993" y="202"/>
                  </a:cubicBezTo>
                  <a:cubicBezTo>
                    <a:pt x="3547" y="202"/>
                    <a:pt x="3171" y="538"/>
                    <a:pt x="3123" y="1324"/>
                  </a:cubicBezTo>
                  <a:cubicBezTo>
                    <a:pt x="3123" y="1324"/>
                    <a:pt x="1887" y="0"/>
                    <a:pt x="1277" y="0"/>
                  </a:cubicBezTo>
                  <a:close/>
                </a:path>
              </a:pathLst>
            </a:custGeom>
            <a:solidFill>
              <a:srgbClr val="81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TITLE_AND_TWO_COLUMNS_1_5_1_1">
    <p:bg>
      <p:bgPr>
        <a:solidFill>
          <a:schemeClr val="accent3"/>
        </a:solidFill>
        <a:effectLst/>
      </p:bgPr>
    </p:bg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22"/>
          <p:cNvSpPr txBox="1">
            <a:spLocks noGrp="1"/>
          </p:cNvSpPr>
          <p:nvPr>
            <p:ph type="title"/>
          </p:nvPr>
        </p:nvSpPr>
        <p:spPr>
          <a:xfrm>
            <a:off x="714850" y="329184"/>
            <a:ext cx="771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679" name="Google Shape;679;p22"/>
          <p:cNvSpPr txBox="1">
            <a:spLocks noGrp="1"/>
          </p:cNvSpPr>
          <p:nvPr>
            <p:ph type="subTitle" idx="1"/>
          </p:nvPr>
        </p:nvSpPr>
        <p:spPr>
          <a:xfrm>
            <a:off x="772750" y="1292750"/>
            <a:ext cx="3799200" cy="324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680" name="Google Shape;680;p22"/>
          <p:cNvSpPr txBox="1">
            <a:spLocks noGrp="1"/>
          </p:cNvSpPr>
          <p:nvPr>
            <p:ph type="subTitle" idx="2"/>
          </p:nvPr>
        </p:nvSpPr>
        <p:spPr>
          <a:xfrm>
            <a:off x="4667700" y="1292750"/>
            <a:ext cx="3799200" cy="11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400" u="sng">
                <a:solidFill>
                  <a:schemeClr val="hlink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681" name="Google Shape;681;p22"/>
          <p:cNvSpPr txBox="1">
            <a:spLocks noGrp="1"/>
          </p:cNvSpPr>
          <p:nvPr>
            <p:ph type="subTitle" idx="3"/>
          </p:nvPr>
        </p:nvSpPr>
        <p:spPr>
          <a:xfrm>
            <a:off x="772750" y="912675"/>
            <a:ext cx="348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600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82" name="Google Shape;682;p22"/>
          <p:cNvSpPr txBox="1">
            <a:spLocks noGrp="1"/>
          </p:cNvSpPr>
          <p:nvPr>
            <p:ph type="subTitle" idx="4"/>
          </p:nvPr>
        </p:nvSpPr>
        <p:spPr>
          <a:xfrm>
            <a:off x="4667700" y="912675"/>
            <a:ext cx="348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600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83" name="Google Shape;683;p22"/>
          <p:cNvSpPr txBox="1">
            <a:spLocks noGrp="1"/>
          </p:cNvSpPr>
          <p:nvPr>
            <p:ph type="subTitle" idx="5"/>
          </p:nvPr>
        </p:nvSpPr>
        <p:spPr>
          <a:xfrm>
            <a:off x="4667700" y="3017225"/>
            <a:ext cx="3799200" cy="15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400" u="sng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684" name="Google Shape;684;p22"/>
          <p:cNvSpPr txBox="1">
            <a:spLocks noGrp="1"/>
          </p:cNvSpPr>
          <p:nvPr>
            <p:ph type="subTitle" idx="6"/>
          </p:nvPr>
        </p:nvSpPr>
        <p:spPr>
          <a:xfrm>
            <a:off x="4667700" y="2637150"/>
            <a:ext cx="348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600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685" name="Google Shape;685;p22"/>
          <p:cNvGrpSpPr/>
          <p:nvPr/>
        </p:nvGrpSpPr>
        <p:grpSpPr>
          <a:xfrm>
            <a:off x="-70539" y="-7"/>
            <a:ext cx="958653" cy="5232077"/>
            <a:chOff x="-70539" y="-7"/>
            <a:chExt cx="958653" cy="5232077"/>
          </a:xfrm>
        </p:grpSpPr>
        <p:sp>
          <p:nvSpPr>
            <p:cNvPr id="686" name="Google Shape;686;p22"/>
            <p:cNvSpPr/>
            <p:nvPr/>
          </p:nvSpPr>
          <p:spPr>
            <a:xfrm rot="-419307">
              <a:off x="-16729" y="48287"/>
              <a:ext cx="851033" cy="936492"/>
            </a:xfrm>
            <a:custGeom>
              <a:avLst/>
              <a:gdLst/>
              <a:ahLst/>
              <a:cxnLst/>
              <a:rect l="l" t="t" r="r" b="b"/>
              <a:pathLst>
                <a:path w="30144" h="33171" extrusionOk="0">
                  <a:moveTo>
                    <a:pt x="29024" y="1"/>
                  </a:moveTo>
                  <a:lnTo>
                    <a:pt x="789" y="9123"/>
                  </a:lnTo>
                  <a:lnTo>
                    <a:pt x="1" y="9413"/>
                  </a:lnTo>
                  <a:lnTo>
                    <a:pt x="10947" y="18783"/>
                  </a:lnTo>
                  <a:lnTo>
                    <a:pt x="17871" y="24671"/>
                  </a:lnTo>
                  <a:lnTo>
                    <a:pt x="27822" y="33171"/>
                  </a:lnTo>
                  <a:cubicBezTo>
                    <a:pt x="27822" y="33171"/>
                    <a:pt x="28112" y="32093"/>
                    <a:pt x="28444" y="30185"/>
                  </a:cubicBezTo>
                  <a:cubicBezTo>
                    <a:pt x="28817" y="28237"/>
                    <a:pt x="29315" y="25334"/>
                    <a:pt x="29646" y="21893"/>
                  </a:cubicBezTo>
                  <a:cubicBezTo>
                    <a:pt x="29895" y="19239"/>
                    <a:pt x="30102" y="16254"/>
                    <a:pt x="30102" y="13061"/>
                  </a:cubicBezTo>
                  <a:cubicBezTo>
                    <a:pt x="30144" y="8666"/>
                    <a:pt x="29812" y="4313"/>
                    <a:pt x="290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2"/>
            <p:cNvSpPr/>
            <p:nvPr/>
          </p:nvSpPr>
          <p:spPr>
            <a:xfrm rot="-419257">
              <a:off x="147951" y="4200548"/>
              <a:ext cx="521673" cy="516393"/>
            </a:xfrm>
            <a:custGeom>
              <a:avLst/>
              <a:gdLst/>
              <a:ahLst/>
              <a:cxnLst/>
              <a:rect l="l" t="t" r="r" b="b"/>
              <a:pathLst>
                <a:path w="32798" h="32466" extrusionOk="0">
                  <a:moveTo>
                    <a:pt x="6925" y="0"/>
                  </a:moveTo>
                  <a:cubicBezTo>
                    <a:pt x="5100" y="3981"/>
                    <a:pt x="3691" y="8127"/>
                    <a:pt x="2654" y="12398"/>
                  </a:cubicBezTo>
                  <a:cubicBezTo>
                    <a:pt x="1908" y="15466"/>
                    <a:pt x="1369" y="18451"/>
                    <a:pt x="954" y="21105"/>
                  </a:cubicBezTo>
                  <a:cubicBezTo>
                    <a:pt x="457" y="24505"/>
                    <a:pt x="208" y="27448"/>
                    <a:pt x="84" y="29439"/>
                  </a:cubicBezTo>
                  <a:cubicBezTo>
                    <a:pt x="1" y="31346"/>
                    <a:pt x="1" y="32465"/>
                    <a:pt x="1" y="32465"/>
                  </a:cubicBezTo>
                  <a:lnTo>
                    <a:pt x="11734" y="26619"/>
                  </a:lnTo>
                  <a:lnTo>
                    <a:pt x="19861" y="22597"/>
                  </a:lnTo>
                  <a:lnTo>
                    <a:pt x="32797" y="16171"/>
                  </a:lnTo>
                  <a:lnTo>
                    <a:pt x="32051" y="15715"/>
                  </a:lnTo>
                  <a:lnTo>
                    <a:pt x="69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2"/>
            <p:cNvSpPr/>
            <p:nvPr/>
          </p:nvSpPr>
          <p:spPr>
            <a:xfrm rot="-5108393">
              <a:off x="252829" y="4692132"/>
              <a:ext cx="521642" cy="516362"/>
            </a:xfrm>
            <a:custGeom>
              <a:avLst/>
              <a:gdLst/>
              <a:ahLst/>
              <a:cxnLst/>
              <a:rect l="l" t="t" r="r" b="b"/>
              <a:pathLst>
                <a:path w="32798" h="32466" extrusionOk="0">
                  <a:moveTo>
                    <a:pt x="6925" y="0"/>
                  </a:moveTo>
                  <a:cubicBezTo>
                    <a:pt x="5100" y="3981"/>
                    <a:pt x="3691" y="8127"/>
                    <a:pt x="2654" y="12398"/>
                  </a:cubicBezTo>
                  <a:cubicBezTo>
                    <a:pt x="1908" y="15466"/>
                    <a:pt x="1369" y="18451"/>
                    <a:pt x="954" y="21105"/>
                  </a:cubicBezTo>
                  <a:cubicBezTo>
                    <a:pt x="457" y="24505"/>
                    <a:pt x="208" y="27448"/>
                    <a:pt x="84" y="29439"/>
                  </a:cubicBezTo>
                  <a:cubicBezTo>
                    <a:pt x="1" y="31346"/>
                    <a:pt x="1" y="32465"/>
                    <a:pt x="1" y="32465"/>
                  </a:cubicBezTo>
                  <a:lnTo>
                    <a:pt x="11734" y="26619"/>
                  </a:lnTo>
                  <a:lnTo>
                    <a:pt x="19861" y="22597"/>
                  </a:lnTo>
                  <a:lnTo>
                    <a:pt x="32797" y="16171"/>
                  </a:lnTo>
                  <a:lnTo>
                    <a:pt x="32051" y="15715"/>
                  </a:lnTo>
                  <a:lnTo>
                    <a:pt x="69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TITLE_AND_TWO_COLUMNS_1_4_1_1">
    <p:bg>
      <p:bgPr>
        <a:solidFill>
          <a:schemeClr val="dk2"/>
        </a:solidFill>
        <a:effectLst/>
      </p:bgPr>
    </p:bg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24"/>
          <p:cNvSpPr/>
          <p:nvPr/>
        </p:nvSpPr>
        <p:spPr>
          <a:xfrm rot="3506517">
            <a:off x="-35965" y="4723976"/>
            <a:ext cx="889109" cy="668474"/>
          </a:xfrm>
          <a:custGeom>
            <a:avLst/>
            <a:gdLst/>
            <a:ahLst/>
            <a:cxnLst/>
            <a:rect l="l" t="t" r="r" b="b"/>
            <a:pathLst>
              <a:path w="21108" h="15870" extrusionOk="0">
                <a:moveTo>
                  <a:pt x="13451" y="1"/>
                </a:moveTo>
                <a:cubicBezTo>
                  <a:pt x="11688" y="1"/>
                  <a:pt x="9762" y="572"/>
                  <a:pt x="7833" y="2179"/>
                </a:cubicBezTo>
                <a:cubicBezTo>
                  <a:pt x="0" y="8660"/>
                  <a:pt x="6239" y="15869"/>
                  <a:pt x="6239" y="15869"/>
                </a:cubicBezTo>
                <a:lnTo>
                  <a:pt x="7105" y="15176"/>
                </a:lnTo>
                <a:lnTo>
                  <a:pt x="7209" y="15072"/>
                </a:lnTo>
                <a:lnTo>
                  <a:pt x="10641" y="12196"/>
                </a:lnTo>
                <a:lnTo>
                  <a:pt x="10987" y="11918"/>
                </a:lnTo>
                <a:lnTo>
                  <a:pt x="12755" y="10428"/>
                </a:lnTo>
                <a:lnTo>
                  <a:pt x="12893" y="10324"/>
                </a:lnTo>
                <a:lnTo>
                  <a:pt x="13240" y="10047"/>
                </a:lnTo>
                <a:lnTo>
                  <a:pt x="13379" y="9908"/>
                </a:lnTo>
                <a:lnTo>
                  <a:pt x="13864" y="9492"/>
                </a:lnTo>
                <a:lnTo>
                  <a:pt x="14003" y="9388"/>
                </a:lnTo>
                <a:lnTo>
                  <a:pt x="14314" y="9111"/>
                </a:lnTo>
                <a:lnTo>
                  <a:pt x="14453" y="9007"/>
                </a:lnTo>
                <a:lnTo>
                  <a:pt x="15839" y="7828"/>
                </a:lnTo>
                <a:lnTo>
                  <a:pt x="16117" y="7621"/>
                </a:lnTo>
                <a:lnTo>
                  <a:pt x="20449" y="4016"/>
                </a:lnTo>
                <a:lnTo>
                  <a:pt x="20553" y="3912"/>
                </a:lnTo>
                <a:lnTo>
                  <a:pt x="21108" y="3427"/>
                </a:lnTo>
                <a:cubicBezTo>
                  <a:pt x="21108" y="3427"/>
                  <a:pt x="17769" y="1"/>
                  <a:pt x="13451" y="1"/>
                </a:cubicBezTo>
                <a:close/>
              </a:path>
            </a:pathLst>
          </a:custGeom>
          <a:solidFill>
            <a:srgbClr val="F954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24"/>
          <p:cNvSpPr txBox="1">
            <a:spLocks noGrp="1"/>
          </p:cNvSpPr>
          <p:nvPr>
            <p:ph type="title"/>
          </p:nvPr>
        </p:nvSpPr>
        <p:spPr>
          <a:xfrm>
            <a:off x="714850" y="329184"/>
            <a:ext cx="771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706" name="Google Shape;706;p24"/>
          <p:cNvSpPr txBox="1">
            <a:spLocks noGrp="1"/>
          </p:cNvSpPr>
          <p:nvPr>
            <p:ph type="subTitle" idx="1"/>
          </p:nvPr>
        </p:nvSpPr>
        <p:spPr>
          <a:xfrm>
            <a:off x="1581150" y="2101775"/>
            <a:ext cx="1836600" cy="6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07" name="Google Shape;707;p24"/>
          <p:cNvSpPr txBox="1">
            <a:spLocks noGrp="1"/>
          </p:cNvSpPr>
          <p:nvPr>
            <p:ph type="subTitle" idx="2"/>
          </p:nvPr>
        </p:nvSpPr>
        <p:spPr>
          <a:xfrm>
            <a:off x="5722981" y="2101775"/>
            <a:ext cx="1839900" cy="6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08" name="Google Shape;708;p24"/>
          <p:cNvSpPr txBox="1">
            <a:spLocks noGrp="1"/>
          </p:cNvSpPr>
          <p:nvPr>
            <p:ph type="subTitle" idx="3"/>
          </p:nvPr>
        </p:nvSpPr>
        <p:spPr>
          <a:xfrm>
            <a:off x="1581150" y="3952175"/>
            <a:ext cx="1836600" cy="6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09" name="Google Shape;709;p24"/>
          <p:cNvSpPr txBox="1">
            <a:spLocks noGrp="1"/>
          </p:cNvSpPr>
          <p:nvPr>
            <p:ph type="subTitle" idx="4"/>
          </p:nvPr>
        </p:nvSpPr>
        <p:spPr>
          <a:xfrm>
            <a:off x="1581137" y="1661200"/>
            <a:ext cx="183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600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10" name="Google Shape;710;p24"/>
          <p:cNvSpPr txBox="1">
            <a:spLocks noGrp="1"/>
          </p:cNvSpPr>
          <p:nvPr>
            <p:ph type="subTitle" idx="5"/>
          </p:nvPr>
        </p:nvSpPr>
        <p:spPr>
          <a:xfrm>
            <a:off x="5722981" y="1661200"/>
            <a:ext cx="183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600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11" name="Google Shape;711;p24"/>
          <p:cNvSpPr txBox="1">
            <a:spLocks noGrp="1"/>
          </p:cNvSpPr>
          <p:nvPr>
            <p:ph type="subTitle" idx="6"/>
          </p:nvPr>
        </p:nvSpPr>
        <p:spPr>
          <a:xfrm>
            <a:off x="1581162" y="3511594"/>
            <a:ext cx="183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600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12" name="Google Shape;712;p24"/>
          <p:cNvSpPr txBox="1">
            <a:spLocks noGrp="1"/>
          </p:cNvSpPr>
          <p:nvPr>
            <p:ph type="subTitle" idx="7"/>
          </p:nvPr>
        </p:nvSpPr>
        <p:spPr>
          <a:xfrm>
            <a:off x="5722981" y="3952175"/>
            <a:ext cx="1839900" cy="6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13" name="Google Shape;713;p24"/>
          <p:cNvSpPr txBox="1">
            <a:spLocks noGrp="1"/>
          </p:cNvSpPr>
          <p:nvPr>
            <p:ph type="subTitle" idx="8"/>
          </p:nvPr>
        </p:nvSpPr>
        <p:spPr>
          <a:xfrm>
            <a:off x="5722981" y="3511594"/>
            <a:ext cx="183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600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14" name="Google Shape;714;p24"/>
          <p:cNvSpPr txBox="1">
            <a:spLocks noGrp="1"/>
          </p:cNvSpPr>
          <p:nvPr>
            <p:ph type="subTitle" idx="9"/>
          </p:nvPr>
        </p:nvSpPr>
        <p:spPr>
          <a:xfrm>
            <a:off x="3652050" y="3083500"/>
            <a:ext cx="1839900" cy="6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15" name="Google Shape;715;p24"/>
          <p:cNvSpPr txBox="1">
            <a:spLocks noGrp="1"/>
          </p:cNvSpPr>
          <p:nvPr>
            <p:ph type="subTitle" idx="13"/>
          </p:nvPr>
        </p:nvSpPr>
        <p:spPr>
          <a:xfrm>
            <a:off x="3652056" y="2642925"/>
            <a:ext cx="183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600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716" name="Google Shape;716;p24"/>
          <p:cNvGrpSpPr/>
          <p:nvPr/>
        </p:nvGrpSpPr>
        <p:grpSpPr>
          <a:xfrm>
            <a:off x="8513314" y="7"/>
            <a:ext cx="805749" cy="1038157"/>
            <a:chOff x="8513314" y="137882"/>
            <a:chExt cx="805749" cy="1038157"/>
          </a:xfrm>
        </p:grpSpPr>
        <p:sp>
          <p:nvSpPr>
            <p:cNvPr id="717" name="Google Shape;717;p24"/>
            <p:cNvSpPr/>
            <p:nvPr/>
          </p:nvSpPr>
          <p:spPr>
            <a:xfrm>
              <a:off x="8513314" y="137882"/>
              <a:ext cx="441270" cy="476999"/>
            </a:xfrm>
            <a:custGeom>
              <a:avLst/>
              <a:gdLst/>
              <a:ahLst/>
              <a:cxnLst/>
              <a:rect l="l" t="t" r="r" b="b"/>
              <a:pathLst>
                <a:path w="10745" h="11615" extrusionOk="0">
                  <a:moveTo>
                    <a:pt x="1699" y="1"/>
                  </a:moveTo>
                  <a:lnTo>
                    <a:pt x="1699" y="1"/>
                  </a:lnTo>
                  <a:cubicBezTo>
                    <a:pt x="0" y="2496"/>
                    <a:pt x="624" y="6170"/>
                    <a:pt x="2634" y="8423"/>
                  </a:cubicBezTo>
                  <a:cubicBezTo>
                    <a:pt x="4580" y="10603"/>
                    <a:pt x="7499" y="11615"/>
                    <a:pt x="10450" y="11615"/>
                  </a:cubicBezTo>
                  <a:cubicBezTo>
                    <a:pt x="10548" y="11615"/>
                    <a:pt x="10647" y="11614"/>
                    <a:pt x="10745" y="11612"/>
                  </a:cubicBezTo>
                  <a:cubicBezTo>
                    <a:pt x="10017" y="6413"/>
                    <a:pt x="6586" y="1976"/>
                    <a:pt x="1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4"/>
            <p:cNvSpPr/>
            <p:nvPr/>
          </p:nvSpPr>
          <p:spPr>
            <a:xfrm>
              <a:off x="8620504" y="876084"/>
              <a:ext cx="698559" cy="299956"/>
            </a:xfrm>
            <a:custGeom>
              <a:avLst/>
              <a:gdLst/>
              <a:ahLst/>
              <a:cxnLst/>
              <a:rect l="l" t="t" r="r" b="b"/>
              <a:pathLst>
                <a:path w="15043" h="6459" extrusionOk="0">
                  <a:moveTo>
                    <a:pt x="5998" y="0"/>
                  </a:moveTo>
                  <a:cubicBezTo>
                    <a:pt x="4023" y="0"/>
                    <a:pt x="1972" y="456"/>
                    <a:pt x="0" y="890"/>
                  </a:cubicBezTo>
                  <a:cubicBezTo>
                    <a:pt x="1040" y="3594"/>
                    <a:pt x="3674" y="5396"/>
                    <a:pt x="6482" y="6089"/>
                  </a:cubicBezTo>
                  <a:cubicBezTo>
                    <a:pt x="7591" y="6349"/>
                    <a:pt x="8721" y="6458"/>
                    <a:pt x="9856" y="6458"/>
                  </a:cubicBezTo>
                  <a:cubicBezTo>
                    <a:pt x="11595" y="6458"/>
                    <a:pt x="13344" y="6203"/>
                    <a:pt x="15042" y="5847"/>
                  </a:cubicBezTo>
                  <a:cubicBezTo>
                    <a:pt x="13968" y="3802"/>
                    <a:pt x="12304" y="2138"/>
                    <a:pt x="10294" y="994"/>
                  </a:cubicBezTo>
                  <a:cubicBezTo>
                    <a:pt x="8949" y="262"/>
                    <a:pt x="7495" y="0"/>
                    <a:pt x="59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24"/>
          <p:cNvSpPr/>
          <p:nvPr/>
        </p:nvSpPr>
        <p:spPr>
          <a:xfrm rot="10800000">
            <a:off x="-1" y="4655113"/>
            <a:ext cx="548996" cy="488399"/>
          </a:xfrm>
          <a:custGeom>
            <a:avLst/>
            <a:gdLst/>
            <a:ahLst/>
            <a:cxnLst/>
            <a:rect l="l" t="t" r="r" b="b"/>
            <a:pathLst>
              <a:path w="9532" h="8158" extrusionOk="0">
                <a:moveTo>
                  <a:pt x="6101" y="1"/>
                </a:moveTo>
                <a:cubicBezTo>
                  <a:pt x="6066" y="70"/>
                  <a:pt x="5997" y="174"/>
                  <a:pt x="5962" y="243"/>
                </a:cubicBezTo>
                <a:cubicBezTo>
                  <a:pt x="5685" y="763"/>
                  <a:pt x="5477" y="1352"/>
                  <a:pt x="5165" y="1837"/>
                </a:cubicBezTo>
                <a:cubicBezTo>
                  <a:pt x="5095" y="2011"/>
                  <a:pt x="4957" y="2115"/>
                  <a:pt x="4784" y="2184"/>
                </a:cubicBezTo>
                <a:cubicBezTo>
                  <a:pt x="4749" y="2193"/>
                  <a:pt x="4712" y="2197"/>
                  <a:pt x="4675" y="2197"/>
                </a:cubicBezTo>
                <a:cubicBezTo>
                  <a:pt x="4563" y="2197"/>
                  <a:pt x="4446" y="2158"/>
                  <a:pt x="4368" y="2080"/>
                </a:cubicBezTo>
                <a:cubicBezTo>
                  <a:pt x="3848" y="1837"/>
                  <a:pt x="3397" y="1422"/>
                  <a:pt x="2912" y="1075"/>
                </a:cubicBezTo>
                <a:cubicBezTo>
                  <a:pt x="2552" y="818"/>
                  <a:pt x="2116" y="675"/>
                  <a:pt x="1688" y="675"/>
                </a:cubicBezTo>
                <a:cubicBezTo>
                  <a:pt x="1539" y="675"/>
                  <a:pt x="1392" y="693"/>
                  <a:pt x="1248" y="728"/>
                </a:cubicBezTo>
                <a:cubicBezTo>
                  <a:pt x="728" y="902"/>
                  <a:pt x="347" y="1283"/>
                  <a:pt x="208" y="1803"/>
                </a:cubicBezTo>
                <a:cubicBezTo>
                  <a:pt x="1" y="2669"/>
                  <a:pt x="208" y="3640"/>
                  <a:pt x="798" y="4368"/>
                </a:cubicBezTo>
                <a:cubicBezTo>
                  <a:pt x="832" y="4437"/>
                  <a:pt x="902" y="4506"/>
                  <a:pt x="971" y="4576"/>
                </a:cubicBezTo>
                <a:cubicBezTo>
                  <a:pt x="1630" y="5338"/>
                  <a:pt x="2357" y="5997"/>
                  <a:pt x="3189" y="6586"/>
                </a:cubicBezTo>
                <a:cubicBezTo>
                  <a:pt x="3605" y="6932"/>
                  <a:pt x="4056" y="7244"/>
                  <a:pt x="4541" y="7522"/>
                </a:cubicBezTo>
                <a:cubicBezTo>
                  <a:pt x="5186" y="7921"/>
                  <a:pt x="5941" y="8157"/>
                  <a:pt x="6732" y="8157"/>
                </a:cubicBezTo>
                <a:cubicBezTo>
                  <a:pt x="6833" y="8157"/>
                  <a:pt x="6934" y="8153"/>
                  <a:pt x="7036" y="8145"/>
                </a:cubicBezTo>
                <a:cubicBezTo>
                  <a:pt x="7487" y="8145"/>
                  <a:pt x="7903" y="7972"/>
                  <a:pt x="8284" y="7730"/>
                </a:cubicBezTo>
                <a:cubicBezTo>
                  <a:pt x="8665" y="7452"/>
                  <a:pt x="8908" y="7036"/>
                  <a:pt x="8943" y="6551"/>
                </a:cubicBezTo>
                <a:cubicBezTo>
                  <a:pt x="8873" y="6066"/>
                  <a:pt x="8631" y="5581"/>
                  <a:pt x="8215" y="5269"/>
                </a:cubicBezTo>
                <a:cubicBezTo>
                  <a:pt x="7834" y="4957"/>
                  <a:pt x="7383" y="4749"/>
                  <a:pt x="6967" y="4402"/>
                </a:cubicBezTo>
                <a:cubicBezTo>
                  <a:pt x="6724" y="4264"/>
                  <a:pt x="6551" y="3952"/>
                  <a:pt x="6586" y="3640"/>
                </a:cubicBezTo>
                <a:cubicBezTo>
                  <a:pt x="6620" y="3501"/>
                  <a:pt x="6724" y="3397"/>
                  <a:pt x="6828" y="3293"/>
                </a:cubicBezTo>
                <a:cubicBezTo>
                  <a:pt x="7244" y="2947"/>
                  <a:pt x="7695" y="2669"/>
                  <a:pt x="8180" y="2427"/>
                </a:cubicBezTo>
                <a:cubicBezTo>
                  <a:pt x="8631" y="2184"/>
                  <a:pt x="9047" y="1803"/>
                  <a:pt x="9324" y="1352"/>
                </a:cubicBezTo>
                <a:cubicBezTo>
                  <a:pt x="9497" y="936"/>
                  <a:pt x="9532" y="486"/>
                  <a:pt x="9393" y="70"/>
                </a:cubicBezTo>
                <a:cubicBezTo>
                  <a:pt x="8631" y="35"/>
                  <a:pt x="7868" y="1"/>
                  <a:pt x="707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24"/>
          <p:cNvSpPr/>
          <p:nvPr/>
        </p:nvSpPr>
        <p:spPr>
          <a:xfrm rot="-9846272">
            <a:off x="224153" y="3900047"/>
            <a:ext cx="368866" cy="427123"/>
          </a:xfrm>
          <a:custGeom>
            <a:avLst/>
            <a:gdLst/>
            <a:ahLst/>
            <a:cxnLst/>
            <a:rect l="l" t="t" r="r" b="b"/>
            <a:pathLst>
              <a:path w="10399" h="9308" extrusionOk="0">
                <a:moveTo>
                  <a:pt x="4477" y="1"/>
                </a:moveTo>
                <a:cubicBezTo>
                  <a:pt x="4073" y="1"/>
                  <a:pt x="3674" y="33"/>
                  <a:pt x="3293" y="84"/>
                </a:cubicBezTo>
                <a:cubicBezTo>
                  <a:pt x="2392" y="153"/>
                  <a:pt x="1595" y="500"/>
                  <a:pt x="902" y="1089"/>
                </a:cubicBezTo>
                <a:cubicBezTo>
                  <a:pt x="555" y="1366"/>
                  <a:pt x="278" y="1747"/>
                  <a:pt x="139" y="2198"/>
                </a:cubicBezTo>
                <a:cubicBezTo>
                  <a:pt x="1" y="2614"/>
                  <a:pt x="70" y="3099"/>
                  <a:pt x="347" y="3480"/>
                </a:cubicBezTo>
                <a:cubicBezTo>
                  <a:pt x="694" y="3862"/>
                  <a:pt x="1179" y="4070"/>
                  <a:pt x="1699" y="4070"/>
                </a:cubicBezTo>
                <a:cubicBezTo>
                  <a:pt x="1796" y="4077"/>
                  <a:pt x="1895" y="4079"/>
                  <a:pt x="1994" y="4079"/>
                </a:cubicBezTo>
                <a:cubicBezTo>
                  <a:pt x="2391" y="4079"/>
                  <a:pt x="2801" y="4035"/>
                  <a:pt x="3189" y="4035"/>
                </a:cubicBezTo>
                <a:cubicBezTo>
                  <a:pt x="3251" y="4019"/>
                  <a:pt x="3311" y="4011"/>
                  <a:pt x="3370" y="4011"/>
                </a:cubicBezTo>
                <a:cubicBezTo>
                  <a:pt x="3814" y="4011"/>
                  <a:pt x="4174" y="4443"/>
                  <a:pt x="4021" y="4901"/>
                </a:cubicBezTo>
                <a:cubicBezTo>
                  <a:pt x="3883" y="5387"/>
                  <a:pt x="3675" y="5907"/>
                  <a:pt x="3467" y="6392"/>
                </a:cubicBezTo>
                <a:cubicBezTo>
                  <a:pt x="3224" y="6877"/>
                  <a:pt x="3120" y="7397"/>
                  <a:pt x="3189" y="7917"/>
                </a:cubicBezTo>
                <a:cubicBezTo>
                  <a:pt x="3351" y="8807"/>
                  <a:pt x="4104" y="9308"/>
                  <a:pt x="4868" y="9308"/>
                </a:cubicBezTo>
                <a:cubicBezTo>
                  <a:pt x="5413" y="9308"/>
                  <a:pt x="5963" y="9054"/>
                  <a:pt x="6309" y="8506"/>
                </a:cubicBezTo>
                <a:cubicBezTo>
                  <a:pt x="6551" y="7986"/>
                  <a:pt x="6655" y="7362"/>
                  <a:pt x="6551" y="6773"/>
                </a:cubicBezTo>
                <a:cubicBezTo>
                  <a:pt x="6447" y="6184"/>
                  <a:pt x="6274" y="5595"/>
                  <a:pt x="6205" y="5005"/>
                </a:cubicBezTo>
                <a:cubicBezTo>
                  <a:pt x="6106" y="4675"/>
                  <a:pt x="6322" y="4345"/>
                  <a:pt x="6672" y="4345"/>
                </a:cubicBezTo>
                <a:cubicBezTo>
                  <a:pt x="6690" y="4345"/>
                  <a:pt x="6707" y="4345"/>
                  <a:pt x="6725" y="4347"/>
                </a:cubicBezTo>
                <a:cubicBezTo>
                  <a:pt x="7279" y="4243"/>
                  <a:pt x="7903" y="4312"/>
                  <a:pt x="8492" y="4243"/>
                </a:cubicBezTo>
                <a:cubicBezTo>
                  <a:pt x="9082" y="4243"/>
                  <a:pt x="9636" y="4000"/>
                  <a:pt x="10052" y="3550"/>
                </a:cubicBezTo>
                <a:cubicBezTo>
                  <a:pt x="10329" y="3099"/>
                  <a:pt x="10399" y="2545"/>
                  <a:pt x="10191" y="2059"/>
                </a:cubicBezTo>
                <a:cubicBezTo>
                  <a:pt x="9913" y="1193"/>
                  <a:pt x="9047" y="638"/>
                  <a:pt x="8215" y="326"/>
                </a:cubicBezTo>
                <a:lnTo>
                  <a:pt x="7938" y="257"/>
                </a:lnTo>
                <a:cubicBezTo>
                  <a:pt x="7096" y="83"/>
                  <a:pt x="6254" y="6"/>
                  <a:pt x="5412" y="6"/>
                </a:cubicBezTo>
                <a:cubicBezTo>
                  <a:pt x="5249" y="6"/>
                  <a:pt x="5086" y="9"/>
                  <a:pt x="4922" y="15"/>
                </a:cubicBezTo>
                <a:cubicBezTo>
                  <a:pt x="4774" y="5"/>
                  <a:pt x="4625" y="1"/>
                  <a:pt x="447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24"/>
          <p:cNvSpPr/>
          <p:nvPr/>
        </p:nvSpPr>
        <p:spPr>
          <a:xfrm rot="-5400000">
            <a:off x="-30295" y="30296"/>
            <a:ext cx="548996" cy="488399"/>
          </a:xfrm>
          <a:custGeom>
            <a:avLst/>
            <a:gdLst/>
            <a:ahLst/>
            <a:cxnLst/>
            <a:rect l="l" t="t" r="r" b="b"/>
            <a:pathLst>
              <a:path w="9532" h="8158" extrusionOk="0">
                <a:moveTo>
                  <a:pt x="6101" y="1"/>
                </a:moveTo>
                <a:cubicBezTo>
                  <a:pt x="6066" y="70"/>
                  <a:pt x="5997" y="174"/>
                  <a:pt x="5962" y="243"/>
                </a:cubicBezTo>
                <a:cubicBezTo>
                  <a:pt x="5685" y="763"/>
                  <a:pt x="5477" y="1352"/>
                  <a:pt x="5165" y="1837"/>
                </a:cubicBezTo>
                <a:cubicBezTo>
                  <a:pt x="5095" y="2011"/>
                  <a:pt x="4957" y="2115"/>
                  <a:pt x="4784" y="2184"/>
                </a:cubicBezTo>
                <a:cubicBezTo>
                  <a:pt x="4749" y="2193"/>
                  <a:pt x="4712" y="2197"/>
                  <a:pt x="4675" y="2197"/>
                </a:cubicBezTo>
                <a:cubicBezTo>
                  <a:pt x="4563" y="2197"/>
                  <a:pt x="4446" y="2158"/>
                  <a:pt x="4368" y="2080"/>
                </a:cubicBezTo>
                <a:cubicBezTo>
                  <a:pt x="3848" y="1837"/>
                  <a:pt x="3397" y="1422"/>
                  <a:pt x="2912" y="1075"/>
                </a:cubicBezTo>
                <a:cubicBezTo>
                  <a:pt x="2552" y="818"/>
                  <a:pt x="2116" y="675"/>
                  <a:pt x="1688" y="675"/>
                </a:cubicBezTo>
                <a:cubicBezTo>
                  <a:pt x="1539" y="675"/>
                  <a:pt x="1392" y="693"/>
                  <a:pt x="1248" y="728"/>
                </a:cubicBezTo>
                <a:cubicBezTo>
                  <a:pt x="728" y="902"/>
                  <a:pt x="347" y="1283"/>
                  <a:pt x="208" y="1803"/>
                </a:cubicBezTo>
                <a:cubicBezTo>
                  <a:pt x="1" y="2669"/>
                  <a:pt x="208" y="3640"/>
                  <a:pt x="798" y="4368"/>
                </a:cubicBezTo>
                <a:cubicBezTo>
                  <a:pt x="832" y="4437"/>
                  <a:pt x="902" y="4506"/>
                  <a:pt x="971" y="4576"/>
                </a:cubicBezTo>
                <a:cubicBezTo>
                  <a:pt x="1630" y="5338"/>
                  <a:pt x="2357" y="5997"/>
                  <a:pt x="3189" y="6586"/>
                </a:cubicBezTo>
                <a:cubicBezTo>
                  <a:pt x="3605" y="6932"/>
                  <a:pt x="4056" y="7244"/>
                  <a:pt x="4541" y="7522"/>
                </a:cubicBezTo>
                <a:cubicBezTo>
                  <a:pt x="5186" y="7921"/>
                  <a:pt x="5941" y="8157"/>
                  <a:pt x="6732" y="8157"/>
                </a:cubicBezTo>
                <a:cubicBezTo>
                  <a:pt x="6833" y="8157"/>
                  <a:pt x="6934" y="8153"/>
                  <a:pt x="7036" y="8145"/>
                </a:cubicBezTo>
                <a:cubicBezTo>
                  <a:pt x="7487" y="8145"/>
                  <a:pt x="7903" y="7972"/>
                  <a:pt x="8284" y="7730"/>
                </a:cubicBezTo>
                <a:cubicBezTo>
                  <a:pt x="8665" y="7452"/>
                  <a:pt x="8908" y="7036"/>
                  <a:pt x="8943" y="6551"/>
                </a:cubicBezTo>
                <a:cubicBezTo>
                  <a:pt x="8873" y="6066"/>
                  <a:pt x="8631" y="5581"/>
                  <a:pt x="8215" y="5269"/>
                </a:cubicBezTo>
                <a:cubicBezTo>
                  <a:pt x="7834" y="4957"/>
                  <a:pt x="7383" y="4749"/>
                  <a:pt x="6967" y="4402"/>
                </a:cubicBezTo>
                <a:cubicBezTo>
                  <a:pt x="6724" y="4264"/>
                  <a:pt x="6551" y="3952"/>
                  <a:pt x="6586" y="3640"/>
                </a:cubicBezTo>
                <a:cubicBezTo>
                  <a:pt x="6620" y="3501"/>
                  <a:pt x="6724" y="3397"/>
                  <a:pt x="6828" y="3293"/>
                </a:cubicBezTo>
                <a:cubicBezTo>
                  <a:pt x="7244" y="2947"/>
                  <a:pt x="7695" y="2669"/>
                  <a:pt x="8180" y="2427"/>
                </a:cubicBezTo>
                <a:cubicBezTo>
                  <a:pt x="8631" y="2184"/>
                  <a:pt x="9047" y="1803"/>
                  <a:pt x="9324" y="1352"/>
                </a:cubicBezTo>
                <a:cubicBezTo>
                  <a:pt x="9497" y="936"/>
                  <a:pt x="9532" y="486"/>
                  <a:pt x="9393" y="70"/>
                </a:cubicBezTo>
                <a:cubicBezTo>
                  <a:pt x="8631" y="35"/>
                  <a:pt x="7868" y="1"/>
                  <a:pt x="707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24"/>
          <p:cNvSpPr/>
          <p:nvPr/>
        </p:nvSpPr>
        <p:spPr>
          <a:xfrm rot="-4446272">
            <a:off x="8670200" y="264086"/>
            <a:ext cx="368866" cy="427123"/>
          </a:xfrm>
          <a:custGeom>
            <a:avLst/>
            <a:gdLst/>
            <a:ahLst/>
            <a:cxnLst/>
            <a:rect l="l" t="t" r="r" b="b"/>
            <a:pathLst>
              <a:path w="10399" h="9308" extrusionOk="0">
                <a:moveTo>
                  <a:pt x="4477" y="1"/>
                </a:moveTo>
                <a:cubicBezTo>
                  <a:pt x="4073" y="1"/>
                  <a:pt x="3674" y="33"/>
                  <a:pt x="3293" y="84"/>
                </a:cubicBezTo>
                <a:cubicBezTo>
                  <a:pt x="2392" y="153"/>
                  <a:pt x="1595" y="500"/>
                  <a:pt x="902" y="1089"/>
                </a:cubicBezTo>
                <a:cubicBezTo>
                  <a:pt x="555" y="1366"/>
                  <a:pt x="278" y="1747"/>
                  <a:pt x="139" y="2198"/>
                </a:cubicBezTo>
                <a:cubicBezTo>
                  <a:pt x="1" y="2614"/>
                  <a:pt x="70" y="3099"/>
                  <a:pt x="347" y="3480"/>
                </a:cubicBezTo>
                <a:cubicBezTo>
                  <a:pt x="694" y="3862"/>
                  <a:pt x="1179" y="4070"/>
                  <a:pt x="1699" y="4070"/>
                </a:cubicBezTo>
                <a:cubicBezTo>
                  <a:pt x="1796" y="4077"/>
                  <a:pt x="1895" y="4079"/>
                  <a:pt x="1994" y="4079"/>
                </a:cubicBezTo>
                <a:cubicBezTo>
                  <a:pt x="2391" y="4079"/>
                  <a:pt x="2801" y="4035"/>
                  <a:pt x="3189" y="4035"/>
                </a:cubicBezTo>
                <a:cubicBezTo>
                  <a:pt x="3251" y="4019"/>
                  <a:pt x="3311" y="4011"/>
                  <a:pt x="3370" y="4011"/>
                </a:cubicBezTo>
                <a:cubicBezTo>
                  <a:pt x="3814" y="4011"/>
                  <a:pt x="4174" y="4443"/>
                  <a:pt x="4021" y="4901"/>
                </a:cubicBezTo>
                <a:cubicBezTo>
                  <a:pt x="3883" y="5387"/>
                  <a:pt x="3675" y="5907"/>
                  <a:pt x="3467" y="6392"/>
                </a:cubicBezTo>
                <a:cubicBezTo>
                  <a:pt x="3224" y="6877"/>
                  <a:pt x="3120" y="7397"/>
                  <a:pt x="3189" y="7917"/>
                </a:cubicBezTo>
                <a:cubicBezTo>
                  <a:pt x="3351" y="8807"/>
                  <a:pt x="4104" y="9308"/>
                  <a:pt x="4868" y="9308"/>
                </a:cubicBezTo>
                <a:cubicBezTo>
                  <a:pt x="5413" y="9308"/>
                  <a:pt x="5963" y="9054"/>
                  <a:pt x="6309" y="8506"/>
                </a:cubicBezTo>
                <a:cubicBezTo>
                  <a:pt x="6551" y="7986"/>
                  <a:pt x="6655" y="7362"/>
                  <a:pt x="6551" y="6773"/>
                </a:cubicBezTo>
                <a:cubicBezTo>
                  <a:pt x="6447" y="6184"/>
                  <a:pt x="6274" y="5595"/>
                  <a:pt x="6205" y="5005"/>
                </a:cubicBezTo>
                <a:cubicBezTo>
                  <a:pt x="6106" y="4675"/>
                  <a:pt x="6322" y="4345"/>
                  <a:pt x="6672" y="4345"/>
                </a:cubicBezTo>
                <a:cubicBezTo>
                  <a:pt x="6690" y="4345"/>
                  <a:pt x="6707" y="4345"/>
                  <a:pt x="6725" y="4347"/>
                </a:cubicBezTo>
                <a:cubicBezTo>
                  <a:pt x="7279" y="4243"/>
                  <a:pt x="7903" y="4312"/>
                  <a:pt x="8492" y="4243"/>
                </a:cubicBezTo>
                <a:cubicBezTo>
                  <a:pt x="9082" y="4243"/>
                  <a:pt x="9636" y="4000"/>
                  <a:pt x="10052" y="3550"/>
                </a:cubicBezTo>
                <a:cubicBezTo>
                  <a:pt x="10329" y="3099"/>
                  <a:pt x="10399" y="2545"/>
                  <a:pt x="10191" y="2059"/>
                </a:cubicBezTo>
                <a:cubicBezTo>
                  <a:pt x="9913" y="1193"/>
                  <a:pt x="9047" y="638"/>
                  <a:pt x="8215" y="326"/>
                </a:cubicBezTo>
                <a:lnTo>
                  <a:pt x="7938" y="257"/>
                </a:lnTo>
                <a:cubicBezTo>
                  <a:pt x="7096" y="83"/>
                  <a:pt x="6254" y="6"/>
                  <a:pt x="5412" y="6"/>
                </a:cubicBezTo>
                <a:cubicBezTo>
                  <a:pt x="5249" y="6"/>
                  <a:pt x="5086" y="9"/>
                  <a:pt x="4922" y="15"/>
                </a:cubicBezTo>
                <a:cubicBezTo>
                  <a:pt x="4774" y="5"/>
                  <a:pt x="4625" y="1"/>
                  <a:pt x="447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24"/>
          <p:cNvSpPr/>
          <p:nvPr/>
        </p:nvSpPr>
        <p:spPr>
          <a:xfrm rot="3506517">
            <a:off x="8822936" y="4836513"/>
            <a:ext cx="389838" cy="373790"/>
          </a:xfrm>
          <a:custGeom>
            <a:avLst/>
            <a:gdLst/>
            <a:ahLst/>
            <a:cxnLst/>
            <a:rect l="l" t="t" r="r" b="b"/>
            <a:pathLst>
              <a:path w="9255" h="8874" extrusionOk="0">
                <a:moveTo>
                  <a:pt x="1" y="1"/>
                </a:moveTo>
                <a:cubicBezTo>
                  <a:pt x="1" y="1"/>
                  <a:pt x="278" y="6413"/>
                  <a:pt x="5165" y="8874"/>
                </a:cubicBezTo>
                <a:cubicBezTo>
                  <a:pt x="5338" y="8596"/>
                  <a:pt x="5511" y="8319"/>
                  <a:pt x="5719" y="8042"/>
                </a:cubicBezTo>
                <a:cubicBezTo>
                  <a:pt x="5719" y="8007"/>
                  <a:pt x="5754" y="7938"/>
                  <a:pt x="5789" y="7903"/>
                </a:cubicBezTo>
                <a:cubicBezTo>
                  <a:pt x="6863" y="6170"/>
                  <a:pt x="7799" y="4333"/>
                  <a:pt x="8527" y="2462"/>
                </a:cubicBezTo>
                <a:lnTo>
                  <a:pt x="8561" y="2392"/>
                </a:lnTo>
                <a:cubicBezTo>
                  <a:pt x="8631" y="2219"/>
                  <a:pt x="8665" y="2080"/>
                  <a:pt x="8735" y="1907"/>
                </a:cubicBezTo>
                <a:cubicBezTo>
                  <a:pt x="8804" y="1734"/>
                  <a:pt x="8839" y="1595"/>
                  <a:pt x="8943" y="1353"/>
                </a:cubicBezTo>
                <a:cubicBezTo>
                  <a:pt x="9012" y="1145"/>
                  <a:pt x="9081" y="937"/>
                  <a:pt x="9151" y="729"/>
                </a:cubicBezTo>
                <a:cubicBezTo>
                  <a:pt x="9151" y="694"/>
                  <a:pt x="9151" y="694"/>
                  <a:pt x="9151" y="659"/>
                </a:cubicBezTo>
                <a:cubicBezTo>
                  <a:pt x="9185" y="555"/>
                  <a:pt x="9220" y="417"/>
                  <a:pt x="9255" y="313"/>
                </a:cubicBezTo>
                <a:lnTo>
                  <a:pt x="9255" y="278"/>
                </a:lnTo>
                <a:lnTo>
                  <a:pt x="8665" y="278"/>
                </a:lnTo>
                <a:lnTo>
                  <a:pt x="6863" y="209"/>
                </a:lnTo>
                <a:lnTo>
                  <a:pt x="6517" y="209"/>
                </a:lnTo>
                <a:lnTo>
                  <a:pt x="867" y="35"/>
                </a:lnTo>
                <a:lnTo>
                  <a:pt x="728" y="35"/>
                </a:lnTo>
                <a:lnTo>
                  <a:pt x="1" y="1"/>
                </a:lnTo>
                <a:close/>
              </a:path>
            </a:pathLst>
          </a:custGeom>
          <a:solidFill>
            <a:srgbClr val="F954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24"/>
          <p:cNvSpPr/>
          <p:nvPr/>
        </p:nvSpPr>
        <p:spPr>
          <a:xfrm rot="3506517">
            <a:off x="8669925" y="4148424"/>
            <a:ext cx="369409" cy="391312"/>
          </a:xfrm>
          <a:custGeom>
            <a:avLst/>
            <a:gdLst/>
            <a:ahLst/>
            <a:cxnLst/>
            <a:rect l="l" t="t" r="r" b="b"/>
            <a:pathLst>
              <a:path w="8770" h="9290" extrusionOk="0">
                <a:moveTo>
                  <a:pt x="70" y="1"/>
                </a:moveTo>
                <a:lnTo>
                  <a:pt x="70" y="625"/>
                </a:lnTo>
                <a:lnTo>
                  <a:pt x="70" y="2427"/>
                </a:lnTo>
                <a:lnTo>
                  <a:pt x="70" y="2774"/>
                </a:lnTo>
                <a:lnTo>
                  <a:pt x="1" y="8423"/>
                </a:lnTo>
                <a:lnTo>
                  <a:pt x="1" y="8562"/>
                </a:lnTo>
                <a:lnTo>
                  <a:pt x="1" y="9290"/>
                </a:lnTo>
                <a:cubicBezTo>
                  <a:pt x="1" y="9290"/>
                  <a:pt x="6413" y="8874"/>
                  <a:pt x="8770" y="3952"/>
                </a:cubicBezTo>
                <a:cubicBezTo>
                  <a:pt x="8492" y="3779"/>
                  <a:pt x="8215" y="3605"/>
                  <a:pt x="7938" y="3432"/>
                </a:cubicBezTo>
                <a:cubicBezTo>
                  <a:pt x="7903" y="3398"/>
                  <a:pt x="7834" y="3363"/>
                  <a:pt x="7799" y="3328"/>
                </a:cubicBezTo>
                <a:cubicBezTo>
                  <a:pt x="6032" y="2288"/>
                  <a:pt x="4195" y="1422"/>
                  <a:pt x="2288" y="729"/>
                </a:cubicBezTo>
                <a:lnTo>
                  <a:pt x="2219" y="694"/>
                </a:lnTo>
                <a:lnTo>
                  <a:pt x="1734" y="521"/>
                </a:lnTo>
                <a:lnTo>
                  <a:pt x="1214" y="348"/>
                </a:lnTo>
                <a:cubicBezTo>
                  <a:pt x="971" y="244"/>
                  <a:pt x="763" y="174"/>
                  <a:pt x="555" y="140"/>
                </a:cubicBezTo>
                <a:lnTo>
                  <a:pt x="486" y="140"/>
                </a:lnTo>
                <a:cubicBezTo>
                  <a:pt x="382" y="70"/>
                  <a:pt x="244" y="36"/>
                  <a:pt x="140" y="1"/>
                </a:cubicBezTo>
                <a:close/>
              </a:path>
            </a:pathLst>
          </a:custGeom>
          <a:solidFill>
            <a:srgbClr val="F954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IG_NUMBER_1">
    <p:bg>
      <p:bgPr>
        <a:solidFill>
          <a:schemeClr val="accent2"/>
        </a:solidFill>
        <a:effectLst/>
      </p:bgPr>
    </p:bg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31"/>
          <p:cNvSpPr/>
          <p:nvPr/>
        </p:nvSpPr>
        <p:spPr>
          <a:xfrm rot="-419307">
            <a:off x="-16729" y="48287"/>
            <a:ext cx="851033" cy="936492"/>
          </a:xfrm>
          <a:custGeom>
            <a:avLst/>
            <a:gdLst/>
            <a:ahLst/>
            <a:cxnLst/>
            <a:rect l="l" t="t" r="r" b="b"/>
            <a:pathLst>
              <a:path w="30144" h="33171" extrusionOk="0">
                <a:moveTo>
                  <a:pt x="29024" y="1"/>
                </a:moveTo>
                <a:lnTo>
                  <a:pt x="789" y="9123"/>
                </a:lnTo>
                <a:lnTo>
                  <a:pt x="1" y="9413"/>
                </a:lnTo>
                <a:lnTo>
                  <a:pt x="10947" y="18783"/>
                </a:lnTo>
                <a:lnTo>
                  <a:pt x="17871" y="24671"/>
                </a:lnTo>
                <a:lnTo>
                  <a:pt x="27822" y="33171"/>
                </a:lnTo>
                <a:cubicBezTo>
                  <a:pt x="27822" y="33171"/>
                  <a:pt x="28112" y="32093"/>
                  <a:pt x="28444" y="30185"/>
                </a:cubicBezTo>
                <a:cubicBezTo>
                  <a:pt x="28817" y="28237"/>
                  <a:pt x="29315" y="25334"/>
                  <a:pt x="29646" y="21893"/>
                </a:cubicBezTo>
                <a:cubicBezTo>
                  <a:pt x="29895" y="19239"/>
                  <a:pt x="30102" y="16254"/>
                  <a:pt x="30102" y="13061"/>
                </a:cubicBezTo>
                <a:cubicBezTo>
                  <a:pt x="30144" y="8666"/>
                  <a:pt x="29812" y="4313"/>
                  <a:pt x="2902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8" name="Google Shape;838;p31"/>
          <p:cNvGrpSpPr/>
          <p:nvPr/>
        </p:nvGrpSpPr>
        <p:grpSpPr>
          <a:xfrm>
            <a:off x="118478" y="4170734"/>
            <a:ext cx="674522" cy="1061336"/>
            <a:chOff x="118478" y="4170734"/>
            <a:chExt cx="674522" cy="1061336"/>
          </a:xfrm>
        </p:grpSpPr>
        <p:sp>
          <p:nvSpPr>
            <p:cNvPr id="839" name="Google Shape;839;p31"/>
            <p:cNvSpPr/>
            <p:nvPr/>
          </p:nvSpPr>
          <p:spPr>
            <a:xfrm rot="-419257">
              <a:off x="147951" y="4200548"/>
              <a:ext cx="521673" cy="516393"/>
            </a:xfrm>
            <a:custGeom>
              <a:avLst/>
              <a:gdLst/>
              <a:ahLst/>
              <a:cxnLst/>
              <a:rect l="l" t="t" r="r" b="b"/>
              <a:pathLst>
                <a:path w="32798" h="32466" extrusionOk="0">
                  <a:moveTo>
                    <a:pt x="6925" y="0"/>
                  </a:moveTo>
                  <a:cubicBezTo>
                    <a:pt x="5100" y="3981"/>
                    <a:pt x="3691" y="8127"/>
                    <a:pt x="2654" y="12398"/>
                  </a:cubicBezTo>
                  <a:cubicBezTo>
                    <a:pt x="1908" y="15466"/>
                    <a:pt x="1369" y="18451"/>
                    <a:pt x="954" y="21105"/>
                  </a:cubicBezTo>
                  <a:cubicBezTo>
                    <a:pt x="457" y="24505"/>
                    <a:pt x="208" y="27448"/>
                    <a:pt x="84" y="29439"/>
                  </a:cubicBezTo>
                  <a:cubicBezTo>
                    <a:pt x="1" y="31346"/>
                    <a:pt x="1" y="32465"/>
                    <a:pt x="1" y="32465"/>
                  </a:cubicBezTo>
                  <a:lnTo>
                    <a:pt x="11734" y="26619"/>
                  </a:lnTo>
                  <a:lnTo>
                    <a:pt x="19861" y="22597"/>
                  </a:lnTo>
                  <a:lnTo>
                    <a:pt x="32797" y="16171"/>
                  </a:lnTo>
                  <a:lnTo>
                    <a:pt x="32051" y="15715"/>
                  </a:lnTo>
                  <a:lnTo>
                    <a:pt x="69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1"/>
            <p:cNvSpPr/>
            <p:nvPr/>
          </p:nvSpPr>
          <p:spPr>
            <a:xfrm rot="-5108393">
              <a:off x="252829" y="4692132"/>
              <a:ext cx="521642" cy="516362"/>
            </a:xfrm>
            <a:custGeom>
              <a:avLst/>
              <a:gdLst/>
              <a:ahLst/>
              <a:cxnLst/>
              <a:rect l="l" t="t" r="r" b="b"/>
              <a:pathLst>
                <a:path w="32798" h="32466" extrusionOk="0">
                  <a:moveTo>
                    <a:pt x="6925" y="0"/>
                  </a:moveTo>
                  <a:cubicBezTo>
                    <a:pt x="5100" y="3981"/>
                    <a:pt x="3691" y="8127"/>
                    <a:pt x="2654" y="12398"/>
                  </a:cubicBezTo>
                  <a:cubicBezTo>
                    <a:pt x="1908" y="15466"/>
                    <a:pt x="1369" y="18451"/>
                    <a:pt x="954" y="21105"/>
                  </a:cubicBezTo>
                  <a:cubicBezTo>
                    <a:pt x="457" y="24505"/>
                    <a:pt x="208" y="27448"/>
                    <a:pt x="84" y="29439"/>
                  </a:cubicBezTo>
                  <a:cubicBezTo>
                    <a:pt x="1" y="31346"/>
                    <a:pt x="1" y="32465"/>
                    <a:pt x="1" y="32465"/>
                  </a:cubicBezTo>
                  <a:lnTo>
                    <a:pt x="11734" y="26619"/>
                  </a:lnTo>
                  <a:lnTo>
                    <a:pt x="19861" y="22597"/>
                  </a:lnTo>
                  <a:lnTo>
                    <a:pt x="32797" y="16171"/>
                  </a:lnTo>
                  <a:lnTo>
                    <a:pt x="32051" y="15715"/>
                  </a:lnTo>
                  <a:lnTo>
                    <a:pt x="69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1" name="Google Shape;841;p31"/>
          <p:cNvSpPr/>
          <p:nvPr/>
        </p:nvSpPr>
        <p:spPr>
          <a:xfrm rot="-419322">
            <a:off x="8348630" y="4615164"/>
            <a:ext cx="521038" cy="370604"/>
          </a:xfrm>
          <a:custGeom>
            <a:avLst/>
            <a:gdLst/>
            <a:ahLst/>
            <a:cxnLst/>
            <a:rect l="l" t="t" r="r" b="b"/>
            <a:pathLst>
              <a:path w="6179" h="4395" extrusionOk="0">
                <a:moveTo>
                  <a:pt x="6179" y="0"/>
                </a:moveTo>
                <a:lnTo>
                  <a:pt x="1" y="539"/>
                </a:lnTo>
                <a:lnTo>
                  <a:pt x="3525" y="4395"/>
                </a:lnTo>
                <a:lnTo>
                  <a:pt x="6137" y="332"/>
                </a:lnTo>
                <a:cubicBezTo>
                  <a:pt x="6179" y="207"/>
                  <a:pt x="6179" y="124"/>
                  <a:pt x="6179" y="0"/>
                </a:cubicBezTo>
                <a:close/>
              </a:path>
            </a:pathLst>
          </a:custGeom>
          <a:solidFill>
            <a:srgbClr val="FEB5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2" name="Google Shape;842;p31"/>
          <p:cNvGrpSpPr/>
          <p:nvPr/>
        </p:nvGrpSpPr>
        <p:grpSpPr>
          <a:xfrm>
            <a:off x="-270006" y="1662939"/>
            <a:ext cx="2303620" cy="2512530"/>
            <a:chOff x="-270006" y="1662939"/>
            <a:chExt cx="2303620" cy="2512530"/>
          </a:xfrm>
        </p:grpSpPr>
        <p:sp>
          <p:nvSpPr>
            <p:cNvPr id="843" name="Google Shape;843;p31"/>
            <p:cNvSpPr/>
            <p:nvPr/>
          </p:nvSpPr>
          <p:spPr>
            <a:xfrm rot="1316678">
              <a:off x="255498" y="2544191"/>
              <a:ext cx="96548" cy="106203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855" y="1"/>
                  </a:moveTo>
                  <a:cubicBezTo>
                    <a:pt x="1792" y="1"/>
                    <a:pt x="1727" y="5"/>
                    <a:pt x="1659" y="15"/>
                  </a:cubicBezTo>
                  <a:cubicBezTo>
                    <a:pt x="374" y="180"/>
                    <a:pt x="0" y="2129"/>
                    <a:pt x="539" y="3083"/>
                  </a:cubicBezTo>
                  <a:cubicBezTo>
                    <a:pt x="793" y="3517"/>
                    <a:pt x="1236" y="3762"/>
                    <a:pt x="1730" y="3762"/>
                  </a:cubicBezTo>
                  <a:cubicBezTo>
                    <a:pt x="1802" y="3762"/>
                    <a:pt x="1875" y="3757"/>
                    <a:pt x="1949" y="3746"/>
                  </a:cubicBezTo>
                  <a:cubicBezTo>
                    <a:pt x="2364" y="3663"/>
                    <a:pt x="2737" y="3332"/>
                    <a:pt x="2944" y="2917"/>
                  </a:cubicBezTo>
                  <a:cubicBezTo>
                    <a:pt x="3419" y="2007"/>
                    <a:pt x="3176" y="1"/>
                    <a:pt x="1855" y="1"/>
                  </a:cubicBezTo>
                  <a:close/>
                </a:path>
              </a:pathLst>
            </a:custGeom>
            <a:solidFill>
              <a:srgbClr val="FCB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1"/>
            <p:cNvSpPr/>
            <p:nvPr/>
          </p:nvSpPr>
          <p:spPr>
            <a:xfrm rot="1316678">
              <a:off x="-150271" y="2873758"/>
              <a:ext cx="1830658" cy="995715"/>
            </a:xfrm>
            <a:custGeom>
              <a:avLst/>
              <a:gdLst/>
              <a:ahLst/>
              <a:cxnLst/>
              <a:rect l="l" t="t" r="r" b="b"/>
              <a:pathLst>
                <a:path w="64847" h="35271" extrusionOk="0">
                  <a:moveTo>
                    <a:pt x="63976" y="0"/>
                  </a:moveTo>
                  <a:lnTo>
                    <a:pt x="0" y="7256"/>
                  </a:lnTo>
                  <a:cubicBezTo>
                    <a:pt x="42" y="7837"/>
                    <a:pt x="83" y="8417"/>
                    <a:pt x="125" y="8956"/>
                  </a:cubicBezTo>
                  <a:cubicBezTo>
                    <a:pt x="125" y="9081"/>
                    <a:pt x="166" y="9205"/>
                    <a:pt x="166" y="9329"/>
                  </a:cubicBezTo>
                  <a:cubicBezTo>
                    <a:pt x="415" y="12439"/>
                    <a:pt x="1078" y="15507"/>
                    <a:pt x="2032" y="18451"/>
                  </a:cubicBezTo>
                  <a:cubicBezTo>
                    <a:pt x="2488" y="19736"/>
                    <a:pt x="3027" y="21022"/>
                    <a:pt x="3649" y="22265"/>
                  </a:cubicBezTo>
                  <a:cubicBezTo>
                    <a:pt x="6551" y="28236"/>
                    <a:pt x="11858" y="32714"/>
                    <a:pt x="18244" y="34580"/>
                  </a:cubicBezTo>
                  <a:cubicBezTo>
                    <a:pt x="19800" y="35050"/>
                    <a:pt x="21420" y="35270"/>
                    <a:pt x="23043" y="35270"/>
                  </a:cubicBezTo>
                  <a:cubicBezTo>
                    <a:pt x="23710" y="35270"/>
                    <a:pt x="24379" y="35233"/>
                    <a:pt x="25043" y="35160"/>
                  </a:cubicBezTo>
                  <a:lnTo>
                    <a:pt x="47557" y="32590"/>
                  </a:lnTo>
                  <a:cubicBezTo>
                    <a:pt x="52284" y="32092"/>
                    <a:pt x="56596" y="29687"/>
                    <a:pt x="59498" y="25914"/>
                  </a:cubicBezTo>
                  <a:cubicBezTo>
                    <a:pt x="62691" y="21602"/>
                    <a:pt x="64059" y="16585"/>
                    <a:pt x="64515" y="12107"/>
                  </a:cubicBezTo>
                  <a:cubicBezTo>
                    <a:pt x="64557" y="12024"/>
                    <a:pt x="64557" y="11900"/>
                    <a:pt x="64557" y="11817"/>
                  </a:cubicBezTo>
                  <a:cubicBezTo>
                    <a:pt x="64847" y="8832"/>
                    <a:pt x="64806" y="5846"/>
                    <a:pt x="64432" y="2861"/>
                  </a:cubicBezTo>
                  <a:cubicBezTo>
                    <a:pt x="64432" y="2737"/>
                    <a:pt x="64432" y="2612"/>
                    <a:pt x="64391" y="2488"/>
                  </a:cubicBezTo>
                  <a:cubicBezTo>
                    <a:pt x="64267" y="1576"/>
                    <a:pt x="64184" y="871"/>
                    <a:pt x="64101" y="456"/>
                  </a:cubicBezTo>
                  <a:cubicBezTo>
                    <a:pt x="64018" y="166"/>
                    <a:pt x="63976" y="0"/>
                    <a:pt x="639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1"/>
            <p:cNvSpPr/>
            <p:nvPr/>
          </p:nvSpPr>
          <p:spPr>
            <a:xfrm rot="1316678">
              <a:off x="19759" y="2907723"/>
              <a:ext cx="1744075" cy="267314"/>
            </a:xfrm>
            <a:custGeom>
              <a:avLst/>
              <a:gdLst/>
              <a:ahLst/>
              <a:cxnLst/>
              <a:rect l="l" t="t" r="r" b="b"/>
              <a:pathLst>
                <a:path w="61780" h="9469" extrusionOk="0">
                  <a:moveTo>
                    <a:pt x="61780" y="0"/>
                  </a:moveTo>
                  <a:lnTo>
                    <a:pt x="1" y="6966"/>
                  </a:lnTo>
                  <a:cubicBezTo>
                    <a:pt x="1701" y="7671"/>
                    <a:pt x="3484" y="8127"/>
                    <a:pt x="5308" y="8417"/>
                  </a:cubicBezTo>
                  <a:cubicBezTo>
                    <a:pt x="8247" y="8965"/>
                    <a:pt x="12471" y="9468"/>
                    <a:pt x="18153" y="9468"/>
                  </a:cubicBezTo>
                  <a:cubicBezTo>
                    <a:pt x="21931" y="9468"/>
                    <a:pt x="26354" y="9246"/>
                    <a:pt x="31471" y="8666"/>
                  </a:cubicBezTo>
                  <a:cubicBezTo>
                    <a:pt x="45775" y="7049"/>
                    <a:pt x="54151" y="3939"/>
                    <a:pt x="58338" y="1949"/>
                  </a:cubicBezTo>
                  <a:cubicBezTo>
                    <a:pt x="59541" y="1410"/>
                    <a:pt x="60702" y="747"/>
                    <a:pt x="61780" y="0"/>
                  </a:cubicBezTo>
                  <a:close/>
                </a:path>
              </a:pathLst>
            </a:custGeom>
            <a:solidFill>
              <a:srgbClr val="723E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1"/>
            <p:cNvSpPr/>
            <p:nvPr/>
          </p:nvSpPr>
          <p:spPr>
            <a:xfrm rot="1316678">
              <a:off x="179980" y="2860771"/>
              <a:ext cx="1497088" cy="326146"/>
            </a:xfrm>
            <a:custGeom>
              <a:avLst/>
              <a:gdLst/>
              <a:ahLst/>
              <a:cxnLst/>
              <a:rect l="l" t="t" r="r" b="b"/>
              <a:pathLst>
                <a:path w="53031" h="11553" extrusionOk="0">
                  <a:moveTo>
                    <a:pt x="25895" y="0"/>
                  </a:moveTo>
                  <a:cubicBezTo>
                    <a:pt x="23015" y="0"/>
                    <a:pt x="20129" y="1351"/>
                    <a:pt x="18327" y="4095"/>
                  </a:cubicBezTo>
                  <a:cubicBezTo>
                    <a:pt x="17270" y="3566"/>
                    <a:pt x="16123" y="3307"/>
                    <a:pt x="14979" y="3307"/>
                  </a:cubicBezTo>
                  <a:cubicBezTo>
                    <a:pt x="13790" y="3307"/>
                    <a:pt x="12605" y="3587"/>
                    <a:pt x="11527" y="4136"/>
                  </a:cubicBezTo>
                  <a:cubicBezTo>
                    <a:pt x="10159" y="4882"/>
                    <a:pt x="9122" y="6085"/>
                    <a:pt x="8500" y="7536"/>
                  </a:cubicBezTo>
                  <a:cubicBezTo>
                    <a:pt x="8169" y="8324"/>
                    <a:pt x="7920" y="9153"/>
                    <a:pt x="7837" y="10024"/>
                  </a:cubicBezTo>
                  <a:cubicBezTo>
                    <a:pt x="6757" y="9623"/>
                    <a:pt x="5625" y="9427"/>
                    <a:pt x="4498" y="9427"/>
                  </a:cubicBezTo>
                  <a:cubicBezTo>
                    <a:pt x="2943" y="9427"/>
                    <a:pt x="1395" y="9800"/>
                    <a:pt x="1" y="10521"/>
                  </a:cubicBezTo>
                  <a:cubicBezTo>
                    <a:pt x="2613" y="11019"/>
                    <a:pt x="5225" y="11309"/>
                    <a:pt x="7878" y="11433"/>
                  </a:cubicBezTo>
                  <a:cubicBezTo>
                    <a:pt x="9555" y="11513"/>
                    <a:pt x="11231" y="11552"/>
                    <a:pt x="12907" y="11552"/>
                  </a:cubicBezTo>
                  <a:cubicBezTo>
                    <a:pt x="17323" y="11552"/>
                    <a:pt x="21733" y="11281"/>
                    <a:pt x="26122" y="10770"/>
                  </a:cubicBezTo>
                  <a:cubicBezTo>
                    <a:pt x="29522" y="10355"/>
                    <a:pt x="32548" y="9899"/>
                    <a:pt x="35285" y="9402"/>
                  </a:cubicBezTo>
                  <a:cubicBezTo>
                    <a:pt x="35782" y="9319"/>
                    <a:pt x="36239" y="9236"/>
                    <a:pt x="36653" y="9153"/>
                  </a:cubicBezTo>
                  <a:cubicBezTo>
                    <a:pt x="39265" y="8614"/>
                    <a:pt x="41546" y="8075"/>
                    <a:pt x="43619" y="7495"/>
                  </a:cubicBezTo>
                  <a:cubicBezTo>
                    <a:pt x="46853" y="6624"/>
                    <a:pt x="50004" y="5463"/>
                    <a:pt x="53031" y="4053"/>
                  </a:cubicBezTo>
                  <a:cubicBezTo>
                    <a:pt x="52269" y="3545"/>
                    <a:pt x="51380" y="3291"/>
                    <a:pt x="50475" y="3291"/>
                  </a:cubicBezTo>
                  <a:cubicBezTo>
                    <a:pt x="50346" y="3291"/>
                    <a:pt x="50216" y="3296"/>
                    <a:pt x="50087" y="3307"/>
                  </a:cubicBezTo>
                  <a:cubicBezTo>
                    <a:pt x="48470" y="3390"/>
                    <a:pt x="46853" y="3970"/>
                    <a:pt x="45526" y="4924"/>
                  </a:cubicBezTo>
                  <a:cubicBezTo>
                    <a:pt x="44987" y="4385"/>
                    <a:pt x="44407" y="3887"/>
                    <a:pt x="43743" y="3514"/>
                  </a:cubicBezTo>
                  <a:cubicBezTo>
                    <a:pt x="42421" y="2724"/>
                    <a:pt x="40950" y="2340"/>
                    <a:pt x="39489" y="2340"/>
                  </a:cubicBezTo>
                  <a:cubicBezTo>
                    <a:pt x="37420" y="2340"/>
                    <a:pt x="35371" y="3110"/>
                    <a:pt x="33792" y="4592"/>
                  </a:cubicBezTo>
                  <a:cubicBezTo>
                    <a:pt x="32056" y="1548"/>
                    <a:pt x="28978" y="0"/>
                    <a:pt x="258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1"/>
            <p:cNvSpPr/>
            <p:nvPr/>
          </p:nvSpPr>
          <p:spPr>
            <a:xfrm rot="1316678">
              <a:off x="161275" y="3149913"/>
              <a:ext cx="179122" cy="124101"/>
            </a:xfrm>
            <a:custGeom>
              <a:avLst/>
              <a:gdLst/>
              <a:ahLst/>
              <a:cxnLst/>
              <a:rect l="l" t="t" r="r" b="b"/>
              <a:pathLst>
                <a:path w="6345" h="4396" extrusionOk="0">
                  <a:moveTo>
                    <a:pt x="2820" y="1"/>
                  </a:moveTo>
                  <a:lnTo>
                    <a:pt x="0" y="4396"/>
                  </a:lnTo>
                  <a:lnTo>
                    <a:pt x="6344" y="3857"/>
                  </a:lnTo>
                  <a:lnTo>
                    <a:pt x="2820" y="1"/>
                  </a:lnTo>
                  <a:close/>
                </a:path>
              </a:pathLst>
            </a:custGeom>
            <a:solidFill>
              <a:srgbClr val="FEB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1"/>
            <p:cNvSpPr/>
            <p:nvPr/>
          </p:nvSpPr>
          <p:spPr>
            <a:xfrm rot="1316678">
              <a:off x="463166" y="3233898"/>
              <a:ext cx="180279" cy="124101"/>
            </a:xfrm>
            <a:custGeom>
              <a:avLst/>
              <a:gdLst/>
              <a:ahLst/>
              <a:cxnLst/>
              <a:rect l="l" t="t" r="r" b="b"/>
              <a:pathLst>
                <a:path w="6386" h="4396" extrusionOk="0">
                  <a:moveTo>
                    <a:pt x="2820" y="1"/>
                  </a:moveTo>
                  <a:lnTo>
                    <a:pt x="0" y="4396"/>
                  </a:lnTo>
                  <a:lnTo>
                    <a:pt x="6385" y="3857"/>
                  </a:lnTo>
                  <a:lnTo>
                    <a:pt x="2820" y="1"/>
                  </a:lnTo>
                  <a:close/>
                </a:path>
              </a:pathLst>
            </a:custGeom>
            <a:solidFill>
              <a:srgbClr val="FEB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1"/>
            <p:cNvSpPr/>
            <p:nvPr/>
          </p:nvSpPr>
          <p:spPr>
            <a:xfrm rot="1316678">
              <a:off x="5063" y="3114742"/>
              <a:ext cx="179122" cy="124101"/>
            </a:xfrm>
            <a:custGeom>
              <a:avLst/>
              <a:gdLst/>
              <a:ahLst/>
              <a:cxnLst/>
              <a:rect l="l" t="t" r="r" b="b"/>
              <a:pathLst>
                <a:path w="6345" h="4396" extrusionOk="0">
                  <a:moveTo>
                    <a:pt x="6345" y="1"/>
                  </a:moveTo>
                  <a:lnTo>
                    <a:pt x="1" y="540"/>
                  </a:lnTo>
                  <a:lnTo>
                    <a:pt x="3525" y="4396"/>
                  </a:lnTo>
                  <a:lnTo>
                    <a:pt x="6345" y="1"/>
                  </a:lnTo>
                  <a:close/>
                </a:path>
              </a:pathLst>
            </a:custGeom>
            <a:solidFill>
              <a:srgbClr val="FEB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1"/>
            <p:cNvSpPr/>
            <p:nvPr/>
          </p:nvSpPr>
          <p:spPr>
            <a:xfrm rot="1316678">
              <a:off x="304769" y="3197883"/>
              <a:ext cx="180308" cy="124101"/>
            </a:xfrm>
            <a:custGeom>
              <a:avLst/>
              <a:gdLst/>
              <a:ahLst/>
              <a:cxnLst/>
              <a:rect l="l" t="t" r="r" b="b"/>
              <a:pathLst>
                <a:path w="6387" h="4396" extrusionOk="0">
                  <a:moveTo>
                    <a:pt x="6386" y="0"/>
                  </a:moveTo>
                  <a:lnTo>
                    <a:pt x="1" y="539"/>
                  </a:lnTo>
                  <a:lnTo>
                    <a:pt x="3525" y="4395"/>
                  </a:lnTo>
                  <a:lnTo>
                    <a:pt x="6386" y="0"/>
                  </a:lnTo>
                  <a:close/>
                </a:path>
              </a:pathLst>
            </a:custGeom>
            <a:solidFill>
              <a:srgbClr val="FEB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1"/>
            <p:cNvSpPr/>
            <p:nvPr/>
          </p:nvSpPr>
          <p:spPr>
            <a:xfrm rot="1316678">
              <a:off x="747051" y="3311720"/>
              <a:ext cx="180279" cy="125258"/>
            </a:xfrm>
            <a:custGeom>
              <a:avLst/>
              <a:gdLst/>
              <a:ahLst/>
              <a:cxnLst/>
              <a:rect l="l" t="t" r="r" b="b"/>
              <a:pathLst>
                <a:path w="6386" h="4437" extrusionOk="0">
                  <a:moveTo>
                    <a:pt x="2862" y="1"/>
                  </a:moveTo>
                  <a:lnTo>
                    <a:pt x="1" y="4437"/>
                  </a:lnTo>
                  <a:lnTo>
                    <a:pt x="6386" y="3856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FEB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1"/>
            <p:cNvSpPr/>
            <p:nvPr/>
          </p:nvSpPr>
          <p:spPr>
            <a:xfrm rot="1316678">
              <a:off x="1050121" y="3395710"/>
              <a:ext cx="179094" cy="125287"/>
            </a:xfrm>
            <a:custGeom>
              <a:avLst/>
              <a:gdLst/>
              <a:ahLst/>
              <a:cxnLst/>
              <a:rect l="l" t="t" r="r" b="b"/>
              <a:pathLst>
                <a:path w="6344" h="4438" extrusionOk="0">
                  <a:moveTo>
                    <a:pt x="2820" y="1"/>
                  </a:moveTo>
                  <a:lnTo>
                    <a:pt x="0" y="4437"/>
                  </a:lnTo>
                  <a:lnTo>
                    <a:pt x="6344" y="3857"/>
                  </a:lnTo>
                  <a:lnTo>
                    <a:pt x="2820" y="1"/>
                  </a:lnTo>
                  <a:close/>
                </a:path>
              </a:pathLst>
            </a:custGeom>
            <a:solidFill>
              <a:srgbClr val="FEB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1"/>
            <p:cNvSpPr/>
            <p:nvPr/>
          </p:nvSpPr>
          <p:spPr>
            <a:xfrm rot="1316678">
              <a:off x="591975" y="3276775"/>
              <a:ext cx="179122" cy="125287"/>
            </a:xfrm>
            <a:custGeom>
              <a:avLst/>
              <a:gdLst/>
              <a:ahLst/>
              <a:cxnLst/>
              <a:rect l="l" t="t" r="r" b="b"/>
              <a:pathLst>
                <a:path w="6345" h="4438" extrusionOk="0">
                  <a:moveTo>
                    <a:pt x="6345" y="1"/>
                  </a:moveTo>
                  <a:lnTo>
                    <a:pt x="1" y="540"/>
                  </a:lnTo>
                  <a:lnTo>
                    <a:pt x="3525" y="4437"/>
                  </a:lnTo>
                  <a:lnTo>
                    <a:pt x="6345" y="1"/>
                  </a:lnTo>
                  <a:close/>
                </a:path>
              </a:pathLst>
            </a:custGeom>
            <a:solidFill>
              <a:srgbClr val="FEB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1"/>
            <p:cNvSpPr/>
            <p:nvPr/>
          </p:nvSpPr>
          <p:spPr>
            <a:xfrm rot="1316678">
              <a:off x="891692" y="3359890"/>
              <a:ext cx="180308" cy="125287"/>
            </a:xfrm>
            <a:custGeom>
              <a:avLst/>
              <a:gdLst/>
              <a:ahLst/>
              <a:cxnLst/>
              <a:rect l="l" t="t" r="r" b="b"/>
              <a:pathLst>
                <a:path w="6387" h="4438" extrusionOk="0">
                  <a:moveTo>
                    <a:pt x="6386" y="1"/>
                  </a:moveTo>
                  <a:lnTo>
                    <a:pt x="1" y="581"/>
                  </a:lnTo>
                  <a:lnTo>
                    <a:pt x="3525" y="4437"/>
                  </a:lnTo>
                  <a:lnTo>
                    <a:pt x="6386" y="1"/>
                  </a:lnTo>
                  <a:close/>
                </a:path>
              </a:pathLst>
            </a:custGeom>
            <a:solidFill>
              <a:srgbClr val="FEB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1"/>
            <p:cNvSpPr/>
            <p:nvPr/>
          </p:nvSpPr>
          <p:spPr>
            <a:xfrm rot="1316678">
              <a:off x="1331574" y="3473994"/>
              <a:ext cx="180279" cy="125287"/>
            </a:xfrm>
            <a:custGeom>
              <a:avLst/>
              <a:gdLst/>
              <a:ahLst/>
              <a:cxnLst/>
              <a:rect l="l" t="t" r="r" b="b"/>
              <a:pathLst>
                <a:path w="6386" h="4438" extrusionOk="0">
                  <a:moveTo>
                    <a:pt x="2862" y="1"/>
                  </a:moveTo>
                  <a:lnTo>
                    <a:pt x="1" y="4437"/>
                  </a:lnTo>
                  <a:lnTo>
                    <a:pt x="6386" y="3857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FEB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1"/>
            <p:cNvSpPr/>
            <p:nvPr/>
          </p:nvSpPr>
          <p:spPr>
            <a:xfrm rot="1316678">
              <a:off x="1176725" y="3439092"/>
              <a:ext cx="179122" cy="124101"/>
            </a:xfrm>
            <a:custGeom>
              <a:avLst/>
              <a:gdLst/>
              <a:ahLst/>
              <a:cxnLst/>
              <a:rect l="l" t="t" r="r" b="b"/>
              <a:pathLst>
                <a:path w="6345" h="4396" extrusionOk="0">
                  <a:moveTo>
                    <a:pt x="6345" y="1"/>
                  </a:moveTo>
                  <a:lnTo>
                    <a:pt x="1" y="540"/>
                  </a:lnTo>
                  <a:lnTo>
                    <a:pt x="3525" y="4396"/>
                  </a:lnTo>
                  <a:lnTo>
                    <a:pt x="6345" y="1"/>
                  </a:lnTo>
                  <a:close/>
                </a:path>
              </a:pathLst>
            </a:custGeom>
            <a:solidFill>
              <a:srgbClr val="FEB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1"/>
            <p:cNvSpPr/>
            <p:nvPr/>
          </p:nvSpPr>
          <p:spPr>
            <a:xfrm rot="1316678">
              <a:off x="1172006" y="2811536"/>
              <a:ext cx="103041" cy="203824"/>
            </a:xfrm>
            <a:custGeom>
              <a:avLst/>
              <a:gdLst/>
              <a:ahLst/>
              <a:cxnLst/>
              <a:rect l="l" t="t" r="r" b="b"/>
              <a:pathLst>
                <a:path w="3650" h="7220" extrusionOk="0">
                  <a:moveTo>
                    <a:pt x="2540" y="0"/>
                  </a:moveTo>
                  <a:cubicBezTo>
                    <a:pt x="2203" y="0"/>
                    <a:pt x="1859" y="137"/>
                    <a:pt x="1618" y="378"/>
                  </a:cubicBezTo>
                  <a:cubicBezTo>
                    <a:pt x="996" y="1000"/>
                    <a:pt x="622" y="1830"/>
                    <a:pt x="540" y="2700"/>
                  </a:cubicBezTo>
                  <a:cubicBezTo>
                    <a:pt x="291" y="4027"/>
                    <a:pt x="1" y="5934"/>
                    <a:pt x="457" y="7220"/>
                  </a:cubicBezTo>
                  <a:cubicBezTo>
                    <a:pt x="996" y="6432"/>
                    <a:pt x="1452" y="5603"/>
                    <a:pt x="1991" y="4815"/>
                  </a:cubicBezTo>
                  <a:cubicBezTo>
                    <a:pt x="2737" y="3737"/>
                    <a:pt x="3608" y="2617"/>
                    <a:pt x="3608" y="1291"/>
                  </a:cubicBezTo>
                  <a:cubicBezTo>
                    <a:pt x="3649" y="834"/>
                    <a:pt x="3442" y="420"/>
                    <a:pt x="3069" y="130"/>
                  </a:cubicBezTo>
                  <a:cubicBezTo>
                    <a:pt x="2907" y="42"/>
                    <a:pt x="2725" y="0"/>
                    <a:pt x="25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1"/>
            <p:cNvSpPr/>
            <p:nvPr/>
          </p:nvSpPr>
          <p:spPr>
            <a:xfrm rot="1316678">
              <a:off x="1196761" y="2943877"/>
              <a:ext cx="194338" cy="115914"/>
            </a:xfrm>
            <a:custGeom>
              <a:avLst/>
              <a:gdLst/>
              <a:ahLst/>
              <a:cxnLst/>
              <a:rect l="l" t="t" r="r" b="b"/>
              <a:pathLst>
                <a:path w="6884" h="4106" extrusionOk="0">
                  <a:moveTo>
                    <a:pt x="5639" y="1"/>
                  </a:moveTo>
                  <a:cubicBezTo>
                    <a:pt x="4727" y="1"/>
                    <a:pt x="3898" y="332"/>
                    <a:pt x="3234" y="913"/>
                  </a:cubicBezTo>
                  <a:cubicBezTo>
                    <a:pt x="2073" y="1700"/>
                    <a:pt x="539" y="2861"/>
                    <a:pt x="0" y="4105"/>
                  </a:cubicBezTo>
                  <a:cubicBezTo>
                    <a:pt x="913" y="3898"/>
                    <a:pt x="1825" y="3649"/>
                    <a:pt x="2778" y="3442"/>
                  </a:cubicBezTo>
                  <a:cubicBezTo>
                    <a:pt x="4064" y="3235"/>
                    <a:pt x="5473" y="3027"/>
                    <a:pt x="6386" y="2032"/>
                  </a:cubicBezTo>
                  <a:cubicBezTo>
                    <a:pt x="6717" y="1742"/>
                    <a:pt x="6883" y="1286"/>
                    <a:pt x="6842" y="830"/>
                  </a:cubicBezTo>
                  <a:cubicBezTo>
                    <a:pt x="6634" y="332"/>
                    <a:pt x="6178" y="1"/>
                    <a:pt x="56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1"/>
            <p:cNvSpPr/>
            <p:nvPr/>
          </p:nvSpPr>
          <p:spPr>
            <a:xfrm rot="1316678">
              <a:off x="77436" y="1860980"/>
              <a:ext cx="850978" cy="936431"/>
            </a:xfrm>
            <a:custGeom>
              <a:avLst/>
              <a:gdLst/>
              <a:ahLst/>
              <a:cxnLst/>
              <a:rect l="l" t="t" r="r" b="b"/>
              <a:pathLst>
                <a:path w="30144" h="33171" extrusionOk="0">
                  <a:moveTo>
                    <a:pt x="29024" y="1"/>
                  </a:moveTo>
                  <a:lnTo>
                    <a:pt x="789" y="9123"/>
                  </a:lnTo>
                  <a:lnTo>
                    <a:pt x="1" y="9413"/>
                  </a:lnTo>
                  <a:lnTo>
                    <a:pt x="10947" y="18783"/>
                  </a:lnTo>
                  <a:lnTo>
                    <a:pt x="17871" y="24671"/>
                  </a:lnTo>
                  <a:lnTo>
                    <a:pt x="27822" y="33171"/>
                  </a:lnTo>
                  <a:cubicBezTo>
                    <a:pt x="27822" y="33171"/>
                    <a:pt x="28112" y="32093"/>
                    <a:pt x="28444" y="30185"/>
                  </a:cubicBezTo>
                  <a:cubicBezTo>
                    <a:pt x="28817" y="28237"/>
                    <a:pt x="29315" y="25334"/>
                    <a:pt x="29646" y="21893"/>
                  </a:cubicBezTo>
                  <a:cubicBezTo>
                    <a:pt x="29895" y="19239"/>
                    <a:pt x="30102" y="16254"/>
                    <a:pt x="30102" y="13061"/>
                  </a:cubicBezTo>
                  <a:cubicBezTo>
                    <a:pt x="30144" y="8666"/>
                    <a:pt x="29812" y="4313"/>
                    <a:pt x="290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1"/>
            <p:cNvSpPr/>
            <p:nvPr/>
          </p:nvSpPr>
          <p:spPr>
            <a:xfrm rot="1316678">
              <a:off x="969997" y="2080912"/>
              <a:ext cx="925901" cy="916529"/>
            </a:xfrm>
            <a:custGeom>
              <a:avLst/>
              <a:gdLst/>
              <a:ahLst/>
              <a:cxnLst/>
              <a:rect l="l" t="t" r="r" b="b"/>
              <a:pathLst>
                <a:path w="32798" h="32466" extrusionOk="0">
                  <a:moveTo>
                    <a:pt x="6925" y="0"/>
                  </a:moveTo>
                  <a:cubicBezTo>
                    <a:pt x="5100" y="3981"/>
                    <a:pt x="3691" y="8127"/>
                    <a:pt x="2654" y="12398"/>
                  </a:cubicBezTo>
                  <a:cubicBezTo>
                    <a:pt x="1908" y="15466"/>
                    <a:pt x="1369" y="18451"/>
                    <a:pt x="954" y="21105"/>
                  </a:cubicBezTo>
                  <a:cubicBezTo>
                    <a:pt x="457" y="24505"/>
                    <a:pt x="208" y="27448"/>
                    <a:pt x="84" y="29439"/>
                  </a:cubicBezTo>
                  <a:cubicBezTo>
                    <a:pt x="1" y="31346"/>
                    <a:pt x="1" y="32465"/>
                    <a:pt x="1" y="32465"/>
                  </a:cubicBezTo>
                  <a:lnTo>
                    <a:pt x="11734" y="26619"/>
                  </a:lnTo>
                  <a:lnTo>
                    <a:pt x="19861" y="22597"/>
                  </a:lnTo>
                  <a:lnTo>
                    <a:pt x="32797" y="16171"/>
                  </a:lnTo>
                  <a:lnTo>
                    <a:pt x="32051" y="15715"/>
                  </a:lnTo>
                  <a:lnTo>
                    <a:pt x="69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1"/>
            <p:cNvSpPr/>
            <p:nvPr/>
          </p:nvSpPr>
          <p:spPr>
            <a:xfrm rot="1316678">
              <a:off x="990442" y="1674178"/>
              <a:ext cx="67922" cy="40087"/>
            </a:xfrm>
            <a:custGeom>
              <a:avLst/>
              <a:gdLst/>
              <a:ahLst/>
              <a:cxnLst/>
              <a:rect l="l" t="t" r="r" b="b"/>
              <a:pathLst>
                <a:path w="2406" h="1420" extrusionOk="0">
                  <a:moveTo>
                    <a:pt x="1313" y="1"/>
                  </a:moveTo>
                  <a:cubicBezTo>
                    <a:pt x="1064" y="1"/>
                    <a:pt x="807" y="56"/>
                    <a:pt x="581" y="156"/>
                  </a:cubicBezTo>
                  <a:cubicBezTo>
                    <a:pt x="332" y="239"/>
                    <a:pt x="42" y="363"/>
                    <a:pt x="42" y="654"/>
                  </a:cubicBezTo>
                  <a:cubicBezTo>
                    <a:pt x="1" y="861"/>
                    <a:pt x="125" y="1110"/>
                    <a:pt x="332" y="1234"/>
                  </a:cubicBezTo>
                  <a:cubicBezTo>
                    <a:pt x="574" y="1355"/>
                    <a:pt x="830" y="1419"/>
                    <a:pt x="1083" y="1419"/>
                  </a:cubicBezTo>
                  <a:cubicBezTo>
                    <a:pt x="1264" y="1419"/>
                    <a:pt x="1445" y="1386"/>
                    <a:pt x="1618" y="1317"/>
                  </a:cubicBezTo>
                  <a:cubicBezTo>
                    <a:pt x="1908" y="1276"/>
                    <a:pt x="2115" y="1068"/>
                    <a:pt x="2240" y="861"/>
                  </a:cubicBezTo>
                  <a:cubicBezTo>
                    <a:pt x="2406" y="488"/>
                    <a:pt x="2115" y="198"/>
                    <a:pt x="1784" y="73"/>
                  </a:cubicBezTo>
                  <a:cubicBezTo>
                    <a:pt x="1636" y="24"/>
                    <a:pt x="1476" y="1"/>
                    <a:pt x="1313" y="1"/>
                  </a:cubicBezTo>
                  <a:close/>
                </a:path>
              </a:pathLst>
            </a:custGeom>
            <a:solidFill>
              <a:srgbClr val="F9E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1"/>
            <p:cNvSpPr/>
            <p:nvPr/>
          </p:nvSpPr>
          <p:spPr>
            <a:xfrm rot="1316678">
              <a:off x="897826" y="1722195"/>
              <a:ext cx="67922" cy="40454"/>
            </a:xfrm>
            <a:custGeom>
              <a:avLst/>
              <a:gdLst/>
              <a:ahLst/>
              <a:cxnLst/>
              <a:rect l="l" t="t" r="r" b="b"/>
              <a:pathLst>
                <a:path w="2406" h="1433" extrusionOk="0">
                  <a:moveTo>
                    <a:pt x="1186" y="1"/>
                  </a:moveTo>
                  <a:cubicBezTo>
                    <a:pt x="964" y="1"/>
                    <a:pt x="740" y="42"/>
                    <a:pt x="540" y="131"/>
                  </a:cubicBezTo>
                  <a:cubicBezTo>
                    <a:pt x="291" y="214"/>
                    <a:pt x="1" y="380"/>
                    <a:pt x="1" y="629"/>
                  </a:cubicBezTo>
                  <a:cubicBezTo>
                    <a:pt x="1" y="877"/>
                    <a:pt x="84" y="1085"/>
                    <a:pt x="333" y="1209"/>
                  </a:cubicBezTo>
                  <a:cubicBezTo>
                    <a:pt x="556" y="1358"/>
                    <a:pt x="810" y="1433"/>
                    <a:pt x="1067" y="1433"/>
                  </a:cubicBezTo>
                  <a:cubicBezTo>
                    <a:pt x="1238" y="1433"/>
                    <a:pt x="1411" y="1400"/>
                    <a:pt x="1576" y="1333"/>
                  </a:cubicBezTo>
                  <a:cubicBezTo>
                    <a:pt x="1867" y="1251"/>
                    <a:pt x="2074" y="1085"/>
                    <a:pt x="2198" y="836"/>
                  </a:cubicBezTo>
                  <a:cubicBezTo>
                    <a:pt x="2406" y="463"/>
                    <a:pt x="2115" y="173"/>
                    <a:pt x="1742" y="90"/>
                  </a:cubicBezTo>
                  <a:cubicBezTo>
                    <a:pt x="1569" y="32"/>
                    <a:pt x="1378" y="1"/>
                    <a:pt x="1186" y="1"/>
                  </a:cubicBezTo>
                  <a:close/>
                </a:path>
              </a:pathLst>
            </a:custGeom>
            <a:solidFill>
              <a:srgbClr val="F9E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1"/>
            <p:cNvSpPr/>
            <p:nvPr/>
          </p:nvSpPr>
          <p:spPr>
            <a:xfrm rot="1316678">
              <a:off x="1036931" y="1774932"/>
              <a:ext cx="67922" cy="40087"/>
            </a:xfrm>
            <a:custGeom>
              <a:avLst/>
              <a:gdLst/>
              <a:ahLst/>
              <a:cxnLst/>
              <a:rect l="l" t="t" r="r" b="b"/>
              <a:pathLst>
                <a:path w="2406" h="1420" extrusionOk="0">
                  <a:moveTo>
                    <a:pt x="1293" y="1"/>
                  </a:moveTo>
                  <a:cubicBezTo>
                    <a:pt x="1042" y="1"/>
                    <a:pt x="791" y="56"/>
                    <a:pt x="540" y="156"/>
                  </a:cubicBezTo>
                  <a:cubicBezTo>
                    <a:pt x="332" y="239"/>
                    <a:pt x="42" y="405"/>
                    <a:pt x="1" y="654"/>
                  </a:cubicBezTo>
                  <a:cubicBezTo>
                    <a:pt x="1" y="861"/>
                    <a:pt x="125" y="1110"/>
                    <a:pt x="332" y="1234"/>
                  </a:cubicBezTo>
                  <a:cubicBezTo>
                    <a:pt x="550" y="1355"/>
                    <a:pt x="795" y="1419"/>
                    <a:pt x="1052" y="1419"/>
                  </a:cubicBezTo>
                  <a:cubicBezTo>
                    <a:pt x="1237" y="1419"/>
                    <a:pt x="1427" y="1386"/>
                    <a:pt x="1618" y="1317"/>
                  </a:cubicBezTo>
                  <a:cubicBezTo>
                    <a:pt x="1866" y="1276"/>
                    <a:pt x="2074" y="1110"/>
                    <a:pt x="2198" y="861"/>
                  </a:cubicBezTo>
                  <a:cubicBezTo>
                    <a:pt x="2405" y="488"/>
                    <a:pt x="2115" y="198"/>
                    <a:pt x="1783" y="73"/>
                  </a:cubicBezTo>
                  <a:cubicBezTo>
                    <a:pt x="1620" y="24"/>
                    <a:pt x="1456" y="1"/>
                    <a:pt x="1293" y="1"/>
                  </a:cubicBezTo>
                  <a:close/>
                </a:path>
              </a:pathLst>
            </a:custGeom>
            <a:solidFill>
              <a:srgbClr val="F9E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1"/>
            <p:cNvSpPr/>
            <p:nvPr/>
          </p:nvSpPr>
          <p:spPr>
            <a:xfrm rot="1316678">
              <a:off x="1612786" y="2946202"/>
              <a:ext cx="58550" cy="49460"/>
            </a:xfrm>
            <a:custGeom>
              <a:avLst/>
              <a:gdLst/>
              <a:ahLst/>
              <a:cxnLst/>
              <a:rect l="l" t="t" r="r" b="b"/>
              <a:pathLst>
                <a:path w="2074" h="1752" extrusionOk="0">
                  <a:moveTo>
                    <a:pt x="1450" y="1"/>
                  </a:moveTo>
                  <a:cubicBezTo>
                    <a:pt x="1396" y="1"/>
                    <a:pt x="1341" y="4"/>
                    <a:pt x="1285" y="10"/>
                  </a:cubicBezTo>
                  <a:cubicBezTo>
                    <a:pt x="871" y="134"/>
                    <a:pt x="539" y="342"/>
                    <a:pt x="290" y="673"/>
                  </a:cubicBezTo>
                  <a:cubicBezTo>
                    <a:pt x="83" y="881"/>
                    <a:pt x="0" y="1130"/>
                    <a:pt x="42" y="1378"/>
                  </a:cubicBezTo>
                  <a:cubicBezTo>
                    <a:pt x="124" y="1586"/>
                    <a:pt x="373" y="1751"/>
                    <a:pt x="622" y="1751"/>
                  </a:cubicBezTo>
                  <a:cubicBezTo>
                    <a:pt x="1037" y="1751"/>
                    <a:pt x="1493" y="1544"/>
                    <a:pt x="1783" y="1212"/>
                  </a:cubicBezTo>
                  <a:cubicBezTo>
                    <a:pt x="1949" y="1005"/>
                    <a:pt x="2073" y="756"/>
                    <a:pt x="2073" y="466"/>
                  </a:cubicBezTo>
                  <a:cubicBezTo>
                    <a:pt x="2038" y="113"/>
                    <a:pt x="1762" y="1"/>
                    <a:pt x="1450" y="1"/>
                  </a:cubicBezTo>
                  <a:close/>
                </a:path>
              </a:pathLst>
            </a:custGeom>
            <a:solidFill>
              <a:srgbClr val="F9E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1"/>
            <p:cNvSpPr/>
            <p:nvPr/>
          </p:nvSpPr>
          <p:spPr>
            <a:xfrm rot="1316678">
              <a:off x="1554688" y="3034098"/>
              <a:ext cx="59736" cy="49460"/>
            </a:xfrm>
            <a:custGeom>
              <a:avLst/>
              <a:gdLst/>
              <a:ahLst/>
              <a:cxnLst/>
              <a:rect l="l" t="t" r="r" b="b"/>
              <a:pathLst>
                <a:path w="2116" h="1752" extrusionOk="0">
                  <a:moveTo>
                    <a:pt x="1479" y="0"/>
                  </a:moveTo>
                  <a:cubicBezTo>
                    <a:pt x="1428" y="0"/>
                    <a:pt x="1377" y="4"/>
                    <a:pt x="1328" y="10"/>
                  </a:cubicBezTo>
                  <a:cubicBezTo>
                    <a:pt x="913" y="134"/>
                    <a:pt x="540" y="341"/>
                    <a:pt x="291" y="673"/>
                  </a:cubicBezTo>
                  <a:cubicBezTo>
                    <a:pt x="125" y="880"/>
                    <a:pt x="1" y="1129"/>
                    <a:pt x="84" y="1378"/>
                  </a:cubicBezTo>
                  <a:cubicBezTo>
                    <a:pt x="167" y="1585"/>
                    <a:pt x="374" y="1751"/>
                    <a:pt x="623" y="1751"/>
                  </a:cubicBezTo>
                  <a:cubicBezTo>
                    <a:pt x="1079" y="1751"/>
                    <a:pt x="1493" y="1544"/>
                    <a:pt x="1784" y="1212"/>
                  </a:cubicBezTo>
                  <a:cubicBezTo>
                    <a:pt x="1991" y="1005"/>
                    <a:pt x="2115" y="756"/>
                    <a:pt x="2115" y="466"/>
                  </a:cubicBezTo>
                  <a:cubicBezTo>
                    <a:pt x="2080" y="113"/>
                    <a:pt x="1774" y="0"/>
                    <a:pt x="1479" y="0"/>
                  </a:cubicBezTo>
                  <a:close/>
                </a:path>
              </a:pathLst>
            </a:custGeom>
            <a:solidFill>
              <a:srgbClr val="F9E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MAIN_POINT_1_1">
    <p:bg>
      <p:bgPr>
        <a:solidFill>
          <a:schemeClr val="dk2"/>
        </a:solidFill>
        <a:effectLst/>
      </p:bgPr>
    </p:bg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7" name="Google Shape;867;p32"/>
          <p:cNvGrpSpPr/>
          <p:nvPr/>
        </p:nvGrpSpPr>
        <p:grpSpPr>
          <a:xfrm>
            <a:off x="8444399" y="2"/>
            <a:ext cx="625695" cy="1417885"/>
            <a:chOff x="8444399" y="2"/>
            <a:chExt cx="625695" cy="1417885"/>
          </a:xfrm>
        </p:grpSpPr>
        <p:sp>
          <p:nvSpPr>
            <p:cNvPr id="868" name="Google Shape;868;p32"/>
            <p:cNvSpPr/>
            <p:nvPr/>
          </p:nvSpPr>
          <p:spPr>
            <a:xfrm>
              <a:off x="8521098" y="2"/>
              <a:ext cx="548996" cy="488399"/>
            </a:xfrm>
            <a:custGeom>
              <a:avLst/>
              <a:gdLst/>
              <a:ahLst/>
              <a:cxnLst/>
              <a:rect l="l" t="t" r="r" b="b"/>
              <a:pathLst>
                <a:path w="9532" h="8158" extrusionOk="0">
                  <a:moveTo>
                    <a:pt x="6101" y="1"/>
                  </a:moveTo>
                  <a:cubicBezTo>
                    <a:pt x="6066" y="70"/>
                    <a:pt x="5997" y="174"/>
                    <a:pt x="5962" y="243"/>
                  </a:cubicBezTo>
                  <a:cubicBezTo>
                    <a:pt x="5685" y="763"/>
                    <a:pt x="5477" y="1352"/>
                    <a:pt x="5165" y="1837"/>
                  </a:cubicBezTo>
                  <a:cubicBezTo>
                    <a:pt x="5095" y="2011"/>
                    <a:pt x="4957" y="2115"/>
                    <a:pt x="4784" y="2184"/>
                  </a:cubicBezTo>
                  <a:cubicBezTo>
                    <a:pt x="4749" y="2193"/>
                    <a:pt x="4712" y="2197"/>
                    <a:pt x="4675" y="2197"/>
                  </a:cubicBezTo>
                  <a:cubicBezTo>
                    <a:pt x="4563" y="2197"/>
                    <a:pt x="4446" y="2158"/>
                    <a:pt x="4368" y="2080"/>
                  </a:cubicBezTo>
                  <a:cubicBezTo>
                    <a:pt x="3848" y="1837"/>
                    <a:pt x="3397" y="1422"/>
                    <a:pt x="2912" y="1075"/>
                  </a:cubicBezTo>
                  <a:cubicBezTo>
                    <a:pt x="2552" y="818"/>
                    <a:pt x="2116" y="675"/>
                    <a:pt x="1688" y="675"/>
                  </a:cubicBezTo>
                  <a:cubicBezTo>
                    <a:pt x="1539" y="675"/>
                    <a:pt x="1392" y="693"/>
                    <a:pt x="1248" y="728"/>
                  </a:cubicBezTo>
                  <a:cubicBezTo>
                    <a:pt x="728" y="902"/>
                    <a:pt x="347" y="1283"/>
                    <a:pt x="208" y="1803"/>
                  </a:cubicBezTo>
                  <a:cubicBezTo>
                    <a:pt x="1" y="2669"/>
                    <a:pt x="208" y="3640"/>
                    <a:pt x="798" y="4368"/>
                  </a:cubicBezTo>
                  <a:cubicBezTo>
                    <a:pt x="832" y="4437"/>
                    <a:pt x="902" y="4506"/>
                    <a:pt x="971" y="4576"/>
                  </a:cubicBezTo>
                  <a:cubicBezTo>
                    <a:pt x="1630" y="5338"/>
                    <a:pt x="2357" y="5997"/>
                    <a:pt x="3189" y="6586"/>
                  </a:cubicBezTo>
                  <a:cubicBezTo>
                    <a:pt x="3605" y="6932"/>
                    <a:pt x="4056" y="7244"/>
                    <a:pt x="4541" y="7522"/>
                  </a:cubicBezTo>
                  <a:cubicBezTo>
                    <a:pt x="5186" y="7921"/>
                    <a:pt x="5941" y="8157"/>
                    <a:pt x="6732" y="8157"/>
                  </a:cubicBezTo>
                  <a:cubicBezTo>
                    <a:pt x="6833" y="8157"/>
                    <a:pt x="6934" y="8153"/>
                    <a:pt x="7036" y="8145"/>
                  </a:cubicBezTo>
                  <a:cubicBezTo>
                    <a:pt x="7487" y="8145"/>
                    <a:pt x="7903" y="7972"/>
                    <a:pt x="8284" y="7730"/>
                  </a:cubicBezTo>
                  <a:cubicBezTo>
                    <a:pt x="8665" y="7452"/>
                    <a:pt x="8908" y="7036"/>
                    <a:pt x="8943" y="6551"/>
                  </a:cubicBezTo>
                  <a:cubicBezTo>
                    <a:pt x="8873" y="6066"/>
                    <a:pt x="8631" y="5581"/>
                    <a:pt x="8215" y="5269"/>
                  </a:cubicBezTo>
                  <a:cubicBezTo>
                    <a:pt x="7834" y="4957"/>
                    <a:pt x="7383" y="4749"/>
                    <a:pt x="6967" y="4402"/>
                  </a:cubicBezTo>
                  <a:cubicBezTo>
                    <a:pt x="6724" y="4264"/>
                    <a:pt x="6551" y="3952"/>
                    <a:pt x="6586" y="3640"/>
                  </a:cubicBezTo>
                  <a:cubicBezTo>
                    <a:pt x="6620" y="3501"/>
                    <a:pt x="6724" y="3397"/>
                    <a:pt x="6828" y="3293"/>
                  </a:cubicBezTo>
                  <a:cubicBezTo>
                    <a:pt x="7244" y="2947"/>
                    <a:pt x="7695" y="2669"/>
                    <a:pt x="8180" y="2427"/>
                  </a:cubicBezTo>
                  <a:cubicBezTo>
                    <a:pt x="8631" y="2184"/>
                    <a:pt x="9047" y="1803"/>
                    <a:pt x="9324" y="1352"/>
                  </a:cubicBezTo>
                  <a:cubicBezTo>
                    <a:pt x="9497" y="936"/>
                    <a:pt x="9532" y="486"/>
                    <a:pt x="9393" y="70"/>
                  </a:cubicBezTo>
                  <a:cubicBezTo>
                    <a:pt x="8631" y="35"/>
                    <a:pt x="7868" y="1"/>
                    <a:pt x="70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2"/>
            <p:cNvSpPr/>
            <p:nvPr/>
          </p:nvSpPr>
          <p:spPr>
            <a:xfrm rot="953728">
              <a:off x="8495847" y="948420"/>
              <a:ext cx="368866" cy="427123"/>
            </a:xfrm>
            <a:custGeom>
              <a:avLst/>
              <a:gdLst/>
              <a:ahLst/>
              <a:cxnLst/>
              <a:rect l="l" t="t" r="r" b="b"/>
              <a:pathLst>
                <a:path w="10399" h="9308" extrusionOk="0">
                  <a:moveTo>
                    <a:pt x="4477" y="1"/>
                  </a:moveTo>
                  <a:cubicBezTo>
                    <a:pt x="4073" y="1"/>
                    <a:pt x="3674" y="33"/>
                    <a:pt x="3293" y="84"/>
                  </a:cubicBezTo>
                  <a:cubicBezTo>
                    <a:pt x="2392" y="153"/>
                    <a:pt x="1595" y="500"/>
                    <a:pt x="902" y="1089"/>
                  </a:cubicBezTo>
                  <a:cubicBezTo>
                    <a:pt x="555" y="1366"/>
                    <a:pt x="278" y="1747"/>
                    <a:pt x="139" y="2198"/>
                  </a:cubicBezTo>
                  <a:cubicBezTo>
                    <a:pt x="1" y="2614"/>
                    <a:pt x="70" y="3099"/>
                    <a:pt x="347" y="3480"/>
                  </a:cubicBezTo>
                  <a:cubicBezTo>
                    <a:pt x="694" y="3862"/>
                    <a:pt x="1179" y="4070"/>
                    <a:pt x="1699" y="4070"/>
                  </a:cubicBezTo>
                  <a:cubicBezTo>
                    <a:pt x="1796" y="4077"/>
                    <a:pt x="1895" y="4079"/>
                    <a:pt x="1994" y="4079"/>
                  </a:cubicBezTo>
                  <a:cubicBezTo>
                    <a:pt x="2391" y="4079"/>
                    <a:pt x="2801" y="4035"/>
                    <a:pt x="3189" y="4035"/>
                  </a:cubicBezTo>
                  <a:cubicBezTo>
                    <a:pt x="3251" y="4019"/>
                    <a:pt x="3311" y="4011"/>
                    <a:pt x="3370" y="4011"/>
                  </a:cubicBezTo>
                  <a:cubicBezTo>
                    <a:pt x="3814" y="4011"/>
                    <a:pt x="4174" y="4443"/>
                    <a:pt x="4021" y="4901"/>
                  </a:cubicBezTo>
                  <a:cubicBezTo>
                    <a:pt x="3883" y="5387"/>
                    <a:pt x="3675" y="5907"/>
                    <a:pt x="3467" y="6392"/>
                  </a:cubicBezTo>
                  <a:cubicBezTo>
                    <a:pt x="3224" y="6877"/>
                    <a:pt x="3120" y="7397"/>
                    <a:pt x="3189" y="7917"/>
                  </a:cubicBezTo>
                  <a:cubicBezTo>
                    <a:pt x="3351" y="8807"/>
                    <a:pt x="4104" y="9308"/>
                    <a:pt x="4868" y="9308"/>
                  </a:cubicBezTo>
                  <a:cubicBezTo>
                    <a:pt x="5413" y="9308"/>
                    <a:pt x="5963" y="9054"/>
                    <a:pt x="6309" y="8506"/>
                  </a:cubicBezTo>
                  <a:cubicBezTo>
                    <a:pt x="6551" y="7986"/>
                    <a:pt x="6655" y="7362"/>
                    <a:pt x="6551" y="6773"/>
                  </a:cubicBezTo>
                  <a:cubicBezTo>
                    <a:pt x="6447" y="6184"/>
                    <a:pt x="6274" y="5595"/>
                    <a:pt x="6205" y="5005"/>
                  </a:cubicBezTo>
                  <a:cubicBezTo>
                    <a:pt x="6106" y="4675"/>
                    <a:pt x="6322" y="4345"/>
                    <a:pt x="6672" y="4345"/>
                  </a:cubicBezTo>
                  <a:cubicBezTo>
                    <a:pt x="6690" y="4345"/>
                    <a:pt x="6707" y="4345"/>
                    <a:pt x="6725" y="4347"/>
                  </a:cubicBezTo>
                  <a:cubicBezTo>
                    <a:pt x="7279" y="4243"/>
                    <a:pt x="7903" y="4312"/>
                    <a:pt x="8492" y="4243"/>
                  </a:cubicBezTo>
                  <a:cubicBezTo>
                    <a:pt x="9082" y="4243"/>
                    <a:pt x="9636" y="4000"/>
                    <a:pt x="10052" y="3550"/>
                  </a:cubicBezTo>
                  <a:cubicBezTo>
                    <a:pt x="10329" y="3099"/>
                    <a:pt x="10399" y="2545"/>
                    <a:pt x="10191" y="2059"/>
                  </a:cubicBezTo>
                  <a:cubicBezTo>
                    <a:pt x="9913" y="1193"/>
                    <a:pt x="9047" y="638"/>
                    <a:pt x="8215" y="326"/>
                  </a:cubicBezTo>
                  <a:lnTo>
                    <a:pt x="7938" y="257"/>
                  </a:lnTo>
                  <a:cubicBezTo>
                    <a:pt x="7096" y="83"/>
                    <a:pt x="6254" y="6"/>
                    <a:pt x="5412" y="6"/>
                  </a:cubicBezTo>
                  <a:cubicBezTo>
                    <a:pt x="5249" y="6"/>
                    <a:pt x="5086" y="9"/>
                    <a:pt x="4922" y="15"/>
                  </a:cubicBezTo>
                  <a:cubicBezTo>
                    <a:pt x="4774" y="5"/>
                    <a:pt x="4625" y="1"/>
                    <a:pt x="44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" name="Google Shape;870;p32"/>
          <p:cNvGrpSpPr/>
          <p:nvPr/>
        </p:nvGrpSpPr>
        <p:grpSpPr>
          <a:xfrm>
            <a:off x="714849" y="3569577"/>
            <a:ext cx="1197970" cy="1573935"/>
            <a:chOff x="714849" y="3569577"/>
            <a:chExt cx="1197970" cy="1573935"/>
          </a:xfrm>
        </p:grpSpPr>
        <p:sp>
          <p:nvSpPr>
            <p:cNvPr id="871" name="Google Shape;871;p32"/>
            <p:cNvSpPr/>
            <p:nvPr/>
          </p:nvSpPr>
          <p:spPr>
            <a:xfrm rot="10800000">
              <a:off x="714849" y="4655113"/>
              <a:ext cx="548996" cy="488399"/>
            </a:xfrm>
            <a:custGeom>
              <a:avLst/>
              <a:gdLst/>
              <a:ahLst/>
              <a:cxnLst/>
              <a:rect l="l" t="t" r="r" b="b"/>
              <a:pathLst>
                <a:path w="9532" h="8158" extrusionOk="0">
                  <a:moveTo>
                    <a:pt x="6101" y="1"/>
                  </a:moveTo>
                  <a:cubicBezTo>
                    <a:pt x="6066" y="70"/>
                    <a:pt x="5997" y="174"/>
                    <a:pt x="5962" y="243"/>
                  </a:cubicBezTo>
                  <a:cubicBezTo>
                    <a:pt x="5685" y="763"/>
                    <a:pt x="5477" y="1352"/>
                    <a:pt x="5165" y="1837"/>
                  </a:cubicBezTo>
                  <a:cubicBezTo>
                    <a:pt x="5095" y="2011"/>
                    <a:pt x="4957" y="2115"/>
                    <a:pt x="4784" y="2184"/>
                  </a:cubicBezTo>
                  <a:cubicBezTo>
                    <a:pt x="4749" y="2193"/>
                    <a:pt x="4712" y="2197"/>
                    <a:pt x="4675" y="2197"/>
                  </a:cubicBezTo>
                  <a:cubicBezTo>
                    <a:pt x="4563" y="2197"/>
                    <a:pt x="4446" y="2158"/>
                    <a:pt x="4368" y="2080"/>
                  </a:cubicBezTo>
                  <a:cubicBezTo>
                    <a:pt x="3848" y="1837"/>
                    <a:pt x="3397" y="1422"/>
                    <a:pt x="2912" y="1075"/>
                  </a:cubicBezTo>
                  <a:cubicBezTo>
                    <a:pt x="2552" y="818"/>
                    <a:pt x="2116" y="675"/>
                    <a:pt x="1688" y="675"/>
                  </a:cubicBezTo>
                  <a:cubicBezTo>
                    <a:pt x="1539" y="675"/>
                    <a:pt x="1392" y="693"/>
                    <a:pt x="1248" y="728"/>
                  </a:cubicBezTo>
                  <a:cubicBezTo>
                    <a:pt x="728" y="902"/>
                    <a:pt x="347" y="1283"/>
                    <a:pt x="208" y="1803"/>
                  </a:cubicBezTo>
                  <a:cubicBezTo>
                    <a:pt x="1" y="2669"/>
                    <a:pt x="208" y="3640"/>
                    <a:pt x="798" y="4368"/>
                  </a:cubicBezTo>
                  <a:cubicBezTo>
                    <a:pt x="832" y="4437"/>
                    <a:pt x="902" y="4506"/>
                    <a:pt x="971" y="4576"/>
                  </a:cubicBezTo>
                  <a:cubicBezTo>
                    <a:pt x="1630" y="5338"/>
                    <a:pt x="2357" y="5997"/>
                    <a:pt x="3189" y="6586"/>
                  </a:cubicBezTo>
                  <a:cubicBezTo>
                    <a:pt x="3605" y="6932"/>
                    <a:pt x="4056" y="7244"/>
                    <a:pt x="4541" y="7522"/>
                  </a:cubicBezTo>
                  <a:cubicBezTo>
                    <a:pt x="5186" y="7921"/>
                    <a:pt x="5941" y="8157"/>
                    <a:pt x="6732" y="8157"/>
                  </a:cubicBezTo>
                  <a:cubicBezTo>
                    <a:pt x="6833" y="8157"/>
                    <a:pt x="6934" y="8153"/>
                    <a:pt x="7036" y="8145"/>
                  </a:cubicBezTo>
                  <a:cubicBezTo>
                    <a:pt x="7487" y="8145"/>
                    <a:pt x="7903" y="7972"/>
                    <a:pt x="8284" y="7730"/>
                  </a:cubicBezTo>
                  <a:cubicBezTo>
                    <a:pt x="8665" y="7452"/>
                    <a:pt x="8908" y="7036"/>
                    <a:pt x="8943" y="6551"/>
                  </a:cubicBezTo>
                  <a:cubicBezTo>
                    <a:pt x="8873" y="6066"/>
                    <a:pt x="8631" y="5581"/>
                    <a:pt x="8215" y="5269"/>
                  </a:cubicBezTo>
                  <a:cubicBezTo>
                    <a:pt x="7834" y="4957"/>
                    <a:pt x="7383" y="4749"/>
                    <a:pt x="6967" y="4402"/>
                  </a:cubicBezTo>
                  <a:cubicBezTo>
                    <a:pt x="6724" y="4264"/>
                    <a:pt x="6551" y="3952"/>
                    <a:pt x="6586" y="3640"/>
                  </a:cubicBezTo>
                  <a:cubicBezTo>
                    <a:pt x="6620" y="3501"/>
                    <a:pt x="6724" y="3397"/>
                    <a:pt x="6828" y="3293"/>
                  </a:cubicBezTo>
                  <a:cubicBezTo>
                    <a:pt x="7244" y="2947"/>
                    <a:pt x="7695" y="2669"/>
                    <a:pt x="8180" y="2427"/>
                  </a:cubicBezTo>
                  <a:cubicBezTo>
                    <a:pt x="8631" y="2184"/>
                    <a:pt x="9047" y="1803"/>
                    <a:pt x="9324" y="1352"/>
                  </a:cubicBezTo>
                  <a:cubicBezTo>
                    <a:pt x="9497" y="936"/>
                    <a:pt x="9532" y="486"/>
                    <a:pt x="9393" y="70"/>
                  </a:cubicBezTo>
                  <a:cubicBezTo>
                    <a:pt x="8631" y="35"/>
                    <a:pt x="7868" y="1"/>
                    <a:pt x="70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2"/>
            <p:cNvSpPr/>
            <p:nvPr/>
          </p:nvSpPr>
          <p:spPr>
            <a:xfrm rot="-9846272">
              <a:off x="1492503" y="3611922"/>
              <a:ext cx="368866" cy="427123"/>
            </a:xfrm>
            <a:custGeom>
              <a:avLst/>
              <a:gdLst/>
              <a:ahLst/>
              <a:cxnLst/>
              <a:rect l="l" t="t" r="r" b="b"/>
              <a:pathLst>
                <a:path w="10399" h="9308" extrusionOk="0">
                  <a:moveTo>
                    <a:pt x="4477" y="1"/>
                  </a:moveTo>
                  <a:cubicBezTo>
                    <a:pt x="4073" y="1"/>
                    <a:pt x="3674" y="33"/>
                    <a:pt x="3293" y="84"/>
                  </a:cubicBezTo>
                  <a:cubicBezTo>
                    <a:pt x="2392" y="153"/>
                    <a:pt x="1595" y="500"/>
                    <a:pt x="902" y="1089"/>
                  </a:cubicBezTo>
                  <a:cubicBezTo>
                    <a:pt x="555" y="1366"/>
                    <a:pt x="278" y="1747"/>
                    <a:pt x="139" y="2198"/>
                  </a:cubicBezTo>
                  <a:cubicBezTo>
                    <a:pt x="1" y="2614"/>
                    <a:pt x="70" y="3099"/>
                    <a:pt x="347" y="3480"/>
                  </a:cubicBezTo>
                  <a:cubicBezTo>
                    <a:pt x="694" y="3862"/>
                    <a:pt x="1179" y="4070"/>
                    <a:pt x="1699" y="4070"/>
                  </a:cubicBezTo>
                  <a:cubicBezTo>
                    <a:pt x="1796" y="4077"/>
                    <a:pt x="1895" y="4079"/>
                    <a:pt x="1994" y="4079"/>
                  </a:cubicBezTo>
                  <a:cubicBezTo>
                    <a:pt x="2391" y="4079"/>
                    <a:pt x="2801" y="4035"/>
                    <a:pt x="3189" y="4035"/>
                  </a:cubicBezTo>
                  <a:cubicBezTo>
                    <a:pt x="3251" y="4019"/>
                    <a:pt x="3311" y="4011"/>
                    <a:pt x="3370" y="4011"/>
                  </a:cubicBezTo>
                  <a:cubicBezTo>
                    <a:pt x="3814" y="4011"/>
                    <a:pt x="4174" y="4443"/>
                    <a:pt x="4021" y="4901"/>
                  </a:cubicBezTo>
                  <a:cubicBezTo>
                    <a:pt x="3883" y="5387"/>
                    <a:pt x="3675" y="5907"/>
                    <a:pt x="3467" y="6392"/>
                  </a:cubicBezTo>
                  <a:cubicBezTo>
                    <a:pt x="3224" y="6877"/>
                    <a:pt x="3120" y="7397"/>
                    <a:pt x="3189" y="7917"/>
                  </a:cubicBezTo>
                  <a:cubicBezTo>
                    <a:pt x="3351" y="8807"/>
                    <a:pt x="4104" y="9308"/>
                    <a:pt x="4868" y="9308"/>
                  </a:cubicBezTo>
                  <a:cubicBezTo>
                    <a:pt x="5413" y="9308"/>
                    <a:pt x="5963" y="9054"/>
                    <a:pt x="6309" y="8506"/>
                  </a:cubicBezTo>
                  <a:cubicBezTo>
                    <a:pt x="6551" y="7986"/>
                    <a:pt x="6655" y="7362"/>
                    <a:pt x="6551" y="6773"/>
                  </a:cubicBezTo>
                  <a:cubicBezTo>
                    <a:pt x="6447" y="6184"/>
                    <a:pt x="6274" y="5595"/>
                    <a:pt x="6205" y="5005"/>
                  </a:cubicBezTo>
                  <a:cubicBezTo>
                    <a:pt x="6106" y="4675"/>
                    <a:pt x="6322" y="4345"/>
                    <a:pt x="6672" y="4345"/>
                  </a:cubicBezTo>
                  <a:cubicBezTo>
                    <a:pt x="6690" y="4345"/>
                    <a:pt x="6707" y="4345"/>
                    <a:pt x="6725" y="4347"/>
                  </a:cubicBezTo>
                  <a:cubicBezTo>
                    <a:pt x="7279" y="4243"/>
                    <a:pt x="7903" y="4312"/>
                    <a:pt x="8492" y="4243"/>
                  </a:cubicBezTo>
                  <a:cubicBezTo>
                    <a:pt x="9082" y="4243"/>
                    <a:pt x="9636" y="4000"/>
                    <a:pt x="10052" y="3550"/>
                  </a:cubicBezTo>
                  <a:cubicBezTo>
                    <a:pt x="10329" y="3099"/>
                    <a:pt x="10399" y="2545"/>
                    <a:pt x="10191" y="2059"/>
                  </a:cubicBezTo>
                  <a:cubicBezTo>
                    <a:pt x="9913" y="1193"/>
                    <a:pt x="9047" y="638"/>
                    <a:pt x="8215" y="326"/>
                  </a:cubicBezTo>
                  <a:lnTo>
                    <a:pt x="7938" y="257"/>
                  </a:lnTo>
                  <a:cubicBezTo>
                    <a:pt x="7096" y="83"/>
                    <a:pt x="6254" y="6"/>
                    <a:pt x="5412" y="6"/>
                  </a:cubicBezTo>
                  <a:cubicBezTo>
                    <a:pt x="5249" y="6"/>
                    <a:pt x="5086" y="9"/>
                    <a:pt x="4922" y="15"/>
                  </a:cubicBezTo>
                  <a:cubicBezTo>
                    <a:pt x="4774" y="5"/>
                    <a:pt x="4625" y="1"/>
                    <a:pt x="44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3" name="Google Shape;873;p32"/>
          <p:cNvSpPr/>
          <p:nvPr/>
        </p:nvSpPr>
        <p:spPr>
          <a:xfrm rot="3506517">
            <a:off x="51326" y="-130763"/>
            <a:ext cx="3163691" cy="3056238"/>
          </a:xfrm>
          <a:custGeom>
            <a:avLst/>
            <a:gdLst/>
            <a:ahLst/>
            <a:cxnLst/>
            <a:rect l="l" t="t" r="r" b="b"/>
            <a:pathLst>
              <a:path w="75108" h="72557" extrusionOk="0">
                <a:moveTo>
                  <a:pt x="29893" y="0"/>
                </a:moveTo>
                <a:cubicBezTo>
                  <a:pt x="28525" y="0"/>
                  <a:pt x="27193" y="131"/>
                  <a:pt x="25926" y="537"/>
                </a:cubicBezTo>
                <a:cubicBezTo>
                  <a:pt x="22252" y="1750"/>
                  <a:pt x="19583" y="5008"/>
                  <a:pt x="16499" y="7296"/>
                </a:cubicBezTo>
                <a:cubicBezTo>
                  <a:pt x="13379" y="9549"/>
                  <a:pt x="9394" y="11108"/>
                  <a:pt x="7175" y="14193"/>
                </a:cubicBezTo>
                <a:cubicBezTo>
                  <a:pt x="4923" y="17278"/>
                  <a:pt x="4680" y="21506"/>
                  <a:pt x="3467" y="25215"/>
                </a:cubicBezTo>
                <a:cubicBezTo>
                  <a:pt x="2323" y="28785"/>
                  <a:pt x="1" y="32320"/>
                  <a:pt x="1" y="36271"/>
                </a:cubicBezTo>
                <a:cubicBezTo>
                  <a:pt x="1" y="40222"/>
                  <a:pt x="2289" y="43792"/>
                  <a:pt x="3467" y="47362"/>
                </a:cubicBezTo>
                <a:cubicBezTo>
                  <a:pt x="4680" y="51070"/>
                  <a:pt x="4923" y="55264"/>
                  <a:pt x="7175" y="58349"/>
                </a:cubicBezTo>
                <a:cubicBezTo>
                  <a:pt x="7418" y="58696"/>
                  <a:pt x="7661" y="59007"/>
                  <a:pt x="7973" y="59319"/>
                </a:cubicBezTo>
                <a:cubicBezTo>
                  <a:pt x="10295" y="61815"/>
                  <a:pt x="13726" y="63271"/>
                  <a:pt x="16499" y="65281"/>
                </a:cubicBezTo>
                <a:cubicBezTo>
                  <a:pt x="19583" y="67499"/>
                  <a:pt x="22252" y="70792"/>
                  <a:pt x="25926" y="72005"/>
                </a:cubicBezTo>
                <a:cubicBezTo>
                  <a:pt x="27190" y="72422"/>
                  <a:pt x="28520" y="72557"/>
                  <a:pt x="29886" y="72557"/>
                </a:cubicBezTo>
                <a:cubicBezTo>
                  <a:pt x="32376" y="72557"/>
                  <a:pt x="34985" y="72109"/>
                  <a:pt x="37537" y="72109"/>
                </a:cubicBezTo>
                <a:cubicBezTo>
                  <a:pt x="40089" y="72109"/>
                  <a:pt x="42698" y="72557"/>
                  <a:pt x="45188" y="72557"/>
                </a:cubicBezTo>
                <a:cubicBezTo>
                  <a:pt x="46554" y="72557"/>
                  <a:pt x="47883" y="72422"/>
                  <a:pt x="49148" y="72005"/>
                </a:cubicBezTo>
                <a:cubicBezTo>
                  <a:pt x="52856" y="70792"/>
                  <a:pt x="55490" y="67534"/>
                  <a:pt x="58610" y="65281"/>
                </a:cubicBezTo>
                <a:cubicBezTo>
                  <a:pt x="61729" y="62993"/>
                  <a:pt x="65680" y="61399"/>
                  <a:pt x="67933" y="58349"/>
                </a:cubicBezTo>
                <a:cubicBezTo>
                  <a:pt x="70186" y="55264"/>
                  <a:pt x="70429" y="51036"/>
                  <a:pt x="71642" y="47327"/>
                </a:cubicBezTo>
                <a:cubicBezTo>
                  <a:pt x="72785" y="43757"/>
                  <a:pt x="75108" y="40222"/>
                  <a:pt x="75108" y="36271"/>
                </a:cubicBezTo>
                <a:cubicBezTo>
                  <a:pt x="75038" y="34330"/>
                  <a:pt x="74588" y="32458"/>
                  <a:pt x="73825" y="30691"/>
                </a:cubicBezTo>
                <a:lnTo>
                  <a:pt x="70082" y="30691"/>
                </a:lnTo>
                <a:lnTo>
                  <a:pt x="55629" y="30621"/>
                </a:lnTo>
                <a:lnTo>
                  <a:pt x="47588" y="30587"/>
                </a:lnTo>
                <a:lnTo>
                  <a:pt x="45162" y="30587"/>
                </a:lnTo>
                <a:lnTo>
                  <a:pt x="59164" y="11386"/>
                </a:lnTo>
                <a:lnTo>
                  <a:pt x="59580" y="10796"/>
                </a:lnTo>
                <a:lnTo>
                  <a:pt x="61001" y="8855"/>
                </a:lnTo>
                <a:cubicBezTo>
                  <a:pt x="60169" y="8336"/>
                  <a:pt x="59372" y="7816"/>
                  <a:pt x="58610" y="7296"/>
                </a:cubicBezTo>
                <a:cubicBezTo>
                  <a:pt x="55525" y="5043"/>
                  <a:pt x="52856" y="1750"/>
                  <a:pt x="49148" y="537"/>
                </a:cubicBezTo>
                <a:cubicBezTo>
                  <a:pt x="47881" y="131"/>
                  <a:pt x="46549" y="0"/>
                  <a:pt x="45181" y="0"/>
                </a:cubicBezTo>
                <a:cubicBezTo>
                  <a:pt x="42693" y="0"/>
                  <a:pt x="40086" y="433"/>
                  <a:pt x="37537" y="433"/>
                </a:cubicBezTo>
                <a:cubicBezTo>
                  <a:pt x="34988" y="433"/>
                  <a:pt x="32381" y="0"/>
                  <a:pt x="29893" y="0"/>
                </a:cubicBezTo>
                <a:close/>
              </a:path>
            </a:pathLst>
          </a:custGeom>
          <a:solidFill>
            <a:srgbClr val="D777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32"/>
          <p:cNvSpPr/>
          <p:nvPr/>
        </p:nvSpPr>
        <p:spPr>
          <a:xfrm rot="3506517">
            <a:off x="51326" y="-130763"/>
            <a:ext cx="3163691" cy="3056238"/>
          </a:xfrm>
          <a:custGeom>
            <a:avLst/>
            <a:gdLst/>
            <a:ahLst/>
            <a:cxnLst/>
            <a:rect l="l" t="t" r="r" b="b"/>
            <a:pathLst>
              <a:path w="75108" h="72557" extrusionOk="0">
                <a:moveTo>
                  <a:pt x="29893" y="0"/>
                </a:moveTo>
                <a:cubicBezTo>
                  <a:pt x="28525" y="0"/>
                  <a:pt x="27193" y="131"/>
                  <a:pt x="25926" y="537"/>
                </a:cubicBezTo>
                <a:cubicBezTo>
                  <a:pt x="22252" y="1750"/>
                  <a:pt x="19583" y="5008"/>
                  <a:pt x="16499" y="7296"/>
                </a:cubicBezTo>
                <a:cubicBezTo>
                  <a:pt x="13379" y="9549"/>
                  <a:pt x="9394" y="11108"/>
                  <a:pt x="7175" y="14193"/>
                </a:cubicBezTo>
                <a:cubicBezTo>
                  <a:pt x="4923" y="17278"/>
                  <a:pt x="4680" y="21506"/>
                  <a:pt x="3467" y="25215"/>
                </a:cubicBezTo>
                <a:cubicBezTo>
                  <a:pt x="2323" y="28785"/>
                  <a:pt x="1" y="32320"/>
                  <a:pt x="1" y="36271"/>
                </a:cubicBezTo>
                <a:cubicBezTo>
                  <a:pt x="1" y="40222"/>
                  <a:pt x="2289" y="43792"/>
                  <a:pt x="3467" y="47362"/>
                </a:cubicBezTo>
                <a:cubicBezTo>
                  <a:pt x="4680" y="51070"/>
                  <a:pt x="4923" y="55264"/>
                  <a:pt x="7175" y="58349"/>
                </a:cubicBezTo>
                <a:cubicBezTo>
                  <a:pt x="7418" y="58696"/>
                  <a:pt x="7661" y="59007"/>
                  <a:pt x="7973" y="59319"/>
                </a:cubicBezTo>
                <a:cubicBezTo>
                  <a:pt x="10295" y="61815"/>
                  <a:pt x="13726" y="63271"/>
                  <a:pt x="16499" y="65281"/>
                </a:cubicBezTo>
                <a:cubicBezTo>
                  <a:pt x="19583" y="67499"/>
                  <a:pt x="22252" y="70792"/>
                  <a:pt x="25926" y="72005"/>
                </a:cubicBezTo>
                <a:cubicBezTo>
                  <a:pt x="27190" y="72422"/>
                  <a:pt x="28520" y="72557"/>
                  <a:pt x="29886" y="72557"/>
                </a:cubicBezTo>
                <a:cubicBezTo>
                  <a:pt x="32376" y="72557"/>
                  <a:pt x="34985" y="72109"/>
                  <a:pt x="37537" y="72109"/>
                </a:cubicBezTo>
                <a:cubicBezTo>
                  <a:pt x="40089" y="72109"/>
                  <a:pt x="42698" y="72557"/>
                  <a:pt x="45188" y="72557"/>
                </a:cubicBezTo>
                <a:cubicBezTo>
                  <a:pt x="46554" y="72557"/>
                  <a:pt x="47883" y="72422"/>
                  <a:pt x="49148" y="72005"/>
                </a:cubicBezTo>
                <a:cubicBezTo>
                  <a:pt x="52856" y="70792"/>
                  <a:pt x="55490" y="67534"/>
                  <a:pt x="58610" y="65281"/>
                </a:cubicBezTo>
                <a:cubicBezTo>
                  <a:pt x="61729" y="62993"/>
                  <a:pt x="65680" y="61399"/>
                  <a:pt x="67933" y="58349"/>
                </a:cubicBezTo>
                <a:cubicBezTo>
                  <a:pt x="70186" y="55264"/>
                  <a:pt x="70429" y="51036"/>
                  <a:pt x="71642" y="47327"/>
                </a:cubicBezTo>
                <a:cubicBezTo>
                  <a:pt x="72785" y="43757"/>
                  <a:pt x="75108" y="40222"/>
                  <a:pt x="75108" y="36271"/>
                </a:cubicBezTo>
                <a:cubicBezTo>
                  <a:pt x="75038" y="34330"/>
                  <a:pt x="74588" y="32458"/>
                  <a:pt x="73825" y="30691"/>
                </a:cubicBezTo>
                <a:lnTo>
                  <a:pt x="70082" y="30691"/>
                </a:lnTo>
                <a:lnTo>
                  <a:pt x="55629" y="30621"/>
                </a:lnTo>
                <a:lnTo>
                  <a:pt x="47588" y="30587"/>
                </a:lnTo>
                <a:lnTo>
                  <a:pt x="45162" y="30587"/>
                </a:lnTo>
                <a:lnTo>
                  <a:pt x="59164" y="11386"/>
                </a:lnTo>
                <a:lnTo>
                  <a:pt x="59580" y="10796"/>
                </a:lnTo>
                <a:lnTo>
                  <a:pt x="61001" y="8855"/>
                </a:lnTo>
                <a:cubicBezTo>
                  <a:pt x="60169" y="8336"/>
                  <a:pt x="59372" y="7816"/>
                  <a:pt x="58610" y="7296"/>
                </a:cubicBezTo>
                <a:cubicBezTo>
                  <a:pt x="55525" y="5043"/>
                  <a:pt x="52856" y="1750"/>
                  <a:pt x="49148" y="537"/>
                </a:cubicBezTo>
                <a:cubicBezTo>
                  <a:pt x="47881" y="131"/>
                  <a:pt x="46549" y="0"/>
                  <a:pt x="45181" y="0"/>
                </a:cubicBezTo>
                <a:cubicBezTo>
                  <a:pt x="42693" y="0"/>
                  <a:pt x="40086" y="433"/>
                  <a:pt x="37537" y="433"/>
                </a:cubicBezTo>
                <a:cubicBezTo>
                  <a:pt x="34988" y="433"/>
                  <a:pt x="32381" y="0"/>
                  <a:pt x="29893" y="0"/>
                </a:cubicBezTo>
                <a:close/>
              </a:path>
            </a:pathLst>
          </a:custGeom>
          <a:solidFill>
            <a:srgbClr val="D777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32"/>
          <p:cNvSpPr/>
          <p:nvPr/>
        </p:nvSpPr>
        <p:spPr>
          <a:xfrm rot="3506517">
            <a:off x="60039" y="-165252"/>
            <a:ext cx="3163691" cy="3056280"/>
          </a:xfrm>
          <a:custGeom>
            <a:avLst/>
            <a:gdLst/>
            <a:ahLst/>
            <a:cxnLst/>
            <a:rect l="l" t="t" r="r" b="b"/>
            <a:pathLst>
              <a:path w="75108" h="72558" extrusionOk="0">
                <a:moveTo>
                  <a:pt x="29885" y="1"/>
                </a:moveTo>
                <a:cubicBezTo>
                  <a:pt x="28520" y="1"/>
                  <a:pt x="27190" y="136"/>
                  <a:pt x="25926" y="553"/>
                </a:cubicBezTo>
                <a:cubicBezTo>
                  <a:pt x="22217" y="1731"/>
                  <a:pt x="19583" y="4989"/>
                  <a:pt x="16464" y="7277"/>
                </a:cubicBezTo>
                <a:cubicBezTo>
                  <a:pt x="13379" y="9564"/>
                  <a:pt x="9393" y="11124"/>
                  <a:pt x="7175" y="14209"/>
                </a:cubicBezTo>
                <a:cubicBezTo>
                  <a:pt x="4922" y="17293"/>
                  <a:pt x="4645" y="21522"/>
                  <a:pt x="3467" y="25196"/>
                </a:cubicBezTo>
                <a:cubicBezTo>
                  <a:pt x="2288" y="28766"/>
                  <a:pt x="1" y="32336"/>
                  <a:pt x="1" y="36287"/>
                </a:cubicBezTo>
                <a:cubicBezTo>
                  <a:pt x="1" y="40238"/>
                  <a:pt x="2288" y="43773"/>
                  <a:pt x="3467" y="47343"/>
                </a:cubicBezTo>
                <a:cubicBezTo>
                  <a:pt x="4680" y="51052"/>
                  <a:pt x="4922" y="55280"/>
                  <a:pt x="7175" y="58365"/>
                </a:cubicBezTo>
                <a:cubicBezTo>
                  <a:pt x="7557" y="58919"/>
                  <a:pt x="8042" y="59439"/>
                  <a:pt x="8562" y="59924"/>
                </a:cubicBezTo>
                <a:cubicBezTo>
                  <a:pt x="10849" y="62039"/>
                  <a:pt x="13934" y="63425"/>
                  <a:pt x="16464" y="65262"/>
                </a:cubicBezTo>
                <a:cubicBezTo>
                  <a:pt x="19549" y="67515"/>
                  <a:pt x="22217" y="70807"/>
                  <a:pt x="25926" y="72020"/>
                </a:cubicBezTo>
                <a:cubicBezTo>
                  <a:pt x="27193" y="72426"/>
                  <a:pt x="28525" y="72557"/>
                  <a:pt x="29893" y="72557"/>
                </a:cubicBezTo>
                <a:cubicBezTo>
                  <a:pt x="32381" y="72557"/>
                  <a:pt x="34988" y="72124"/>
                  <a:pt x="37537" y="72124"/>
                </a:cubicBezTo>
                <a:cubicBezTo>
                  <a:pt x="40086" y="72124"/>
                  <a:pt x="42693" y="72557"/>
                  <a:pt x="45180" y="72557"/>
                </a:cubicBezTo>
                <a:cubicBezTo>
                  <a:pt x="46549" y="72557"/>
                  <a:pt x="47881" y="72426"/>
                  <a:pt x="49148" y="72020"/>
                </a:cubicBezTo>
                <a:cubicBezTo>
                  <a:pt x="52856" y="70807"/>
                  <a:pt x="55490" y="67515"/>
                  <a:pt x="58610" y="65262"/>
                </a:cubicBezTo>
                <a:cubicBezTo>
                  <a:pt x="61729" y="63009"/>
                  <a:pt x="65680" y="61449"/>
                  <a:pt x="67933" y="58365"/>
                </a:cubicBezTo>
                <a:cubicBezTo>
                  <a:pt x="70186" y="55280"/>
                  <a:pt x="70428" y="51052"/>
                  <a:pt x="71641" y="47343"/>
                </a:cubicBezTo>
                <a:cubicBezTo>
                  <a:pt x="72785" y="43773"/>
                  <a:pt x="75107" y="40238"/>
                  <a:pt x="75107" y="36287"/>
                </a:cubicBezTo>
                <a:cubicBezTo>
                  <a:pt x="75038" y="34554"/>
                  <a:pt x="74692" y="32855"/>
                  <a:pt x="74068" y="31261"/>
                </a:cubicBezTo>
                <a:lnTo>
                  <a:pt x="70671" y="31261"/>
                </a:lnTo>
                <a:lnTo>
                  <a:pt x="56218" y="31226"/>
                </a:lnTo>
                <a:lnTo>
                  <a:pt x="48177" y="31192"/>
                </a:lnTo>
                <a:lnTo>
                  <a:pt x="45751" y="31192"/>
                </a:lnTo>
                <a:lnTo>
                  <a:pt x="59753" y="11991"/>
                </a:lnTo>
                <a:lnTo>
                  <a:pt x="60169" y="11401"/>
                </a:lnTo>
                <a:cubicBezTo>
                  <a:pt x="60169" y="11332"/>
                  <a:pt x="60273" y="11228"/>
                  <a:pt x="60308" y="11193"/>
                </a:cubicBezTo>
                <a:cubicBezTo>
                  <a:pt x="60412" y="11055"/>
                  <a:pt x="60516" y="10882"/>
                  <a:pt x="60655" y="10743"/>
                </a:cubicBezTo>
                <a:cubicBezTo>
                  <a:pt x="60828" y="10500"/>
                  <a:pt x="60966" y="10258"/>
                  <a:pt x="61140" y="10015"/>
                </a:cubicBezTo>
                <a:lnTo>
                  <a:pt x="61417" y="9668"/>
                </a:lnTo>
                <a:cubicBezTo>
                  <a:pt x="61486" y="9564"/>
                  <a:pt x="61764" y="9356"/>
                  <a:pt x="61625" y="9218"/>
                </a:cubicBezTo>
                <a:cubicBezTo>
                  <a:pt x="61521" y="9149"/>
                  <a:pt x="61452" y="9079"/>
                  <a:pt x="61348" y="9045"/>
                </a:cubicBezTo>
                <a:cubicBezTo>
                  <a:pt x="60412" y="8490"/>
                  <a:pt x="59476" y="7901"/>
                  <a:pt x="58610" y="7277"/>
                </a:cubicBezTo>
                <a:cubicBezTo>
                  <a:pt x="55525" y="5024"/>
                  <a:pt x="52856" y="1731"/>
                  <a:pt x="49148" y="553"/>
                </a:cubicBezTo>
                <a:cubicBezTo>
                  <a:pt x="47883" y="136"/>
                  <a:pt x="46554" y="1"/>
                  <a:pt x="45188" y="1"/>
                </a:cubicBezTo>
                <a:cubicBezTo>
                  <a:pt x="42698" y="1"/>
                  <a:pt x="40089" y="449"/>
                  <a:pt x="37537" y="449"/>
                </a:cubicBezTo>
                <a:cubicBezTo>
                  <a:pt x="34985" y="449"/>
                  <a:pt x="32375" y="1"/>
                  <a:pt x="29885" y="1"/>
                </a:cubicBezTo>
                <a:close/>
              </a:path>
            </a:pathLst>
          </a:custGeom>
          <a:solidFill>
            <a:srgbClr val="D777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32"/>
          <p:cNvSpPr/>
          <p:nvPr/>
        </p:nvSpPr>
        <p:spPr>
          <a:xfrm rot="3506517">
            <a:off x="278737" y="-12361"/>
            <a:ext cx="2778233" cy="2766608"/>
          </a:xfrm>
          <a:custGeom>
            <a:avLst/>
            <a:gdLst/>
            <a:ahLst/>
            <a:cxnLst/>
            <a:rect l="l" t="t" r="r" b="b"/>
            <a:pathLst>
              <a:path w="65957" h="65681" extrusionOk="0">
                <a:moveTo>
                  <a:pt x="31956" y="1"/>
                </a:moveTo>
                <a:lnTo>
                  <a:pt x="31228" y="36"/>
                </a:lnTo>
                <a:cubicBezTo>
                  <a:pt x="30708" y="70"/>
                  <a:pt x="30188" y="105"/>
                  <a:pt x="29668" y="174"/>
                </a:cubicBezTo>
                <a:cubicBezTo>
                  <a:pt x="29287" y="209"/>
                  <a:pt x="28941" y="243"/>
                  <a:pt x="28594" y="278"/>
                </a:cubicBezTo>
                <a:cubicBezTo>
                  <a:pt x="28143" y="347"/>
                  <a:pt x="27658" y="417"/>
                  <a:pt x="27208" y="521"/>
                </a:cubicBezTo>
                <a:lnTo>
                  <a:pt x="27138" y="521"/>
                </a:lnTo>
                <a:lnTo>
                  <a:pt x="26341" y="659"/>
                </a:lnTo>
                <a:cubicBezTo>
                  <a:pt x="26168" y="694"/>
                  <a:pt x="25960" y="729"/>
                  <a:pt x="25787" y="763"/>
                </a:cubicBezTo>
                <a:cubicBezTo>
                  <a:pt x="25405" y="867"/>
                  <a:pt x="25024" y="971"/>
                  <a:pt x="24677" y="1041"/>
                </a:cubicBezTo>
                <a:lnTo>
                  <a:pt x="24088" y="1214"/>
                </a:lnTo>
                <a:cubicBezTo>
                  <a:pt x="24054" y="1214"/>
                  <a:pt x="23984" y="1249"/>
                  <a:pt x="23915" y="1249"/>
                </a:cubicBezTo>
                <a:cubicBezTo>
                  <a:pt x="23360" y="1422"/>
                  <a:pt x="22840" y="1595"/>
                  <a:pt x="22286" y="1768"/>
                </a:cubicBezTo>
                <a:lnTo>
                  <a:pt x="21731" y="1976"/>
                </a:lnTo>
                <a:cubicBezTo>
                  <a:pt x="21385" y="2080"/>
                  <a:pt x="21038" y="2219"/>
                  <a:pt x="20692" y="2358"/>
                </a:cubicBezTo>
                <a:cubicBezTo>
                  <a:pt x="20345" y="2496"/>
                  <a:pt x="19964" y="2670"/>
                  <a:pt x="19687" y="2808"/>
                </a:cubicBezTo>
                <a:cubicBezTo>
                  <a:pt x="19375" y="2912"/>
                  <a:pt x="19063" y="3086"/>
                  <a:pt x="18820" y="3189"/>
                </a:cubicBezTo>
                <a:cubicBezTo>
                  <a:pt x="18577" y="3293"/>
                  <a:pt x="18369" y="3432"/>
                  <a:pt x="18127" y="3536"/>
                </a:cubicBezTo>
                <a:cubicBezTo>
                  <a:pt x="17884" y="3640"/>
                  <a:pt x="17642" y="3779"/>
                  <a:pt x="17399" y="3917"/>
                </a:cubicBezTo>
                <a:lnTo>
                  <a:pt x="16740" y="4264"/>
                </a:lnTo>
                <a:lnTo>
                  <a:pt x="16394" y="4472"/>
                </a:lnTo>
                <a:cubicBezTo>
                  <a:pt x="16255" y="4576"/>
                  <a:pt x="16151" y="4645"/>
                  <a:pt x="15943" y="4749"/>
                </a:cubicBezTo>
                <a:cubicBezTo>
                  <a:pt x="15770" y="4853"/>
                  <a:pt x="15562" y="4992"/>
                  <a:pt x="15423" y="5096"/>
                </a:cubicBezTo>
                <a:cubicBezTo>
                  <a:pt x="15250" y="5200"/>
                  <a:pt x="15077" y="5304"/>
                  <a:pt x="14904" y="5408"/>
                </a:cubicBezTo>
                <a:cubicBezTo>
                  <a:pt x="14626" y="5581"/>
                  <a:pt x="14384" y="5754"/>
                  <a:pt x="14106" y="5962"/>
                </a:cubicBezTo>
                <a:cubicBezTo>
                  <a:pt x="13968" y="6066"/>
                  <a:pt x="13794" y="6170"/>
                  <a:pt x="13656" y="6274"/>
                </a:cubicBezTo>
                <a:cubicBezTo>
                  <a:pt x="13552" y="6343"/>
                  <a:pt x="13413" y="6447"/>
                  <a:pt x="13275" y="6551"/>
                </a:cubicBezTo>
                <a:cubicBezTo>
                  <a:pt x="13067" y="6690"/>
                  <a:pt x="12859" y="6863"/>
                  <a:pt x="12651" y="7037"/>
                </a:cubicBezTo>
                <a:lnTo>
                  <a:pt x="12165" y="7418"/>
                </a:lnTo>
                <a:cubicBezTo>
                  <a:pt x="12027" y="7557"/>
                  <a:pt x="11854" y="7661"/>
                  <a:pt x="11680" y="7799"/>
                </a:cubicBezTo>
                <a:cubicBezTo>
                  <a:pt x="11334" y="8111"/>
                  <a:pt x="10987" y="8423"/>
                  <a:pt x="10675" y="8700"/>
                </a:cubicBezTo>
                <a:cubicBezTo>
                  <a:pt x="10502" y="8839"/>
                  <a:pt x="10398" y="8943"/>
                  <a:pt x="10225" y="9116"/>
                </a:cubicBezTo>
                <a:cubicBezTo>
                  <a:pt x="10051" y="9290"/>
                  <a:pt x="9878" y="9463"/>
                  <a:pt x="9705" y="9601"/>
                </a:cubicBezTo>
                <a:cubicBezTo>
                  <a:pt x="9393" y="9913"/>
                  <a:pt x="9081" y="10260"/>
                  <a:pt x="8803" y="10572"/>
                </a:cubicBezTo>
                <a:cubicBezTo>
                  <a:pt x="8630" y="10745"/>
                  <a:pt x="8457" y="10919"/>
                  <a:pt x="8318" y="11092"/>
                </a:cubicBezTo>
                <a:cubicBezTo>
                  <a:pt x="8284" y="11126"/>
                  <a:pt x="8284" y="11126"/>
                  <a:pt x="8249" y="11161"/>
                </a:cubicBezTo>
                <a:lnTo>
                  <a:pt x="7902" y="11577"/>
                </a:lnTo>
                <a:lnTo>
                  <a:pt x="7556" y="11993"/>
                </a:lnTo>
                <a:lnTo>
                  <a:pt x="7209" y="12444"/>
                </a:lnTo>
                <a:lnTo>
                  <a:pt x="6793" y="12963"/>
                </a:lnTo>
                <a:cubicBezTo>
                  <a:pt x="6655" y="13137"/>
                  <a:pt x="6481" y="13345"/>
                  <a:pt x="6343" y="13553"/>
                </a:cubicBezTo>
                <a:lnTo>
                  <a:pt x="6273" y="13657"/>
                </a:lnTo>
                <a:cubicBezTo>
                  <a:pt x="6135" y="13830"/>
                  <a:pt x="6031" y="14003"/>
                  <a:pt x="5927" y="14142"/>
                </a:cubicBezTo>
                <a:cubicBezTo>
                  <a:pt x="5823" y="14315"/>
                  <a:pt x="5719" y="14454"/>
                  <a:pt x="5615" y="14627"/>
                </a:cubicBezTo>
                <a:cubicBezTo>
                  <a:pt x="5476" y="14800"/>
                  <a:pt x="5372" y="14939"/>
                  <a:pt x="5268" y="15112"/>
                </a:cubicBezTo>
                <a:cubicBezTo>
                  <a:pt x="5130" y="15320"/>
                  <a:pt x="4991" y="15528"/>
                  <a:pt x="4922" y="15701"/>
                </a:cubicBezTo>
                <a:cubicBezTo>
                  <a:pt x="4818" y="15840"/>
                  <a:pt x="4714" y="15979"/>
                  <a:pt x="4644" y="16152"/>
                </a:cubicBezTo>
                <a:cubicBezTo>
                  <a:pt x="4610" y="16187"/>
                  <a:pt x="4575" y="16221"/>
                  <a:pt x="4575" y="16256"/>
                </a:cubicBezTo>
                <a:cubicBezTo>
                  <a:pt x="4471" y="16429"/>
                  <a:pt x="4332" y="16637"/>
                  <a:pt x="4228" y="16845"/>
                </a:cubicBezTo>
                <a:cubicBezTo>
                  <a:pt x="4124" y="17019"/>
                  <a:pt x="4021" y="17227"/>
                  <a:pt x="3917" y="17400"/>
                </a:cubicBezTo>
                <a:cubicBezTo>
                  <a:pt x="3813" y="17573"/>
                  <a:pt x="3743" y="17781"/>
                  <a:pt x="3639" y="17954"/>
                </a:cubicBezTo>
                <a:cubicBezTo>
                  <a:pt x="3570" y="18093"/>
                  <a:pt x="3466" y="18266"/>
                  <a:pt x="3397" y="18440"/>
                </a:cubicBezTo>
                <a:cubicBezTo>
                  <a:pt x="3293" y="18578"/>
                  <a:pt x="3223" y="18752"/>
                  <a:pt x="3154" y="18890"/>
                </a:cubicBezTo>
                <a:lnTo>
                  <a:pt x="3085" y="19098"/>
                </a:lnTo>
                <a:cubicBezTo>
                  <a:pt x="2981" y="19271"/>
                  <a:pt x="2911" y="19445"/>
                  <a:pt x="2842" y="19583"/>
                </a:cubicBezTo>
                <a:cubicBezTo>
                  <a:pt x="2669" y="19930"/>
                  <a:pt x="2530" y="20277"/>
                  <a:pt x="2392" y="20623"/>
                </a:cubicBezTo>
                <a:cubicBezTo>
                  <a:pt x="2322" y="20762"/>
                  <a:pt x="2288" y="20900"/>
                  <a:pt x="2218" y="21108"/>
                </a:cubicBezTo>
                <a:cubicBezTo>
                  <a:pt x="2114" y="21316"/>
                  <a:pt x="2045" y="21490"/>
                  <a:pt x="1976" y="21698"/>
                </a:cubicBezTo>
                <a:cubicBezTo>
                  <a:pt x="1906" y="21871"/>
                  <a:pt x="1837" y="22079"/>
                  <a:pt x="1768" y="22287"/>
                </a:cubicBezTo>
                <a:cubicBezTo>
                  <a:pt x="1317" y="23638"/>
                  <a:pt x="936" y="24990"/>
                  <a:pt x="659" y="26411"/>
                </a:cubicBezTo>
                <a:cubicBezTo>
                  <a:pt x="589" y="26654"/>
                  <a:pt x="520" y="26966"/>
                  <a:pt x="485" y="27208"/>
                </a:cubicBezTo>
                <a:cubicBezTo>
                  <a:pt x="451" y="27416"/>
                  <a:pt x="416" y="27659"/>
                  <a:pt x="381" y="27902"/>
                </a:cubicBezTo>
                <a:cubicBezTo>
                  <a:pt x="347" y="28213"/>
                  <a:pt x="277" y="28560"/>
                  <a:pt x="243" y="28837"/>
                </a:cubicBezTo>
                <a:cubicBezTo>
                  <a:pt x="208" y="29115"/>
                  <a:pt x="173" y="29392"/>
                  <a:pt x="139" y="29669"/>
                </a:cubicBezTo>
                <a:cubicBezTo>
                  <a:pt x="139" y="29842"/>
                  <a:pt x="104" y="29981"/>
                  <a:pt x="104" y="30120"/>
                </a:cubicBezTo>
                <a:cubicBezTo>
                  <a:pt x="69" y="30501"/>
                  <a:pt x="35" y="30952"/>
                  <a:pt x="35" y="31367"/>
                </a:cubicBezTo>
                <a:lnTo>
                  <a:pt x="35" y="31610"/>
                </a:lnTo>
                <a:cubicBezTo>
                  <a:pt x="0" y="32095"/>
                  <a:pt x="0" y="32581"/>
                  <a:pt x="0" y="33066"/>
                </a:cubicBezTo>
                <a:lnTo>
                  <a:pt x="0" y="34002"/>
                </a:lnTo>
                <a:cubicBezTo>
                  <a:pt x="0" y="34210"/>
                  <a:pt x="0" y="34418"/>
                  <a:pt x="0" y="34660"/>
                </a:cubicBezTo>
                <a:cubicBezTo>
                  <a:pt x="35" y="35249"/>
                  <a:pt x="69" y="35873"/>
                  <a:pt x="139" y="36462"/>
                </a:cubicBezTo>
                <a:cubicBezTo>
                  <a:pt x="173" y="36740"/>
                  <a:pt x="208" y="36982"/>
                  <a:pt x="243" y="37260"/>
                </a:cubicBezTo>
                <a:lnTo>
                  <a:pt x="312" y="37745"/>
                </a:lnTo>
                <a:cubicBezTo>
                  <a:pt x="312" y="37918"/>
                  <a:pt x="347" y="38126"/>
                  <a:pt x="381" y="38299"/>
                </a:cubicBezTo>
                <a:cubicBezTo>
                  <a:pt x="485" y="38854"/>
                  <a:pt x="555" y="39374"/>
                  <a:pt x="693" y="39928"/>
                </a:cubicBezTo>
                <a:cubicBezTo>
                  <a:pt x="693" y="40067"/>
                  <a:pt x="728" y="40206"/>
                  <a:pt x="763" y="40344"/>
                </a:cubicBezTo>
                <a:cubicBezTo>
                  <a:pt x="797" y="40518"/>
                  <a:pt x="867" y="40656"/>
                  <a:pt x="901" y="40829"/>
                </a:cubicBezTo>
                <a:cubicBezTo>
                  <a:pt x="936" y="41037"/>
                  <a:pt x="1005" y="41245"/>
                  <a:pt x="1040" y="41453"/>
                </a:cubicBezTo>
                <a:cubicBezTo>
                  <a:pt x="1144" y="41869"/>
                  <a:pt x="1282" y="42285"/>
                  <a:pt x="1386" y="42666"/>
                </a:cubicBezTo>
                <a:cubicBezTo>
                  <a:pt x="1456" y="42874"/>
                  <a:pt x="1525" y="43082"/>
                  <a:pt x="1594" y="43290"/>
                </a:cubicBezTo>
                <a:cubicBezTo>
                  <a:pt x="1629" y="43498"/>
                  <a:pt x="1698" y="43672"/>
                  <a:pt x="1768" y="43879"/>
                </a:cubicBezTo>
                <a:cubicBezTo>
                  <a:pt x="1906" y="44295"/>
                  <a:pt x="2045" y="44677"/>
                  <a:pt x="2218" y="45058"/>
                </a:cubicBezTo>
                <a:cubicBezTo>
                  <a:pt x="2253" y="45197"/>
                  <a:pt x="2288" y="45266"/>
                  <a:pt x="2357" y="45404"/>
                </a:cubicBezTo>
                <a:cubicBezTo>
                  <a:pt x="2426" y="45543"/>
                  <a:pt x="2461" y="45682"/>
                  <a:pt x="2530" y="45855"/>
                </a:cubicBezTo>
                <a:cubicBezTo>
                  <a:pt x="2599" y="45994"/>
                  <a:pt x="2669" y="46167"/>
                  <a:pt x="2738" y="46340"/>
                </a:cubicBezTo>
                <a:cubicBezTo>
                  <a:pt x="2807" y="46479"/>
                  <a:pt x="2877" y="46652"/>
                  <a:pt x="2946" y="46791"/>
                </a:cubicBezTo>
                <a:cubicBezTo>
                  <a:pt x="3154" y="47207"/>
                  <a:pt x="3362" y="47657"/>
                  <a:pt x="3570" y="48073"/>
                </a:cubicBezTo>
                <a:cubicBezTo>
                  <a:pt x="3709" y="48316"/>
                  <a:pt x="3778" y="48489"/>
                  <a:pt x="3917" y="48732"/>
                </a:cubicBezTo>
                <a:cubicBezTo>
                  <a:pt x="4055" y="48974"/>
                  <a:pt x="4228" y="49286"/>
                  <a:pt x="4367" y="49494"/>
                </a:cubicBezTo>
                <a:cubicBezTo>
                  <a:pt x="4471" y="49702"/>
                  <a:pt x="4575" y="49910"/>
                  <a:pt x="4714" y="50084"/>
                </a:cubicBezTo>
                <a:cubicBezTo>
                  <a:pt x="4887" y="50395"/>
                  <a:pt x="5060" y="50673"/>
                  <a:pt x="5268" y="50950"/>
                </a:cubicBezTo>
                <a:cubicBezTo>
                  <a:pt x="5372" y="51158"/>
                  <a:pt x="5442" y="51262"/>
                  <a:pt x="5615" y="51505"/>
                </a:cubicBezTo>
                <a:cubicBezTo>
                  <a:pt x="5753" y="51747"/>
                  <a:pt x="5927" y="51955"/>
                  <a:pt x="6065" y="52163"/>
                </a:cubicBezTo>
                <a:cubicBezTo>
                  <a:pt x="6135" y="52267"/>
                  <a:pt x="6204" y="52371"/>
                  <a:pt x="6308" y="52475"/>
                </a:cubicBezTo>
                <a:lnTo>
                  <a:pt x="6447" y="52683"/>
                </a:lnTo>
                <a:cubicBezTo>
                  <a:pt x="6585" y="52856"/>
                  <a:pt x="6689" y="52995"/>
                  <a:pt x="6828" y="53168"/>
                </a:cubicBezTo>
                <a:lnTo>
                  <a:pt x="7036" y="53445"/>
                </a:lnTo>
                <a:lnTo>
                  <a:pt x="7140" y="53584"/>
                </a:lnTo>
                <a:lnTo>
                  <a:pt x="7209" y="53688"/>
                </a:lnTo>
                <a:cubicBezTo>
                  <a:pt x="7278" y="53757"/>
                  <a:pt x="7382" y="53861"/>
                  <a:pt x="7452" y="53965"/>
                </a:cubicBezTo>
                <a:lnTo>
                  <a:pt x="7521" y="54035"/>
                </a:lnTo>
                <a:lnTo>
                  <a:pt x="7625" y="54173"/>
                </a:lnTo>
                <a:cubicBezTo>
                  <a:pt x="7729" y="54312"/>
                  <a:pt x="7833" y="54451"/>
                  <a:pt x="7972" y="54589"/>
                </a:cubicBezTo>
                <a:lnTo>
                  <a:pt x="8041" y="54693"/>
                </a:lnTo>
                <a:lnTo>
                  <a:pt x="8145" y="54797"/>
                </a:lnTo>
                <a:lnTo>
                  <a:pt x="8353" y="55005"/>
                </a:lnTo>
                <a:cubicBezTo>
                  <a:pt x="8422" y="55109"/>
                  <a:pt x="8457" y="55178"/>
                  <a:pt x="8526" y="55248"/>
                </a:cubicBezTo>
                <a:cubicBezTo>
                  <a:pt x="8700" y="55421"/>
                  <a:pt x="8873" y="55594"/>
                  <a:pt x="9046" y="55768"/>
                </a:cubicBezTo>
                <a:lnTo>
                  <a:pt x="9185" y="55906"/>
                </a:lnTo>
                <a:lnTo>
                  <a:pt x="9254" y="56010"/>
                </a:lnTo>
                <a:lnTo>
                  <a:pt x="9323" y="56080"/>
                </a:lnTo>
                <a:cubicBezTo>
                  <a:pt x="9393" y="56149"/>
                  <a:pt x="9462" y="56218"/>
                  <a:pt x="9531" y="56288"/>
                </a:cubicBezTo>
                <a:cubicBezTo>
                  <a:pt x="9531" y="56288"/>
                  <a:pt x="9566" y="56322"/>
                  <a:pt x="9601" y="56322"/>
                </a:cubicBezTo>
                <a:lnTo>
                  <a:pt x="9739" y="56495"/>
                </a:lnTo>
                <a:cubicBezTo>
                  <a:pt x="9774" y="56530"/>
                  <a:pt x="9774" y="56530"/>
                  <a:pt x="9809" y="56565"/>
                </a:cubicBezTo>
                <a:cubicBezTo>
                  <a:pt x="9913" y="56669"/>
                  <a:pt x="10017" y="56738"/>
                  <a:pt x="10086" y="56842"/>
                </a:cubicBezTo>
                <a:cubicBezTo>
                  <a:pt x="10121" y="56877"/>
                  <a:pt x="10155" y="56911"/>
                  <a:pt x="10190" y="56911"/>
                </a:cubicBezTo>
                <a:lnTo>
                  <a:pt x="10432" y="57154"/>
                </a:lnTo>
                <a:lnTo>
                  <a:pt x="10502" y="57223"/>
                </a:lnTo>
                <a:cubicBezTo>
                  <a:pt x="10502" y="57223"/>
                  <a:pt x="10502" y="57223"/>
                  <a:pt x="10536" y="57258"/>
                </a:cubicBezTo>
                <a:cubicBezTo>
                  <a:pt x="10571" y="57293"/>
                  <a:pt x="10606" y="57327"/>
                  <a:pt x="10640" y="57362"/>
                </a:cubicBezTo>
                <a:cubicBezTo>
                  <a:pt x="10675" y="57362"/>
                  <a:pt x="10675" y="57397"/>
                  <a:pt x="10710" y="57397"/>
                </a:cubicBezTo>
                <a:cubicBezTo>
                  <a:pt x="10779" y="57466"/>
                  <a:pt x="10848" y="57535"/>
                  <a:pt x="10883" y="57570"/>
                </a:cubicBezTo>
                <a:lnTo>
                  <a:pt x="10952" y="57639"/>
                </a:lnTo>
                <a:lnTo>
                  <a:pt x="11195" y="57847"/>
                </a:lnTo>
                <a:lnTo>
                  <a:pt x="11334" y="57951"/>
                </a:lnTo>
                <a:cubicBezTo>
                  <a:pt x="11507" y="58124"/>
                  <a:pt x="11680" y="58263"/>
                  <a:pt x="11854" y="58402"/>
                </a:cubicBezTo>
                <a:lnTo>
                  <a:pt x="11923" y="58471"/>
                </a:lnTo>
                <a:lnTo>
                  <a:pt x="11957" y="58471"/>
                </a:lnTo>
                <a:cubicBezTo>
                  <a:pt x="12061" y="58575"/>
                  <a:pt x="12235" y="58714"/>
                  <a:pt x="12304" y="58783"/>
                </a:cubicBezTo>
                <a:cubicBezTo>
                  <a:pt x="12408" y="58852"/>
                  <a:pt x="12477" y="58922"/>
                  <a:pt x="12547" y="58991"/>
                </a:cubicBezTo>
                <a:cubicBezTo>
                  <a:pt x="12581" y="58991"/>
                  <a:pt x="12616" y="59026"/>
                  <a:pt x="12651" y="59060"/>
                </a:cubicBezTo>
                <a:lnTo>
                  <a:pt x="12720" y="59095"/>
                </a:lnTo>
                <a:cubicBezTo>
                  <a:pt x="12859" y="59234"/>
                  <a:pt x="13032" y="59338"/>
                  <a:pt x="13205" y="59476"/>
                </a:cubicBezTo>
                <a:lnTo>
                  <a:pt x="13482" y="59649"/>
                </a:lnTo>
                <a:cubicBezTo>
                  <a:pt x="13725" y="59857"/>
                  <a:pt x="13968" y="60031"/>
                  <a:pt x="14245" y="60204"/>
                </a:cubicBezTo>
                <a:lnTo>
                  <a:pt x="14418" y="60343"/>
                </a:lnTo>
                <a:cubicBezTo>
                  <a:pt x="14592" y="60481"/>
                  <a:pt x="14800" y="60585"/>
                  <a:pt x="15007" y="60724"/>
                </a:cubicBezTo>
                <a:lnTo>
                  <a:pt x="15146" y="60828"/>
                </a:lnTo>
                <a:lnTo>
                  <a:pt x="15215" y="60863"/>
                </a:lnTo>
                <a:cubicBezTo>
                  <a:pt x="15423" y="61001"/>
                  <a:pt x="15701" y="61140"/>
                  <a:pt x="15839" y="61244"/>
                </a:cubicBezTo>
                <a:cubicBezTo>
                  <a:pt x="15978" y="61348"/>
                  <a:pt x="16117" y="61417"/>
                  <a:pt x="16255" y="61521"/>
                </a:cubicBezTo>
                <a:lnTo>
                  <a:pt x="16290" y="61521"/>
                </a:lnTo>
                <a:lnTo>
                  <a:pt x="16463" y="61625"/>
                </a:lnTo>
                <a:lnTo>
                  <a:pt x="16533" y="61660"/>
                </a:lnTo>
                <a:cubicBezTo>
                  <a:pt x="16602" y="61694"/>
                  <a:pt x="16706" y="61729"/>
                  <a:pt x="16775" y="61764"/>
                </a:cubicBezTo>
                <a:cubicBezTo>
                  <a:pt x="17018" y="61937"/>
                  <a:pt x="17295" y="62076"/>
                  <a:pt x="17572" y="62214"/>
                </a:cubicBezTo>
                <a:cubicBezTo>
                  <a:pt x="17676" y="62284"/>
                  <a:pt x="17815" y="62318"/>
                  <a:pt x="17919" y="62388"/>
                </a:cubicBezTo>
                <a:cubicBezTo>
                  <a:pt x="18023" y="62457"/>
                  <a:pt x="18127" y="62526"/>
                  <a:pt x="18231" y="62561"/>
                </a:cubicBezTo>
                <a:lnTo>
                  <a:pt x="18404" y="62665"/>
                </a:lnTo>
                <a:lnTo>
                  <a:pt x="18473" y="62699"/>
                </a:lnTo>
                <a:lnTo>
                  <a:pt x="18612" y="62769"/>
                </a:lnTo>
                <a:lnTo>
                  <a:pt x="18681" y="62769"/>
                </a:lnTo>
                <a:cubicBezTo>
                  <a:pt x="18820" y="62838"/>
                  <a:pt x="18924" y="62907"/>
                  <a:pt x="19028" y="62942"/>
                </a:cubicBezTo>
                <a:cubicBezTo>
                  <a:pt x="19132" y="62977"/>
                  <a:pt x="19201" y="63046"/>
                  <a:pt x="19305" y="63081"/>
                </a:cubicBezTo>
                <a:lnTo>
                  <a:pt x="19340" y="63081"/>
                </a:lnTo>
                <a:lnTo>
                  <a:pt x="19687" y="63254"/>
                </a:lnTo>
                <a:lnTo>
                  <a:pt x="19721" y="63254"/>
                </a:lnTo>
                <a:lnTo>
                  <a:pt x="19860" y="63323"/>
                </a:lnTo>
                <a:cubicBezTo>
                  <a:pt x="19964" y="63358"/>
                  <a:pt x="20033" y="63393"/>
                  <a:pt x="20102" y="63427"/>
                </a:cubicBezTo>
                <a:lnTo>
                  <a:pt x="20414" y="63566"/>
                </a:lnTo>
                <a:cubicBezTo>
                  <a:pt x="20553" y="63601"/>
                  <a:pt x="20692" y="63670"/>
                  <a:pt x="20830" y="63705"/>
                </a:cubicBezTo>
                <a:lnTo>
                  <a:pt x="21073" y="63809"/>
                </a:lnTo>
                <a:lnTo>
                  <a:pt x="21177" y="63843"/>
                </a:lnTo>
                <a:lnTo>
                  <a:pt x="21593" y="64017"/>
                </a:lnTo>
                <a:lnTo>
                  <a:pt x="21766" y="64086"/>
                </a:lnTo>
                <a:lnTo>
                  <a:pt x="21939" y="64086"/>
                </a:lnTo>
                <a:lnTo>
                  <a:pt x="22043" y="64121"/>
                </a:lnTo>
                <a:lnTo>
                  <a:pt x="22113" y="64121"/>
                </a:lnTo>
                <a:lnTo>
                  <a:pt x="22182" y="64155"/>
                </a:lnTo>
                <a:lnTo>
                  <a:pt x="22529" y="64259"/>
                </a:lnTo>
                <a:lnTo>
                  <a:pt x="22633" y="64294"/>
                </a:lnTo>
                <a:lnTo>
                  <a:pt x="22806" y="64363"/>
                </a:lnTo>
                <a:lnTo>
                  <a:pt x="22910" y="64398"/>
                </a:lnTo>
                <a:lnTo>
                  <a:pt x="22979" y="64398"/>
                </a:lnTo>
                <a:lnTo>
                  <a:pt x="23256" y="64467"/>
                </a:lnTo>
                <a:lnTo>
                  <a:pt x="23360" y="64502"/>
                </a:lnTo>
                <a:lnTo>
                  <a:pt x="23499" y="64536"/>
                </a:lnTo>
                <a:lnTo>
                  <a:pt x="23638" y="64606"/>
                </a:lnTo>
                <a:lnTo>
                  <a:pt x="23915" y="64675"/>
                </a:lnTo>
                <a:lnTo>
                  <a:pt x="24192" y="64744"/>
                </a:lnTo>
                <a:lnTo>
                  <a:pt x="24539" y="64848"/>
                </a:lnTo>
                <a:lnTo>
                  <a:pt x="24677" y="64883"/>
                </a:lnTo>
                <a:lnTo>
                  <a:pt x="24781" y="64883"/>
                </a:lnTo>
                <a:lnTo>
                  <a:pt x="24885" y="64918"/>
                </a:lnTo>
                <a:lnTo>
                  <a:pt x="25197" y="64987"/>
                </a:lnTo>
                <a:lnTo>
                  <a:pt x="25267" y="64987"/>
                </a:lnTo>
                <a:lnTo>
                  <a:pt x="25440" y="65022"/>
                </a:lnTo>
                <a:lnTo>
                  <a:pt x="25544" y="65056"/>
                </a:lnTo>
                <a:lnTo>
                  <a:pt x="25683" y="65056"/>
                </a:lnTo>
                <a:cubicBezTo>
                  <a:pt x="25821" y="65091"/>
                  <a:pt x="25994" y="65126"/>
                  <a:pt x="26133" y="65160"/>
                </a:cubicBezTo>
                <a:lnTo>
                  <a:pt x="26272" y="65160"/>
                </a:lnTo>
                <a:lnTo>
                  <a:pt x="26514" y="65230"/>
                </a:lnTo>
                <a:lnTo>
                  <a:pt x="26688" y="65230"/>
                </a:lnTo>
                <a:lnTo>
                  <a:pt x="26861" y="65264"/>
                </a:lnTo>
                <a:lnTo>
                  <a:pt x="26965" y="65299"/>
                </a:lnTo>
                <a:lnTo>
                  <a:pt x="27034" y="65299"/>
                </a:lnTo>
                <a:cubicBezTo>
                  <a:pt x="27242" y="65334"/>
                  <a:pt x="27450" y="65368"/>
                  <a:pt x="27693" y="65403"/>
                </a:cubicBezTo>
                <a:lnTo>
                  <a:pt x="28039" y="65438"/>
                </a:lnTo>
                <a:lnTo>
                  <a:pt x="28386" y="65507"/>
                </a:lnTo>
                <a:lnTo>
                  <a:pt x="28698" y="65507"/>
                </a:lnTo>
                <a:lnTo>
                  <a:pt x="29183" y="65576"/>
                </a:lnTo>
                <a:lnTo>
                  <a:pt x="29495" y="65611"/>
                </a:lnTo>
                <a:lnTo>
                  <a:pt x="29530" y="65611"/>
                </a:lnTo>
                <a:lnTo>
                  <a:pt x="29842" y="65646"/>
                </a:lnTo>
                <a:lnTo>
                  <a:pt x="30154" y="65646"/>
                </a:lnTo>
                <a:lnTo>
                  <a:pt x="30570" y="65680"/>
                </a:lnTo>
                <a:lnTo>
                  <a:pt x="35075" y="65680"/>
                </a:lnTo>
                <a:cubicBezTo>
                  <a:pt x="35214" y="65646"/>
                  <a:pt x="35352" y="65646"/>
                  <a:pt x="35491" y="65646"/>
                </a:cubicBezTo>
                <a:lnTo>
                  <a:pt x="35630" y="65646"/>
                </a:lnTo>
                <a:lnTo>
                  <a:pt x="35872" y="65611"/>
                </a:lnTo>
                <a:cubicBezTo>
                  <a:pt x="36046" y="65611"/>
                  <a:pt x="36184" y="65611"/>
                  <a:pt x="36358" y="65576"/>
                </a:cubicBezTo>
                <a:lnTo>
                  <a:pt x="36427" y="65576"/>
                </a:lnTo>
                <a:lnTo>
                  <a:pt x="36739" y="65542"/>
                </a:lnTo>
                <a:lnTo>
                  <a:pt x="37155" y="65507"/>
                </a:lnTo>
                <a:cubicBezTo>
                  <a:pt x="37432" y="65472"/>
                  <a:pt x="37675" y="65438"/>
                  <a:pt x="37917" y="65403"/>
                </a:cubicBezTo>
                <a:lnTo>
                  <a:pt x="38021" y="65403"/>
                </a:lnTo>
                <a:lnTo>
                  <a:pt x="38368" y="65334"/>
                </a:lnTo>
                <a:lnTo>
                  <a:pt x="38680" y="65334"/>
                </a:lnTo>
                <a:lnTo>
                  <a:pt x="38853" y="65299"/>
                </a:lnTo>
                <a:lnTo>
                  <a:pt x="39061" y="65299"/>
                </a:lnTo>
                <a:cubicBezTo>
                  <a:pt x="39130" y="65264"/>
                  <a:pt x="39200" y="65264"/>
                  <a:pt x="39269" y="65230"/>
                </a:cubicBezTo>
                <a:lnTo>
                  <a:pt x="39650" y="65160"/>
                </a:lnTo>
                <a:lnTo>
                  <a:pt x="40101" y="65091"/>
                </a:lnTo>
                <a:lnTo>
                  <a:pt x="40413" y="64987"/>
                </a:lnTo>
                <a:lnTo>
                  <a:pt x="40586" y="64952"/>
                </a:lnTo>
                <a:lnTo>
                  <a:pt x="41071" y="64848"/>
                </a:lnTo>
                <a:lnTo>
                  <a:pt x="41383" y="64779"/>
                </a:lnTo>
                <a:lnTo>
                  <a:pt x="41626" y="64710"/>
                </a:lnTo>
                <a:lnTo>
                  <a:pt x="41938" y="64606"/>
                </a:lnTo>
                <a:lnTo>
                  <a:pt x="42042" y="64571"/>
                </a:lnTo>
                <a:lnTo>
                  <a:pt x="42076" y="64571"/>
                </a:lnTo>
                <a:lnTo>
                  <a:pt x="42492" y="64467"/>
                </a:lnTo>
                <a:lnTo>
                  <a:pt x="42562" y="64467"/>
                </a:lnTo>
                <a:lnTo>
                  <a:pt x="42943" y="64328"/>
                </a:lnTo>
                <a:lnTo>
                  <a:pt x="43497" y="64155"/>
                </a:lnTo>
                <a:lnTo>
                  <a:pt x="43636" y="64121"/>
                </a:lnTo>
                <a:lnTo>
                  <a:pt x="44329" y="63878"/>
                </a:lnTo>
                <a:lnTo>
                  <a:pt x="44433" y="63809"/>
                </a:lnTo>
                <a:lnTo>
                  <a:pt x="44503" y="63809"/>
                </a:lnTo>
                <a:lnTo>
                  <a:pt x="44814" y="63705"/>
                </a:lnTo>
                <a:lnTo>
                  <a:pt x="45196" y="63566"/>
                </a:lnTo>
                <a:cubicBezTo>
                  <a:pt x="45230" y="63531"/>
                  <a:pt x="45265" y="63531"/>
                  <a:pt x="45300" y="63497"/>
                </a:cubicBezTo>
                <a:lnTo>
                  <a:pt x="45404" y="63462"/>
                </a:lnTo>
                <a:lnTo>
                  <a:pt x="45438" y="63462"/>
                </a:lnTo>
                <a:lnTo>
                  <a:pt x="45542" y="63393"/>
                </a:lnTo>
                <a:lnTo>
                  <a:pt x="45820" y="63289"/>
                </a:lnTo>
                <a:cubicBezTo>
                  <a:pt x="45924" y="63254"/>
                  <a:pt x="46028" y="63219"/>
                  <a:pt x="46132" y="63150"/>
                </a:cubicBezTo>
                <a:lnTo>
                  <a:pt x="46339" y="63081"/>
                </a:lnTo>
                <a:lnTo>
                  <a:pt x="46478" y="63011"/>
                </a:lnTo>
                <a:lnTo>
                  <a:pt x="47137" y="62699"/>
                </a:lnTo>
                <a:lnTo>
                  <a:pt x="47206" y="62665"/>
                </a:lnTo>
                <a:lnTo>
                  <a:pt x="47275" y="62630"/>
                </a:lnTo>
                <a:lnTo>
                  <a:pt x="47345" y="62596"/>
                </a:lnTo>
                <a:lnTo>
                  <a:pt x="47483" y="62526"/>
                </a:lnTo>
                <a:lnTo>
                  <a:pt x="48107" y="62214"/>
                </a:lnTo>
                <a:lnTo>
                  <a:pt x="48488" y="62006"/>
                </a:lnTo>
                <a:cubicBezTo>
                  <a:pt x="48662" y="61902"/>
                  <a:pt x="48870" y="61833"/>
                  <a:pt x="49043" y="61729"/>
                </a:cubicBezTo>
                <a:lnTo>
                  <a:pt x="49286" y="61590"/>
                </a:lnTo>
                <a:lnTo>
                  <a:pt x="49736" y="61313"/>
                </a:lnTo>
                <a:lnTo>
                  <a:pt x="49909" y="61209"/>
                </a:lnTo>
                <a:lnTo>
                  <a:pt x="50083" y="61105"/>
                </a:lnTo>
                <a:cubicBezTo>
                  <a:pt x="50117" y="61070"/>
                  <a:pt x="50187" y="61036"/>
                  <a:pt x="50221" y="61001"/>
                </a:cubicBezTo>
                <a:lnTo>
                  <a:pt x="50464" y="60863"/>
                </a:lnTo>
                <a:lnTo>
                  <a:pt x="50707" y="60724"/>
                </a:lnTo>
                <a:lnTo>
                  <a:pt x="51053" y="60481"/>
                </a:lnTo>
                <a:lnTo>
                  <a:pt x="51400" y="60273"/>
                </a:lnTo>
                <a:lnTo>
                  <a:pt x="51642" y="60100"/>
                </a:lnTo>
                <a:lnTo>
                  <a:pt x="51816" y="59996"/>
                </a:lnTo>
                <a:cubicBezTo>
                  <a:pt x="51954" y="59892"/>
                  <a:pt x="52058" y="59788"/>
                  <a:pt x="52197" y="59719"/>
                </a:cubicBezTo>
                <a:lnTo>
                  <a:pt x="52266" y="59649"/>
                </a:lnTo>
                <a:lnTo>
                  <a:pt x="52370" y="59580"/>
                </a:lnTo>
                <a:lnTo>
                  <a:pt x="52405" y="59545"/>
                </a:lnTo>
                <a:lnTo>
                  <a:pt x="52821" y="59268"/>
                </a:lnTo>
                <a:lnTo>
                  <a:pt x="52959" y="59130"/>
                </a:lnTo>
                <a:lnTo>
                  <a:pt x="53098" y="59060"/>
                </a:lnTo>
                <a:cubicBezTo>
                  <a:pt x="53202" y="58956"/>
                  <a:pt x="53341" y="58852"/>
                  <a:pt x="53479" y="58748"/>
                </a:cubicBezTo>
                <a:lnTo>
                  <a:pt x="53757" y="58506"/>
                </a:lnTo>
                <a:cubicBezTo>
                  <a:pt x="53930" y="58367"/>
                  <a:pt x="54103" y="58228"/>
                  <a:pt x="54276" y="58090"/>
                </a:cubicBezTo>
                <a:cubicBezTo>
                  <a:pt x="54311" y="58055"/>
                  <a:pt x="54380" y="57986"/>
                  <a:pt x="54415" y="57951"/>
                </a:cubicBezTo>
                <a:lnTo>
                  <a:pt x="54658" y="57743"/>
                </a:lnTo>
                <a:lnTo>
                  <a:pt x="54831" y="57570"/>
                </a:lnTo>
                <a:lnTo>
                  <a:pt x="54900" y="57535"/>
                </a:lnTo>
                <a:lnTo>
                  <a:pt x="55282" y="57189"/>
                </a:lnTo>
                <a:lnTo>
                  <a:pt x="55420" y="57050"/>
                </a:lnTo>
                <a:lnTo>
                  <a:pt x="55594" y="56877"/>
                </a:lnTo>
                <a:lnTo>
                  <a:pt x="55836" y="56669"/>
                </a:lnTo>
                <a:lnTo>
                  <a:pt x="56009" y="56495"/>
                </a:lnTo>
                <a:lnTo>
                  <a:pt x="56079" y="56426"/>
                </a:lnTo>
                <a:lnTo>
                  <a:pt x="56460" y="56045"/>
                </a:lnTo>
                <a:lnTo>
                  <a:pt x="56668" y="55837"/>
                </a:lnTo>
                <a:lnTo>
                  <a:pt x="56737" y="55768"/>
                </a:lnTo>
                <a:cubicBezTo>
                  <a:pt x="56841" y="55629"/>
                  <a:pt x="56980" y="55525"/>
                  <a:pt x="57084" y="55386"/>
                </a:cubicBezTo>
                <a:lnTo>
                  <a:pt x="57326" y="55144"/>
                </a:lnTo>
                <a:cubicBezTo>
                  <a:pt x="57326" y="55109"/>
                  <a:pt x="57361" y="55109"/>
                  <a:pt x="57396" y="55074"/>
                </a:cubicBezTo>
                <a:lnTo>
                  <a:pt x="57430" y="55005"/>
                </a:lnTo>
                <a:lnTo>
                  <a:pt x="57742" y="54659"/>
                </a:lnTo>
                <a:cubicBezTo>
                  <a:pt x="57846" y="54555"/>
                  <a:pt x="57916" y="54451"/>
                  <a:pt x="58020" y="54347"/>
                </a:cubicBezTo>
                <a:cubicBezTo>
                  <a:pt x="58262" y="54069"/>
                  <a:pt x="58505" y="53792"/>
                  <a:pt x="58747" y="53480"/>
                </a:cubicBezTo>
                <a:cubicBezTo>
                  <a:pt x="58851" y="53341"/>
                  <a:pt x="58955" y="53203"/>
                  <a:pt x="59094" y="53064"/>
                </a:cubicBezTo>
                <a:lnTo>
                  <a:pt x="59129" y="52995"/>
                </a:lnTo>
                <a:lnTo>
                  <a:pt x="59302" y="52787"/>
                </a:lnTo>
                <a:lnTo>
                  <a:pt x="59441" y="52579"/>
                </a:lnTo>
                <a:lnTo>
                  <a:pt x="59545" y="52440"/>
                </a:lnTo>
                <a:lnTo>
                  <a:pt x="59787" y="52128"/>
                </a:lnTo>
                <a:lnTo>
                  <a:pt x="60030" y="51782"/>
                </a:lnTo>
                <a:cubicBezTo>
                  <a:pt x="60099" y="51678"/>
                  <a:pt x="60169" y="51574"/>
                  <a:pt x="60238" y="51470"/>
                </a:cubicBezTo>
                <a:cubicBezTo>
                  <a:pt x="60376" y="51262"/>
                  <a:pt x="60515" y="51054"/>
                  <a:pt x="60654" y="50881"/>
                </a:cubicBezTo>
                <a:lnTo>
                  <a:pt x="60862" y="50499"/>
                </a:lnTo>
                <a:lnTo>
                  <a:pt x="60966" y="50326"/>
                </a:lnTo>
                <a:cubicBezTo>
                  <a:pt x="61104" y="50118"/>
                  <a:pt x="61208" y="49945"/>
                  <a:pt x="61347" y="49737"/>
                </a:cubicBezTo>
                <a:cubicBezTo>
                  <a:pt x="61382" y="49668"/>
                  <a:pt x="61451" y="49564"/>
                  <a:pt x="61486" y="49494"/>
                </a:cubicBezTo>
                <a:cubicBezTo>
                  <a:pt x="61555" y="49356"/>
                  <a:pt x="61659" y="49182"/>
                  <a:pt x="61728" y="49044"/>
                </a:cubicBezTo>
                <a:lnTo>
                  <a:pt x="61798" y="48974"/>
                </a:lnTo>
                <a:lnTo>
                  <a:pt x="61867" y="48836"/>
                </a:lnTo>
                <a:cubicBezTo>
                  <a:pt x="61901" y="48732"/>
                  <a:pt x="61971" y="48628"/>
                  <a:pt x="62005" y="48558"/>
                </a:cubicBezTo>
                <a:cubicBezTo>
                  <a:pt x="62040" y="48489"/>
                  <a:pt x="62040" y="48489"/>
                  <a:pt x="62109" y="48385"/>
                </a:cubicBezTo>
                <a:cubicBezTo>
                  <a:pt x="62179" y="48247"/>
                  <a:pt x="62213" y="48143"/>
                  <a:pt x="62283" y="48039"/>
                </a:cubicBezTo>
                <a:lnTo>
                  <a:pt x="62456" y="47692"/>
                </a:lnTo>
                <a:lnTo>
                  <a:pt x="62525" y="47588"/>
                </a:lnTo>
                <a:lnTo>
                  <a:pt x="62595" y="47415"/>
                </a:lnTo>
                <a:lnTo>
                  <a:pt x="62664" y="47241"/>
                </a:lnTo>
                <a:cubicBezTo>
                  <a:pt x="62768" y="47068"/>
                  <a:pt x="62837" y="46930"/>
                  <a:pt x="62941" y="46687"/>
                </a:cubicBezTo>
                <a:cubicBezTo>
                  <a:pt x="63045" y="46479"/>
                  <a:pt x="63149" y="46271"/>
                  <a:pt x="63219" y="46028"/>
                </a:cubicBezTo>
                <a:lnTo>
                  <a:pt x="63253" y="45959"/>
                </a:lnTo>
                <a:lnTo>
                  <a:pt x="63288" y="45924"/>
                </a:lnTo>
                <a:lnTo>
                  <a:pt x="63426" y="45612"/>
                </a:lnTo>
                <a:cubicBezTo>
                  <a:pt x="63530" y="45370"/>
                  <a:pt x="63600" y="45127"/>
                  <a:pt x="63704" y="44885"/>
                </a:cubicBezTo>
                <a:lnTo>
                  <a:pt x="63738" y="44815"/>
                </a:lnTo>
                <a:cubicBezTo>
                  <a:pt x="63773" y="44746"/>
                  <a:pt x="63773" y="44677"/>
                  <a:pt x="63808" y="44607"/>
                </a:cubicBezTo>
                <a:lnTo>
                  <a:pt x="63877" y="44434"/>
                </a:lnTo>
                <a:lnTo>
                  <a:pt x="63946" y="44295"/>
                </a:lnTo>
                <a:lnTo>
                  <a:pt x="64189" y="43776"/>
                </a:lnTo>
                <a:cubicBezTo>
                  <a:pt x="64189" y="43741"/>
                  <a:pt x="64224" y="43706"/>
                  <a:pt x="64224" y="43637"/>
                </a:cubicBezTo>
                <a:cubicBezTo>
                  <a:pt x="64293" y="43498"/>
                  <a:pt x="64328" y="43360"/>
                  <a:pt x="64362" y="43221"/>
                </a:cubicBezTo>
                <a:lnTo>
                  <a:pt x="64397" y="43152"/>
                </a:lnTo>
                <a:cubicBezTo>
                  <a:pt x="64397" y="43117"/>
                  <a:pt x="64397" y="43117"/>
                  <a:pt x="64397" y="43082"/>
                </a:cubicBezTo>
                <a:cubicBezTo>
                  <a:pt x="64432" y="42978"/>
                  <a:pt x="64466" y="42840"/>
                  <a:pt x="64536" y="42736"/>
                </a:cubicBezTo>
                <a:cubicBezTo>
                  <a:pt x="64536" y="42701"/>
                  <a:pt x="64501" y="42701"/>
                  <a:pt x="64536" y="42666"/>
                </a:cubicBezTo>
                <a:cubicBezTo>
                  <a:pt x="64536" y="42632"/>
                  <a:pt x="64536" y="42597"/>
                  <a:pt x="64536" y="42562"/>
                </a:cubicBezTo>
                <a:cubicBezTo>
                  <a:pt x="64570" y="42493"/>
                  <a:pt x="64570" y="42458"/>
                  <a:pt x="64570" y="42424"/>
                </a:cubicBezTo>
                <a:cubicBezTo>
                  <a:pt x="64605" y="42354"/>
                  <a:pt x="64640" y="42216"/>
                  <a:pt x="64674" y="42112"/>
                </a:cubicBezTo>
                <a:cubicBezTo>
                  <a:pt x="64674" y="42112"/>
                  <a:pt x="64674" y="42077"/>
                  <a:pt x="64674" y="42043"/>
                </a:cubicBezTo>
                <a:lnTo>
                  <a:pt x="64813" y="41523"/>
                </a:lnTo>
                <a:lnTo>
                  <a:pt x="64882" y="41280"/>
                </a:lnTo>
                <a:cubicBezTo>
                  <a:pt x="64882" y="41280"/>
                  <a:pt x="64882" y="41245"/>
                  <a:pt x="64882" y="41245"/>
                </a:cubicBezTo>
                <a:cubicBezTo>
                  <a:pt x="64917" y="41211"/>
                  <a:pt x="64917" y="41176"/>
                  <a:pt x="64917" y="41107"/>
                </a:cubicBezTo>
                <a:cubicBezTo>
                  <a:pt x="64952" y="41003"/>
                  <a:pt x="64986" y="40864"/>
                  <a:pt x="65021" y="40725"/>
                </a:cubicBezTo>
                <a:lnTo>
                  <a:pt x="65055" y="40552"/>
                </a:lnTo>
                <a:cubicBezTo>
                  <a:pt x="65055" y="40552"/>
                  <a:pt x="65055" y="40518"/>
                  <a:pt x="65055" y="40518"/>
                </a:cubicBezTo>
                <a:lnTo>
                  <a:pt x="65055" y="40483"/>
                </a:lnTo>
                <a:cubicBezTo>
                  <a:pt x="65090" y="40414"/>
                  <a:pt x="65125" y="40310"/>
                  <a:pt x="65125" y="40206"/>
                </a:cubicBezTo>
                <a:cubicBezTo>
                  <a:pt x="65159" y="40032"/>
                  <a:pt x="65194" y="39859"/>
                  <a:pt x="65229" y="39686"/>
                </a:cubicBezTo>
                <a:cubicBezTo>
                  <a:pt x="65298" y="39443"/>
                  <a:pt x="65333" y="39200"/>
                  <a:pt x="65367" y="38958"/>
                </a:cubicBezTo>
                <a:cubicBezTo>
                  <a:pt x="65402" y="38854"/>
                  <a:pt x="65437" y="38750"/>
                  <a:pt x="65437" y="38646"/>
                </a:cubicBezTo>
                <a:cubicBezTo>
                  <a:pt x="65471" y="38473"/>
                  <a:pt x="65506" y="38299"/>
                  <a:pt x="65506" y="38161"/>
                </a:cubicBezTo>
                <a:cubicBezTo>
                  <a:pt x="65541" y="38091"/>
                  <a:pt x="65541" y="38057"/>
                  <a:pt x="65541" y="38022"/>
                </a:cubicBezTo>
                <a:cubicBezTo>
                  <a:pt x="65541" y="37918"/>
                  <a:pt x="65575" y="37779"/>
                  <a:pt x="65575" y="37675"/>
                </a:cubicBezTo>
                <a:cubicBezTo>
                  <a:pt x="65610" y="37537"/>
                  <a:pt x="65610" y="37364"/>
                  <a:pt x="65645" y="37260"/>
                </a:cubicBezTo>
                <a:cubicBezTo>
                  <a:pt x="65679" y="37156"/>
                  <a:pt x="65679" y="37052"/>
                  <a:pt x="65679" y="36982"/>
                </a:cubicBezTo>
                <a:cubicBezTo>
                  <a:pt x="65749" y="36462"/>
                  <a:pt x="65783" y="35977"/>
                  <a:pt x="65853" y="35457"/>
                </a:cubicBezTo>
                <a:lnTo>
                  <a:pt x="65853" y="35388"/>
                </a:lnTo>
                <a:cubicBezTo>
                  <a:pt x="65853" y="35111"/>
                  <a:pt x="65887" y="34833"/>
                  <a:pt x="65887" y="34556"/>
                </a:cubicBezTo>
                <a:cubicBezTo>
                  <a:pt x="65957" y="34002"/>
                  <a:pt x="65957" y="33447"/>
                  <a:pt x="65957" y="32858"/>
                </a:cubicBezTo>
                <a:cubicBezTo>
                  <a:pt x="65957" y="32615"/>
                  <a:pt x="65853" y="32303"/>
                  <a:pt x="65853" y="32026"/>
                </a:cubicBezTo>
                <a:cubicBezTo>
                  <a:pt x="65853" y="31749"/>
                  <a:pt x="65818" y="31437"/>
                  <a:pt x="65818" y="31160"/>
                </a:cubicBezTo>
                <a:cubicBezTo>
                  <a:pt x="65783" y="30986"/>
                  <a:pt x="65783" y="30813"/>
                  <a:pt x="65783" y="30640"/>
                </a:cubicBezTo>
                <a:cubicBezTo>
                  <a:pt x="65783" y="30605"/>
                  <a:pt x="65783" y="30570"/>
                  <a:pt x="65783" y="30536"/>
                </a:cubicBezTo>
                <a:cubicBezTo>
                  <a:pt x="65749" y="30397"/>
                  <a:pt x="65783" y="30328"/>
                  <a:pt x="65749" y="30120"/>
                </a:cubicBezTo>
                <a:cubicBezTo>
                  <a:pt x="65749" y="29912"/>
                  <a:pt x="65714" y="29704"/>
                  <a:pt x="65679" y="29496"/>
                </a:cubicBezTo>
                <a:cubicBezTo>
                  <a:pt x="65714" y="29461"/>
                  <a:pt x="65714" y="29427"/>
                  <a:pt x="65679" y="29392"/>
                </a:cubicBezTo>
                <a:cubicBezTo>
                  <a:pt x="65645" y="29011"/>
                  <a:pt x="65610" y="28629"/>
                  <a:pt x="65541" y="28283"/>
                </a:cubicBezTo>
                <a:lnTo>
                  <a:pt x="51088" y="28213"/>
                </a:lnTo>
                <a:lnTo>
                  <a:pt x="40621" y="28213"/>
                </a:lnTo>
                <a:lnTo>
                  <a:pt x="54623" y="8978"/>
                </a:lnTo>
                <a:lnTo>
                  <a:pt x="55039" y="8388"/>
                </a:lnTo>
                <a:lnTo>
                  <a:pt x="54935" y="8319"/>
                </a:lnTo>
                <a:lnTo>
                  <a:pt x="54727" y="8111"/>
                </a:lnTo>
                <a:lnTo>
                  <a:pt x="54276" y="7730"/>
                </a:lnTo>
                <a:lnTo>
                  <a:pt x="54207" y="7661"/>
                </a:lnTo>
                <a:cubicBezTo>
                  <a:pt x="54034" y="7522"/>
                  <a:pt x="53826" y="7349"/>
                  <a:pt x="53653" y="7175"/>
                </a:cubicBezTo>
                <a:lnTo>
                  <a:pt x="53549" y="7141"/>
                </a:lnTo>
                <a:lnTo>
                  <a:pt x="53410" y="7037"/>
                </a:lnTo>
                <a:lnTo>
                  <a:pt x="52959" y="6655"/>
                </a:lnTo>
                <a:cubicBezTo>
                  <a:pt x="52925" y="6621"/>
                  <a:pt x="52855" y="6551"/>
                  <a:pt x="52786" y="6517"/>
                </a:cubicBezTo>
                <a:lnTo>
                  <a:pt x="52613" y="6378"/>
                </a:lnTo>
                <a:lnTo>
                  <a:pt x="52474" y="6309"/>
                </a:lnTo>
                <a:lnTo>
                  <a:pt x="52370" y="6205"/>
                </a:lnTo>
                <a:lnTo>
                  <a:pt x="51989" y="5928"/>
                </a:lnTo>
                <a:lnTo>
                  <a:pt x="51885" y="5858"/>
                </a:lnTo>
                <a:cubicBezTo>
                  <a:pt x="51677" y="5720"/>
                  <a:pt x="51434" y="5546"/>
                  <a:pt x="51192" y="5373"/>
                </a:cubicBezTo>
                <a:lnTo>
                  <a:pt x="50984" y="5269"/>
                </a:lnTo>
                <a:cubicBezTo>
                  <a:pt x="50811" y="5130"/>
                  <a:pt x="50603" y="4992"/>
                  <a:pt x="50395" y="4853"/>
                </a:cubicBezTo>
                <a:lnTo>
                  <a:pt x="50187" y="4749"/>
                </a:lnTo>
                <a:cubicBezTo>
                  <a:pt x="49944" y="4576"/>
                  <a:pt x="49667" y="4437"/>
                  <a:pt x="49424" y="4264"/>
                </a:cubicBezTo>
                <a:lnTo>
                  <a:pt x="49320" y="4229"/>
                </a:lnTo>
                <a:cubicBezTo>
                  <a:pt x="49182" y="4125"/>
                  <a:pt x="48974" y="4021"/>
                  <a:pt x="48870" y="3952"/>
                </a:cubicBezTo>
                <a:cubicBezTo>
                  <a:pt x="48766" y="3917"/>
                  <a:pt x="48662" y="3848"/>
                  <a:pt x="48558" y="3813"/>
                </a:cubicBezTo>
                <a:cubicBezTo>
                  <a:pt x="48384" y="3675"/>
                  <a:pt x="48142" y="3571"/>
                  <a:pt x="47934" y="3467"/>
                </a:cubicBezTo>
                <a:cubicBezTo>
                  <a:pt x="47899" y="3432"/>
                  <a:pt x="47830" y="3397"/>
                  <a:pt x="47761" y="3397"/>
                </a:cubicBezTo>
                <a:cubicBezTo>
                  <a:pt x="47691" y="3328"/>
                  <a:pt x="47622" y="3328"/>
                  <a:pt x="47483" y="3224"/>
                </a:cubicBezTo>
                <a:cubicBezTo>
                  <a:pt x="47310" y="3155"/>
                  <a:pt x="47171" y="3086"/>
                  <a:pt x="46998" y="3016"/>
                </a:cubicBezTo>
                <a:lnTo>
                  <a:pt x="46929" y="2947"/>
                </a:lnTo>
                <a:lnTo>
                  <a:pt x="46686" y="2843"/>
                </a:lnTo>
                <a:lnTo>
                  <a:pt x="46443" y="2739"/>
                </a:lnTo>
                <a:cubicBezTo>
                  <a:pt x="46409" y="2739"/>
                  <a:pt x="46374" y="2704"/>
                  <a:pt x="46339" y="2704"/>
                </a:cubicBezTo>
                <a:cubicBezTo>
                  <a:pt x="46166" y="2600"/>
                  <a:pt x="45924" y="2531"/>
                  <a:pt x="45716" y="2427"/>
                </a:cubicBezTo>
                <a:cubicBezTo>
                  <a:pt x="45542" y="2358"/>
                  <a:pt x="45369" y="2288"/>
                  <a:pt x="45161" y="2219"/>
                </a:cubicBezTo>
                <a:lnTo>
                  <a:pt x="44988" y="2115"/>
                </a:lnTo>
                <a:lnTo>
                  <a:pt x="44745" y="2046"/>
                </a:lnTo>
                <a:cubicBezTo>
                  <a:pt x="44572" y="1976"/>
                  <a:pt x="44399" y="1907"/>
                  <a:pt x="44225" y="1838"/>
                </a:cubicBezTo>
                <a:cubicBezTo>
                  <a:pt x="44121" y="1803"/>
                  <a:pt x="43983" y="1734"/>
                  <a:pt x="43879" y="1699"/>
                </a:cubicBezTo>
                <a:lnTo>
                  <a:pt x="43567" y="1595"/>
                </a:lnTo>
                <a:lnTo>
                  <a:pt x="43255" y="1491"/>
                </a:lnTo>
                <a:lnTo>
                  <a:pt x="43151" y="1457"/>
                </a:lnTo>
                <a:lnTo>
                  <a:pt x="43012" y="1422"/>
                </a:lnTo>
                <a:lnTo>
                  <a:pt x="42562" y="1283"/>
                </a:lnTo>
                <a:lnTo>
                  <a:pt x="42423" y="1249"/>
                </a:lnTo>
                <a:cubicBezTo>
                  <a:pt x="42250" y="1179"/>
                  <a:pt x="42076" y="1145"/>
                  <a:pt x="41903" y="1075"/>
                </a:cubicBezTo>
                <a:lnTo>
                  <a:pt x="41522" y="971"/>
                </a:lnTo>
                <a:lnTo>
                  <a:pt x="41141" y="867"/>
                </a:lnTo>
                <a:lnTo>
                  <a:pt x="41037" y="833"/>
                </a:lnTo>
                <a:lnTo>
                  <a:pt x="40967" y="833"/>
                </a:lnTo>
                <a:lnTo>
                  <a:pt x="40725" y="798"/>
                </a:lnTo>
                <a:lnTo>
                  <a:pt x="40413" y="694"/>
                </a:lnTo>
                <a:lnTo>
                  <a:pt x="40239" y="694"/>
                </a:lnTo>
                <a:cubicBezTo>
                  <a:pt x="39997" y="625"/>
                  <a:pt x="39720" y="555"/>
                  <a:pt x="39442" y="521"/>
                </a:cubicBezTo>
                <a:lnTo>
                  <a:pt x="39026" y="417"/>
                </a:lnTo>
                <a:lnTo>
                  <a:pt x="38749" y="417"/>
                </a:lnTo>
                <a:cubicBezTo>
                  <a:pt x="38680" y="417"/>
                  <a:pt x="38576" y="417"/>
                  <a:pt x="38506" y="382"/>
                </a:cubicBezTo>
                <a:lnTo>
                  <a:pt x="38264" y="347"/>
                </a:lnTo>
                <a:lnTo>
                  <a:pt x="38056" y="347"/>
                </a:lnTo>
                <a:cubicBezTo>
                  <a:pt x="37987" y="347"/>
                  <a:pt x="37917" y="347"/>
                  <a:pt x="37883" y="313"/>
                </a:cubicBezTo>
                <a:cubicBezTo>
                  <a:pt x="37779" y="313"/>
                  <a:pt x="37675" y="278"/>
                  <a:pt x="37571" y="278"/>
                </a:cubicBezTo>
                <a:lnTo>
                  <a:pt x="37155" y="209"/>
                </a:lnTo>
                <a:lnTo>
                  <a:pt x="37085" y="209"/>
                </a:lnTo>
                <a:lnTo>
                  <a:pt x="36566" y="139"/>
                </a:lnTo>
                <a:lnTo>
                  <a:pt x="36254" y="139"/>
                </a:lnTo>
                <a:lnTo>
                  <a:pt x="35734" y="70"/>
                </a:lnTo>
                <a:lnTo>
                  <a:pt x="35456" y="70"/>
                </a:lnTo>
                <a:lnTo>
                  <a:pt x="35145" y="36"/>
                </a:lnTo>
                <a:lnTo>
                  <a:pt x="34659" y="36"/>
                </a:lnTo>
                <a:lnTo>
                  <a:pt x="33897" y="1"/>
                </a:lnTo>
                <a:close/>
              </a:path>
            </a:pathLst>
          </a:custGeom>
          <a:solidFill>
            <a:srgbClr val="F776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32"/>
          <p:cNvSpPr/>
          <p:nvPr/>
        </p:nvSpPr>
        <p:spPr>
          <a:xfrm rot="3506517">
            <a:off x="277101" y="-14708"/>
            <a:ext cx="2781182" cy="2768040"/>
          </a:xfrm>
          <a:custGeom>
            <a:avLst/>
            <a:gdLst/>
            <a:ahLst/>
            <a:cxnLst/>
            <a:rect l="l" t="t" r="r" b="b"/>
            <a:pathLst>
              <a:path w="66027" h="65715" extrusionOk="0">
                <a:moveTo>
                  <a:pt x="31957" y="0"/>
                </a:moveTo>
                <a:lnTo>
                  <a:pt x="31263" y="35"/>
                </a:lnTo>
                <a:cubicBezTo>
                  <a:pt x="30709" y="70"/>
                  <a:pt x="30224" y="104"/>
                  <a:pt x="29704" y="173"/>
                </a:cubicBezTo>
                <a:cubicBezTo>
                  <a:pt x="29322" y="208"/>
                  <a:pt x="28976" y="243"/>
                  <a:pt x="28629" y="277"/>
                </a:cubicBezTo>
                <a:cubicBezTo>
                  <a:pt x="28144" y="347"/>
                  <a:pt x="27693" y="416"/>
                  <a:pt x="27208" y="520"/>
                </a:cubicBezTo>
                <a:lnTo>
                  <a:pt x="27174" y="520"/>
                </a:lnTo>
                <a:lnTo>
                  <a:pt x="26376" y="659"/>
                </a:lnTo>
                <a:cubicBezTo>
                  <a:pt x="26203" y="693"/>
                  <a:pt x="25995" y="728"/>
                  <a:pt x="25822" y="797"/>
                </a:cubicBezTo>
                <a:cubicBezTo>
                  <a:pt x="25441" y="867"/>
                  <a:pt x="25059" y="971"/>
                  <a:pt x="24678" y="1075"/>
                </a:cubicBezTo>
                <a:lnTo>
                  <a:pt x="24124" y="1213"/>
                </a:lnTo>
                <a:cubicBezTo>
                  <a:pt x="24054" y="1213"/>
                  <a:pt x="24020" y="1248"/>
                  <a:pt x="23950" y="1248"/>
                </a:cubicBezTo>
                <a:cubicBezTo>
                  <a:pt x="23396" y="1421"/>
                  <a:pt x="22841" y="1595"/>
                  <a:pt x="22321" y="1768"/>
                </a:cubicBezTo>
                <a:lnTo>
                  <a:pt x="21767" y="1976"/>
                </a:lnTo>
                <a:cubicBezTo>
                  <a:pt x="21420" y="2114"/>
                  <a:pt x="21074" y="2218"/>
                  <a:pt x="20727" y="2357"/>
                </a:cubicBezTo>
                <a:cubicBezTo>
                  <a:pt x="20380" y="2496"/>
                  <a:pt x="19999" y="2669"/>
                  <a:pt x="19722" y="2808"/>
                </a:cubicBezTo>
                <a:cubicBezTo>
                  <a:pt x="19410" y="2946"/>
                  <a:pt x="19098" y="3085"/>
                  <a:pt x="18855" y="3189"/>
                </a:cubicBezTo>
                <a:cubicBezTo>
                  <a:pt x="18613" y="3293"/>
                  <a:pt x="18370" y="3431"/>
                  <a:pt x="18128" y="3535"/>
                </a:cubicBezTo>
                <a:cubicBezTo>
                  <a:pt x="17920" y="3674"/>
                  <a:pt x="17677" y="3778"/>
                  <a:pt x="17434" y="3917"/>
                </a:cubicBezTo>
                <a:lnTo>
                  <a:pt x="16776" y="4263"/>
                </a:lnTo>
                <a:lnTo>
                  <a:pt x="16429" y="4471"/>
                </a:lnTo>
                <a:cubicBezTo>
                  <a:pt x="16291" y="4575"/>
                  <a:pt x="16152" y="4645"/>
                  <a:pt x="15979" y="4749"/>
                </a:cubicBezTo>
                <a:cubicBezTo>
                  <a:pt x="15805" y="4852"/>
                  <a:pt x="15597" y="4991"/>
                  <a:pt x="15424" y="5095"/>
                </a:cubicBezTo>
                <a:cubicBezTo>
                  <a:pt x="15251" y="5199"/>
                  <a:pt x="15112" y="5303"/>
                  <a:pt x="14939" y="5407"/>
                </a:cubicBezTo>
                <a:cubicBezTo>
                  <a:pt x="14662" y="5580"/>
                  <a:pt x="14384" y="5788"/>
                  <a:pt x="14142" y="5962"/>
                </a:cubicBezTo>
                <a:cubicBezTo>
                  <a:pt x="13968" y="6066"/>
                  <a:pt x="13830" y="6170"/>
                  <a:pt x="13691" y="6274"/>
                </a:cubicBezTo>
                <a:cubicBezTo>
                  <a:pt x="13587" y="6343"/>
                  <a:pt x="13449" y="6447"/>
                  <a:pt x="13310" y="6551"/>
                </a:cubicBezTo>
                <a:cubicBezTo>
                  <a:pt x="13102" y="6724"/>
                  <a:pt x="12894" y="6863"/>
                  <a:pt x="12686" y="7036"/>
                </a:cubicBezTo>
                <a:lnTo>
                  <a:pt x="12201" y="7417"/>
                </a:lnTo>
                <a:cubicBezTo>
                  <a:pt x="12027" y="7556"/>
                  <a:pt x="11889" y="7695"/>
                  <a:pt x="11716" y="7833"/>
                </a:cubicBezTo>
                <a:cubicBezTo>
                  <a:pt x="11369" y="8110"/>
                  <a:pt x="11022" y="8422"/>
                  <a:pt x="10676" y="8734"/>
                </a:cubicBezTo>
                <a:cubicBezTo>
                  <a:pt x="10537" y="8838"/>
                  <a:pt x="10433" y="8942"/>
                  <a:pt x="10260" y="9116"/>
                </a:cubicBezTo>
                <a:cubicBezTo>
                  <a:pt x="10087" y="9289"/>
                  <a:pt x="9913" y="9462"/>
                  <a:pt x="9740" y="9635"/>
                </a:cubicBezTo>
                <a:cubicBezTo>
                  <a:pt x="9428" y="9947"/>
                  <a:pt x="9116" y="10259"/>
                  <a:pt x="8804" y="10571"/>
                </a:cubicBezTo>
                <a:cubicBezTo>
                  <a:pt x="8666" y="10745"/>
                  <a:pt x="8492" y="10918"/>
                  <a:pt x="8354" y="11091"/>
                </a:cubicBezTo>
                <a:cubicBezTo>
                  <a:pt x="8319" y="11126"/>
                  <a:pt x="8284" y="11160"/>
                  <a:pt x="8284" y="11195"/>
                </a:cubicBezTo>
                <a:lnTo>
                  <a:pt x="7938" y="11576"/>
                </a:lnTo>
                <a:lnTo>
                  <a:pt x="7556" y="12027"/>
                </a:lnTo>
                <a:lnTo>
                  <a:pt x="7210" y="12443"/>
                </a:lnTo>
                <a:lnTo>
                  <a:pt x="6829" y="12963"/>
                </a:lnTo>
                <a:cubicBezTo>
                  <a:pt x="6655" y="13171"/>
                  <a:pt x="6517" y="13344"/>
                  <a:pt x="6378" y="13552"/>
                </a:cubicBezTo>
                <a:lnTo>
                  <a:pt x="6309" y="13656"/>
                </a:lnTo>
                <a:cubicBezTo>
                  <a:pt x="6170" y="13829"/>
                  <a:pt x="6066" y="14003"/>
                  <a:pt x="5962" y="14141"/>
                </a:cubicBezTo>
                <a:cubicBezTo>
                  <a:pt x="5858" y="14314"/>
                  <a:pt x="5754" y="14453"/>
                  <a:pt x="5616" y="14626"/>
                </a:cubicBezTo>
                <a:cubicBezTo>
                  <a:pt x="5512" y="14800"/>
                  <a:pt x="5408" y="14938"/>
                  <a:pt x="5304" y="15112"/>
                </a:cubicBezTo>
                <a:cubicBezTo>
                  <a:pt x="5165" y="15320"/>
                  <a:pt x="5026" y="15562"/>
                  <a:pt x="4922" y="15701"/>
                </a:cubicBezTo>
                <a:cubicBezTo>
                  <a:pt x="4853" y="15839"/>
                  <a:pt x="4749" y="16013"/>
                  <a:pt x="4680" y="16151"/>
                </a:cubicBezTo>
                <a:cubicBezTo>
                  <a:pt x="4645" y="16186"/>
                  <a:pt x="4610" y="16221"/>
                  <a:pt x="4610" y="16255"/>
                </a:cubicBezTo>
                <a:cubicBezTo>
                  <a:pt x="4472" y="16463"/>
                  <a:pt x="4368" y="16637"/>
                  <a:pt x="4264" y="16845"/>
                </a:cubicBezTo>
                <a:cubicBezTo>
                  <a:pt x="4160" y="17018"/>
                  <a:pt x="4021" y="17226"/>
                  <a:pt x="3952" y="17399"/>
                </a:cubicBezTo>
                <a:cubicBezTo>
                  <a:pt x="3848" y="17572"/>
                  <a:pt x="3744" y="17780"/>
                  <a:pt x="3675" y="17954"/>
                </a:cubicBezTo>
                <a:cubicBezTo>
                  <a:pt x="3571" y="18127"/>
                  <a:pt x="3501" y="18300"/>
                  <a:pt x="3432" y="18439"/>
                </a:cubicBezTo>
                <a:cubicBezTo>
                  <a:pt x="3328" y="18612"/>
                  <a:pt x="3259" y="18751"/>
                  <a:pt x="3189" y="18924"/>
                </a:cubicBezTo>
                <a:lnTo>
                  <a:pt x="3085" y="19097"/>
                </a:lnTo>
                <a:cubicBezTo>
                  <a:pt x="3016" y="19271"/>
                  <a:pt x="2947" y="19444"/>
                  <a:pt x="2877" y="19617"/>
                </a:cubicBezTo>
                <a:cubicBezTo>
                  <a:pt x="2704" y="19929"/>
                  <a:pt x="2566" y="20276"/>
                  <a:pt x="2427" y="20622"/>
                </a:cubicBezTo>
                <a:cubicBezTo>
                  <a:pt x="2358" y="20796"/>
                  <a:pt x="2323" y="20934"/>
                  <a:pt x="2219" y="21108"/>
                </a:cubicBezTo>
                <a:cubicBezTo>
                  <a:pt x="2150" y="21316"/>
                  <a:pt x="2080" y="21489"/>
                  <a:pt x="2011" y="21697"/>
                </a:cubicBezTo>
                <a:cubicBezTo>
                  <a:pt x="1942" y="21905"/>
                  <a:pt x="1872" y="22078"/>
                  <a:pt x="1803" y="22286"/>
                </a:cubicBezTo>
                <a:cubicBezTo>
                  <a:pt x="1318" y="23638"/>
                  <a:pt x="971" y="25024"/>
                  <a:pt x="659" y="26411"/>
                </a:cubicBezTo>
                <a:cubicBezTo>
                  <a:pt x="625" y="26688"/>
                  <a:pt x="555" y="27000"/>
                  <a:pt x="521" y="27208"/>
                </a:cubicBezTo>
                <a:cubicBezTo>
                  <a:pt x="486" y="27450"/>
                  <a:pt x="451" y="27658"/>
                  <a:pt x="417" y="27901"/>
                </a:cubicBezTo>
                <a:cubicBezTo>
                  <a:pt x="347" y="28213"/>
                  <a:pt x="313" y="28594"/>
                  <a:pt x="278" y="28871"/>
                </a:cubicBezTo>
                <a:cubicBezTo>
                  <a:pt x="243" y="29149"/>
                  <a:pt x="209" y="29426"/>
                  <a:pt x="174" y="29703"/>
                </a:cubicBezTo>
                <a:cubicBezTo>
                  <a:pt x="139" y="29842"/>
                  <a:pt x="139" y="29980"/>
                  <a:pt x="139" y="30119"/>
                </a:cubicBezTo>
                <a:cubicBezTo>
                  <a:pt x="105" y="30535"/>
                  <a:pt x="70" y="30951"/>
                  <a:pt x="35" y="31401"/>
                </a:cubicBezTo>
                <a:lnTo>
                  <a:pt x="35" y="31609"/>
                </a:lnTo>
                <a:cubicBezTo>
                  <a:pt x="1" y="32095"/>
                  <a:pt x="1" y="32580"/>
                  <a:pt x="1" y="33100"/>
                </a:cubicBezTo>
                <a:lnTo>
                  <a:pt x="1" y="34001"/>
                </a:lnTo>
                <a:cubicBezTo>
                  <a:pt x="35" y="34209"/>
                  <a:pt x="35" y="34452"/>
                  <a:pt x="35" y="34659"/>
                </a:cubicBezTo>
                <a:cubicBezTo>
                  <a:pt x="70" y="35249"/>
                  <a:pt x="105" y="35873"/>
                  <a:pt x="174" y="36462"/>
                </a:cubicBezTo>
                <a:cubicBezTo>
                  <a:pt x="209" y="36739"/>
                  <a:pt x="243" y="37016"/>
                  <a:pt x="278" y="37259"/>
                </a:cubicBezTo>
                <a:lnTo>
                  <a:pt x="313" y="37744"/>
                </a:lnTo>
                <a:cubicBezTo>
                  <a:pt x="347" y="37952"/>
                  <a:pt x="382" y="38125"/>
                  <a:pt x="417" y="38299"/>
                </a:cubicBezTo>
                <a:cubicBezTo>
                  <a:pt x="486" y="38853"/>
                  <a:pt x="590" y="39373"/>
                  <a:pt x="694" y="39928"/>
                </a:cubicBezTo>
                <a:cubicBezTo>
                  <a:pt x="729" y="40066"/>
                  <a:pt x="763" y="40205"/>
                  <a:pt x="798" y="40344"/>
                </a:cubicBezTo>
                <a:cubicBezTo>
                  <a:pt x="833" y="40517"/>
                  <a:pt x="867" y="40690"/>
                  <a:pt x="902" y="40829"/>
                </a:cubicBezTo>
                <a:cubicBezTo>
                  <a:pt x="971" y="41037"/>
                  <a:pt x="1006" y="41245"/>
                  <a:pt x="1075" y="41453"/>
                </a:cubicBezTo>
                <a:cubicBezTo>
                  <a:pt x="1179" y="41869"/>
                  <a:pt x="1283" y="42285"/>
                  <a:pt x="1422" y="42666"/>
                </a:cubicBezTo>
                <a:cubicBezTo>
                  <a:pt x="1491" y="42874"/>
                  <a:pt x="1560" y="43082"/>
                  <a:pt x="1595" y="43290"/>
                </a:cubicBezTo>
                <a:cubicBezTo>
                  <a:pt x="1664" y="43498"/>
                  <a:pt x="1734" y="43706"/>
                  <a:pt x="1803" y="43879"/>
                </a:cubicBezTo>
                <a:cubicBezTo>
                  <a:pt x="1942" y="44295"/>
                  <a:pt x="2080" y="44676"/>
                  <a:pt x="2254" y="45057"/>
                </a:cubicBezTo>
                <a:cubicBezTo>
                  <a:pt x="2288" y="45196"/>
                  <a:pt x="2323" y="45300"/>
                  <a:pt x="2392" y="45438"/>
                </a:cubicBezTo>
                <a:cubicBezTo>
                  <a:pt x="2427" y="45542"/>
                  <a:pt x="2496" y="45681"/>
                  <a:pt x="2566" y="45854"/>
                </a:cubicBezTo>
                <a:cubicBezTo>
                  <a:pt x="2635" y="46028"/>
                  <a:pt x="2704" y="46166"/>
                  <a:pt x="2773" y="46340"/>
                </a:cubicBezTo>
                <a:cubicBezTo>
                  <a:pt x="2843" y="46478"/>
                  <a:pt x="2912" y="46652"/>
                  <a:pt x="2981" y="46790"/>
                </a:cubicBezTo>
                <a:cubicBezTo>
                  <a:pt x="3189" y="47241"/>
                  <a:pt x="3397" y="47657"/>
                  <a:pt x="3605" y="48107"/>
                </a:cubicBezTo>
                <a:cubicBezTo>
                  <a:pt x="3709" y="48315"/>
                  <a:pt x="3813" y="48489"/>
                  <a:pt x="3952" y="48731"/>
                </a:cubicBezTo>
                <a:cubicBezTo>
                  <a:pt x="4091" y="49008"/>
                  <a:pt x="4264" y="49320"/>
                  <a:pt x="4368" y="49494"/>
                </a:cubicBezTo>
                <a:cubicBezTo>
                  <a:pt x="4506" y="49702"/>
                  <a:pt x="4610" y="49910"/>
                  <a:pt x="4749" y="50118"/>
                </a:cubicBezTo>
                <a:cubicBezTo>
                  <a:pt x="4922" y="50395"/>
                  <a:pt x="5096" y="50672"/>
                  <a:pt x="5269" y="50984"/>
                </a:cubicBezTo>
                <a:cubicBezTo>
                  <a:pt x="5408" y="51157"/>
                  <a:pt x="5477" y="51261"/>
                  <a:pt x="5616" y="51504"/>
                </a:cubicBezTo>
                <a:cubicBezTo>
                  <a:pt x="5789" y="51746"/>
                  <a:pt x="5927" y="51954"/>
                  <a:pt x="6101" y="52162"/>
                </a:cubicBezTo>
                <a:cubicBezTo>
                  <a:pt x="6170" y="52266"/>
                  <a:pt x="6239" y="52370"/>
                  <a:pt x="6309" y="52474"/>
                </a:cubicBezTo>
                <a:lnTo>
                  <a:pt x="6482" y="52682"/>
                </a:lnTo>
                <a:cubicBezTo>
                  <a:pt x="6586" y="52856"/>
                  <a:pt x="6725" y="53029"/>
                  <a:pt x="6829" y="53168"/>
                </a:cubicBezTo>
                <a:lnTo>
                  <a:pt x="7037" y="53445"/>
                </a:lnTo>
                <a:lnTo>
                  <a:pt x="7175" y="53583"/>
                </a:lnTo>
                <a:lnTo>
                  <a:pt x="7245" y="53687"/>
                </a:lnTo>
                <a:cubicBezTo>
                  <a:pt x="7245" y="53687"/>
                  <a:pt x="7245" y="53722"/>
                  <a:pt x="7279" y="53722"/>
                </a:cubicBezTo>
                <a:cubicBezTo>
                  <a:pt x="7348" y="53826"/>
                  <a:pt x="7418" y="53895"/>
                  <a:pt x="7487" y="53965"/>
                </a:cubicBezTo>
                <a:lnTo>
                  <a:pt x="7556" y="54069"/>
                </a:lnTo>
                <a:lnTo>
                  <a:pt x="7626" y="54173"/>
                </a:lnTo>
                <a:cubicBezTo>
                  <a:pt x="7764" y="54311"/>
                  <a:pt x="7868" y="54450"/>
                  <a:pt x="8007" y="54589"/>
                </a:cubicBezTo>
                <a:lnTo>
                  <a:pt x="8076" y="54693"/>
                </a:lnTo>
                <a:cubicBezTo>
                  <a:pt x="8180" y="54797"/>
                  <a:pt x="8319" y="54970"/>
                  <a:pt x="8354" y="55039"/>
                </a:cubicBezTo>
                <a:cubicBezTo>
                  <a:pt x="8423" y="55108"/>
                  <a:pt x="8492" y="55178"/>
                  <a:pt x="8562" y="55247"/>
                </a:cubicBezTo>
                <a:cubicBezTo>
                  <a:pt x="8735" y="55420"/>
                  <a:pt x="8908" y="55594"/>
                  <a:pt x="9047" y="55767"/>
                </a:cubicBezTo>
                <a:lnTo>
                  <a:pt x="9220" y="55940"/>
                </a:lnTo>
                <a:lnTo>
                  <a:pt x="9289" y="56010"/>
                </a:lnTo>
                <a:lnTo>
                  <a:pt x="9359" y="56079"/>
                </a:lnTo>
                <a:cubicBezTo>
                  <a:pt x="9428" y="56148"/>
                  <a:pt x="9497" y="56218"/>
                  <a:pt x="9567" y="56287"/>
                </a:cubicBezTo>
                <a:cubicBezTo>
                  <a:pt x="9567" y="56322"/>
                  <a:pt x="9601" y="56322"/>
                  <a:pt x="9601" y="56356"/>
                </a:cubicBezTo>
                <a:lnTo>
                  <a:pt x="9775" y="56495"/>
                </a:lnTo>
                <a:cubicBezTo>
                  <a:pt x="9775" y="56529"/>
                  <a:pt x="9809" y="56564"/>
                  <a:pt x="9844" y="56564"/>
                </a:cubicBezTo>
                <a:cubicBezTo>
                  <a:pt x="9948" y="56668"/>
                  <a:pt x="10017" y="56772"/>
                  <a:pt x="10121" y="56841"/>
                </a:cubicBezTo>
                <a:cubicBezTo>
                  <a:pt x="10156" y="56876"/>
                  <a:pt x="10191" y="56911"/>
                  <a:pt x="10225" y="56945"/>
                </a:cubicBezTo>
                <a:lnTo>
                  <a:pt x="10433" y="57153"/>
                </a:lnTo>
                <a:lnTo>
                  <a:pt x="10537" y="57223"/>
                </a:lnTo>
                <a:cubicBezTo>
                  <a:pt x="10537" y="57223"/>
                  <a:pt x="10537" y="57257"/>
                  <a:pt x="10572" y="57257"/>
                </a:cubicBezTo>
                <a:cubicBezTo>
                  <a:pt x="10606" y="57292"/>
                  <a:pt x="10641" y="57327"/>
                  <a:pt x="10676" y="57361"/>
                </a:cubicBezTo>
                <a:cubicBezTo>
                  <a:pt x="10676" y="57396"/>
                  <a:pt x="10710" y="57396"/>
                  <a:pt x="10745" y="57431"/>
                </a:cubicBezTo>
                <a:cubicBezTo>
                  <a:pt x="10814" y="57465"/>
                  <a:pt x="10849" y="57535"/>
                  <a:pt x="10918" y="57604"/>
                </a:cubicBezTo>
                <a:lnTo>
                  <a:pt x="10988" y="57639"/>
                </a:lnTo>
                <a:lnTo>
                  <a:pt x="11230" y="57847"/>
                </a:lnTo>
                <a:lnTo>
                  <a:pt x="11369" y="57985"/>
                </a:lnTo>
                <a:cubicBezTo>
                  <a:pt x="11542" y="58124"/>
                  <a:pt x="11681" y="58262"/>
                  <a:pt x="11854" y="58401"/>
                </a:cubicBezTo>
                <a:lnTo>
                  <a:pt x="11924" y="58470"/>
                </a:lnTo>
                <a:lnTo>
                  <a:pt x="12097" y="58609"/>
                </a:lnTo>
                <a:cubicBezTo>
                  <a:pt x="12201" y="58678"/>
                  <a:pt x="12270" y="58713"/>
                  <a:pt x="12339" y="58782"/>
                </a:cubicBezTo>
                <a:cubicBezTo>
                  <a:pt x="12443" y="58852"/>
                  <a:pt x="12513" y="58921"/>
                  <a:pt x="12582" y="58990"/>
                </a:cubicBezTo>
                <a:cubicBezTo>
                  <a:pt x="12617" y="59025"/>
                  <a:pt x="12651" y="59025"/>
                  <a:pt x="12686" y="59060"/>
                </a:cubicBezTo>
                <a:lnTo>
                  <a:pt x="12755" y="59094"/>
                </a:lnTo>
                <a:cubicBezTo>
                  <a:pt x="12894" y="59233"/>
                  <a:pt x="13067" y="59372"/>
                  <a:pt x="13206" y="59476"/>
                </a:cubicBezTo>
                <a:lnTo>
                  <a:pt x="13483" y="59683"/>
                </a:lnTo>
                <a:cubicBezTo>
                  <a:pt x="13760" y="59857"/>
                  <a:pt x="14003" y="60065"/>
                  <a:pt x="14280" y="60238"/>
                </a:cubicBezTo>
                <a:lnTo>
                  <a:pt x="14454" y="60342"/>
                </a:lnTo>
                <a:cubicBezTo>
                  <a:pt x="14627" y="60481"/>
                  <a:pt x="14835" y="60619"/>
                  <a:pt x="15008" y="60723"/>
                </a:cubicBezTo>
                <a:lnTo>
                  <a:pt x="15181" y="60827"/>
                </a:lnTo>
                <a:lnTo>
                  <a:pt x="15251" y="60897"/>
                </a:lnTo>
                <a:cubicBezTo>
                  <a:pt x="15459" y="61001"/>
                  <a:pt x="15736" y="61174"/>
                  <a:pt x="15875" y="61243"/>
                </a:cubicBezTo>
                <a:cubicBezTo>
                  <a:pt x="15979" y="61347"/>
                  <a:pt x="16152" y="61416"/>
                  <a:pt x="16291" y="61520"/>
                </a:cubicBezTo>
                <a:lnTo>
                  <a:pt x="16325" y="61520"/>
                </a:lnTo>
                <a:lnTo>
                  <a:pt x="16499" y="61624"/>
                </a:lnTo>
                <a:lnTo>
                  <a:pt x="16568" y="61659"/>
                </a:lnTo>
                <a:cubicBezTo>
                  <a:pt x="16637" y="61694"/>
                  <a:pt x="16706" y="61763"/>
                  <a:pt x="16810" y="61798"/>
                </a:cubicBezTo>
                <a:cubicBezTo>
                  <a:pt x="17053" y="61936"/>
                  <a:pt x="17330" y="62075"/>
                  <a:pt x="17573" y="62214"/>
                </a:cubicBezTo>
                <a:lnTo>
                  <a:pt x="18266" y="62560"/>
                </a:lnTo>
                <a:lnTo>
                  <a:pt x="18439" y="62664"/>
                </a:lnTo>
                <a:lnTo>
                  <a:pt x="18509" y="62699"/>
                </a:lnTo>
                <a:lnTo>
                  <a:pt x="18717" y="62803"/>
                </a:lnTo>
                <a:cubicBezTo>
                  <a:pt x="18855" y="62837"/>
                  <a:pt x="18959" y="62907"/>
                  <a:pt x="19063" y="62941"/>
                </a:cubicBezTo>
                <a:lnTo>
                  <a:pt x="19341" y="63080"/>
                </a:lnTo>
                <a:cubicBezTo>
                  <a:pt x="19341" y="63080"/>
                  <a:pt x="19375" y="63115"/>
                  <a:pt x="19375" y="63115"/>
                </a:cubicBezTo>
                <a:lnTo>
                  <a:pt x="19722" y="63253"/>
                </a:lnTo>
                <a:cubicBezTo>
                  <a:pt x="19722" y="63253"/>
                  <a:pt x="19757" y="63288"/>
                  <a:pt x="19757" y="63288"/>
                </a:cubicBezTo>
                <a:lnTo>
                  <a:pt x="19895" y="63323"/>
                </a:lnTo>
                <a:cubicBezTo>
                  <a:pt x="19999" y="63357"/>
                  <a:pt x="20068" y="63392"/>
                  <a:pt x="20138" y="63427"/>
                </a:cubicBezTo>
                <a:lnTo>
                  <a:pt x="20450" y="63565"/>
                </a:lnTo>
                <a:cubicBezTo>
                  <a:pt x="20658" y="63669"/>
                  <a:pt x="20900" y="63739"/>
                  <a:pt x="21108" y="63808"/>
                </a:cubicBezTo>
                <a:lnTo>
                  <a:pt x="21212" y="63877"/>
                </a:lnTo>
                <a:lnTo>
                  <a:pt x="21628" y="64016"/>
                </a:lnTo>
                <a:lnTo>
                  <a:pt x="21801" y="64085"/>
                </a:lnTo>
                <a:lnTo>
                  <a:pt x="21940" y="64085"/>
                </a:lnTo>
                <a:lnTo>
                  <a:pt x="22079" y="64120"/>
                </a:lnTo>
                <a:lnTo>
                  <a:pt x="22148" y="64155"/>
                </a:lnTo>
                <a:lnTo>
                  <a:pt x="22217" y="64189"/>
                </a:lnTo>
                <a:lnTo>
                  <a:pt x="22287" y="64189"/>
                </a:lnTo>
                <a:cubicBezTo>
                  <a:pt x="22391" y="64224"/>
                  <a:pt x="22460" y="64258"/>
                  <a:pt x="22564" y="64293"/>
                </a:cubicBezTo>
                <a:lnTo>
                  <a:pt x="22668" y="64328"/>
                </a:lnTo>
                <a:lnTo>
                  <a:pt x="22841" y="64397"/>
                </a:lnTo>
                <a:lnTo>
                  <a:pt x="22945" y="64432"/>
                </a:lnTo>
                <a:lnTo>
                  <a:pt x="23014" y="64432"/>
                </a:lnTo>
                <a:lnTo>
                  <a:pt x="23222" y="64501"/>
                </a:lnTo>
                <a:lnTo>
                  <a:pt x="23673" y="64640"/>
                </a:lnTo>
                <a:lnTo>
                  <a:pt x="23950" y="64709"/>
                </a:lnTo>
                <a:lnTo>
                  <a:pt x="24228" y="64778"/>
                </a:lnTo>
                <a:lnTo>
                  <a:pt x="24574" y="64882"/>
                </a:lnTo>
                <a:lnTo>
                  <a:pt x="24713" y="64917"/>
                </a:lnTo>
                <a:lnTo>
                  <a:pt x="24817" y="64917"/>
                </a:lnTo>
                <a:lnTo>
                  <a:pt x="24921" y="64952"/>
                </a:lnTo>
                <a:lnTo>
                  <a:pt x="25059" y="64986"/>
                </a:lnTo>
                <a:lnTo>
                  <a:pt x="25233" y="64986"/>
                </a:lnTo>
                <a:lnTo>
                  <a:pt x="25475" y="65056"/>
                </a:lnTo>
                <a:lnTo>
                  <a:pt x="25614" y="65056"/>
                </a:lnTo>
                <a:lnTo>
                  <a:pt x="25753" y="65090"/>
                </a:lnTo>
                <a:cubicBezTo>
                  <a:pt x="25891" y="65125"/>
                  <a:pt x="26030" y="65160"/>
                  <a:pt x="26168" y="65194"/>
                </a:cubicBezTo>
                <a:lnTo>
                  <a:pt x="26307" y="65194"/>
                </a:lnTo>
                <a:lnTo>
                  <a:pt x="26550" y="65229"/>
                </a:lnTo>
                <a:lnTo>
                  <a:pt x="26619" y="65229"/>
                </a:lnTo>
                <a:lnTo>
                  <a:pt x="26758" y="65264"/>
                </a:lnTo>
                <a:lnTo>
                  <a:pt x="26896" y="65298"/>
                </a:lnTo>
                <a:lnTo>
                  <a:pt x="27035" y="65333"/>
                </a:lnTo>
                <a:lnTo>
                  <a:pt x="27104" y="65333"/>
                </a:lnTo>
                <a:cubicBezTo>
                  <a:pt x="27312" y="65368"/>
                  <a:pt x="27555" y="65402"/>
                  <a:pt x="27763" y="65437"/>
                </a:cubicBezTo>
                <a:lnTo>
                  <a:pt x="28144" y="65472"/>
                </a:lnTo>
                <a:lnTo>
                  <a:pt x="28456" y="65541"/>
                </a:lnTo>
                <a:lnTo>
                  <a:pt x="28768" y="65541"/>
                </a:lnTo>
                <a:lnTo>
                  <a:pt x="28976" y="65576"/>
                </a:lnTo>
                <a:lnTo>
                  <a:pt x="29253" y="65610"/>
                </a:lnTo>
                <a:lnTo>
                  <a:pt x="29565" y="65645"/>
                </a:lnTo>
                <a:lnTo>
                  <a:pt x="30224" y="65645"/>
                </a:lnTo>
                <a:lnTo>
                  <a:pt x="30640" y="65680"/>
                </a:lnTo>
                <a:lnTo>
                  <a:pt x="31090" y="65680"/>
                </a:lnTo>
                <a:lnTo>
                  <a:pt x="31818" y="65714"/>
                </a:lnTo>
                <a:lnTo>
                  <a:pt x="35111" y="65714"/>
                </a:lnTo>
                <a:cubicBezTo>
                  <a:pt x="35249" y="65680"/>
                  <a:pt x="35388" y="65680"/>
                  <a:pt x="35561" y="65680"/>
                </a:cubicBezTo>
                <a:lnTo>
                  <a:pt x="35665" y="65680"/>
                </a:lnTo>
                <a:lnTo>
                  <a:pt x="35908" y="65645"/>
                </a:lnTo>
                <a:cubicBezTo>
                  <a:pt x="36081" y="65645"/>
                  <a:pt x="36254" y="65645"/>
                  <a:pt x="36393" y="65610"/>
                </a:cubicBezTo>
                <a:lnTo>
                  <a:pt x="36497" y="65610"/>
                </a:lnTo>
                <a:lnTo>
                  <a:pt x="36774" y="65576"/>
                </a:lnTo>
                <a:lnTo>
                  <a:pt x="37225" y="65541"/>
                </a:lnTo>
                <a:cubicBezTo>
                  <a:pt x="37467" y="65506"/>
                  <a:pt x="37710" y="65472"/>
                  <a:pt x="37987" y="65437"/>
                </a:cubicBezTo>
                <a:lnTo>
                  <a:pt x="38057" y="65437"/>
                </a:lnTo>
                <a:lnTo>
                  <a:pt x="38403" y="65368"/>
                </a:lnTo>
                <a:lnTo>
                  <a:pt x="38715" y="65368"/>
                </a:lnTo>
                <a:lnTo>
                  <a:pt x="38923" y="65333"/>
                </a:lnTo>
                <a:lnTo>
                  <a:pt x="39131" y="65333"/>
                </a:lnTo>
                <a:cubicBezTo>
                  <a:pt x="39200" y="65333"/>
                  <a:pt x="39235" y="65298"/>
                  <a:pt x="39304" y="65298"/>
                </a:cubicBezTo>
                <a:lnTo>
                  <a:pt x="39720" y="65194"/>
                </a:lnTo>
                <a:lnTo>
                  <a:pt x="40136" y="65125"/>
                </a:lnTo>
                <a:lnTo>
                  <a:pt x="40483" y="65056"/>
                </a:lnTo>
                <a:lnTo>
                  <a:pt x="40656" y="64986"/>
                </a:lnTo>
                <a:lnTo>
                  <a:pt x="41141" y="64882"/>
                </a:lnTo>
                <a:lnTo>
                  <a:pt x="41419" y="64813"/>
                </a:lnTo>
                <a:lnTo>
                  <a:pt x="41696" y="64744"/>
                </a:lnTo>
                <a:lnTo>
                  <a:pt x="42008" y="64640"/>
                </a:lnTo>
                <a:lnTo>
                  <a:pt x="42112" y="64640"/>
                </a:lnTo>
                <a:lnTo>
                  <a:pt x="42562" y="64501"/>
                </a:lnTo>
                <a:lnTo>
                  <a:pt x="42632" y="64501"/>
                </a:lnTo>
                <a:lnTo>
                  <a:pt x="43013" y="64362"/>
                </a:lnTo>
                <a:lnTo>
                  <a:pt x="43567" y="64189"/>
                </a:lnTo>
                <a:lnTo>
                  <a:pt x="43671" y="64155"/>
                </a:lnTo>
                <a:lnTo>
                  <a:pt x="44399" y="63912"/>
                </a:lnTo>
                <a:lnTo>
                  <a:pt x="44469" y="63877"/>
                </a:lnTo>
                <a:lnTo>
                  <a:pt x="44538" y="63877"/>
                </a:lnTo>
                <a:lnTo>
                  <a:pt x="44884" y="63739"/>
                </a:lnTo>
                <a:lnTo>
                  <a:pt x="45231" y="63600"/>
                </a:lnTo>
                <a:cubicBezTo>
                  <a:pt x="45266" y="63565"/>
                  <a:pt x="45300" y="63565"/>
                  <a:pt x="45335" y="63565"/>
                </a:cubicBezTo>
                <a:lnTo>
                  <a:pt x="45474" y="63496"/>
                </a:lnTo>
                <a:lnTo>
                  <a:pt x="45508" y="63496"/>
                </a:lnTo>
                <a:lnTo>
                  <a:pt x="45612" y="63427"/>
                </a:lnTo>
                <a:lnTo>
                  <a:pt x="45890" y="63323"/>
                </a:lnTo>
                <a:cubicBezTo>
                  <a:pt x="45994" y="63288"/>
                  <a:pt x="46098" y="63253"/>
                  <a:pt x="46202" y="63184"/>
                </a:cubicBezTo>
                <a:lnTo>
                  <a:pt x="46409" y="63115"/>
                </a:lnTo>
                <a:lnTo>
                  <a:pt x="46548" y="63045"/>
                </a:lnTo>
                <a:lnTo>
                  <a:pt x="47207" y="62733"/>
                </a:lnTo>
                <a:lnTo>
                  <a:pt x="47276" y="62699"/>
                </a:lnTo>
                <a:lnTo>
                  <a:pt x="47345" y="62664"/>
                </a:lnTo>
                <a:lnTo>
                  <a:pt x="47415" y="62630"/>
                </a:lnTo>
                <a:lnTo>
                  <a:pt x="47553" y="62560"/>
                </a:lnTo>
                <a:lnTo>
                  <a:pt x="48177" y="62248"/>
                </a:lnTo>
                <a:lnTo>
                  <a:pt x="48558" y="62040"/>
                </a:lnTo>
                <a:cubicBezTo>
                  <a:pt x="48732" y="61936"/>
                  <a:pt x="48940" y="61867"/>
                  <a:pt x="49113" y="61763"/>
                </a:cubicBezTo>
                <a:lnTo>
                  <a:pt x="49356" y="61624"/>
                </a:lnTo>
                <a:lnTo>
                  <a:pt x="49806" y="61347"/>
                </a:lnTo>
                <a:lnTo>
                  <a:pt x="49979" y="61243"/>
                </a:lnTo>
                <a:lnTo>
                  <a:pt x="50153" y="61139"/>
                </a:lnTo>
                <a:cubicBezTo>
                  <a:pt x="50187" y="61104"/>
                  <a:pt x="50257" y="61070"/>
                  <a:pt x="50291" y="61035"/>
                </a:cubicBezTo>
                <a:lnTo>
                  <a:pt x="50534" y="60897"/>
                </a:lnTo>
                <a:lnTo>
                  <a:pt x="50777" y="60758"/>
                </a:lnTo>
                <a:lnTo>
                  <a:pt x="51123" y="60515"/>
                </a:lnTo>
                <a:lnTo>
                  <a:pt x="51470" y="60307"/>
                </a:lnTo>
                <a:lnTo>
                  <a:pt x="51712" y="60134"/>
                </a:lnTo>
                <a:lnTo>
                  <a:pt x="51886" y="60030"/>
                </a:lnTo>
                <a:cubicBezTo>
                  <a:pt x="52024" y="59926"/>
                  <a:pt x="52128" y="59822"/>
                  <a:pt x="52267" y="59753"/>
                </a:cubicBezTo>
                <a:lnTo>
                  <a:pt x="52336" y="59683"/>
                </a:lnTo>
                <a:lnTo>
                  <a:pt x="52440" y="59614"/>
                </a:lnTo>
                <a:lnTo>
                  <a:pt x="52475" y="59579"/>
                </a:lnTo>
                <a:lnTo>
                  <a:pt x="52891" y="59302"/>
                </a:lnTo>
                <a:lnTo>
                  <a:pt x="53029" y="59164"/>
                </a:lnTo>
                <a:lnTo>
                  <a:pt x="53168" y="59094"/>
                </a:lnTo>
                <a:cubicBezTo>
                  <a:pt x="53272" y="58990"/>
                  <a:pt x="53411" y="58886"/>
                  <a:pt x="53549" y="58782"/>
                </a:cubicBezTo>
                <a:lnTo>
                  <a:pt x="53827" y="58540"/>
                </a:lnTo>
                <a:cubicBezTo>
                  <a:pt x="54000" y="58401"/>
                  <a:pt x="54173" y="58262"/>
                  <a:pt x="54346" y="58124"/>
                </a:cubicBezTo>
                <a:cubicBezTo>
                  <a:pt x="54381" y="58089"/>
                  <a:pt x="54450" y="58020"/>
                  <a:pt x="54485" y="57985"/>
                </a:cubicBezTo>
                <a:lnTo>
                  <a:pt x="54728" y="57777"/>
                </a:lnTo>
                <a:lnTo>
                  <a:pt x="54901" y="57604"/>
                </a:lnTo>
                <a:lnTo>
                  <a:pt x="54970" y="57569"/>
                </a:lnTo>
                <a:lnTo>
                  <a:pt x="55352" y="57223"/>
                </a:lnTo>
                <a:lnTo>
                  <a:pt x="55490" y="57084"/>
                </a:lnTo>
                <a:lnTo>
                  <a:pt x="55664" y="56911"/>
                </a:lnTo>
                <a:lnTo>
                  <a:pt x="55906" y="56703"/>
                </a:lnTo>
                <a:lnTo>
                  <a:pt x="56079" y="56529"/>
                </a:lnTo>
                <a:lnTo>
                  <a:pt x="56149" y="56460"/>
                </a:lnTo>
                <a:lnTo>
                  <a:pt x="56530" y="56079"/>
                </a:lnTo>
                <a:lnTo>
                  <a:pt x="56738" y="55871"/>
                </a:lnTo>
                <a:lnTo>
                  <a:pt x="56807" y="55802"/>
                </a:lnTo>
                <a:cubicBezTo>
                  <a:pt x="56911" y="55663"/>
                  <a:pt x="57050" y="55559"/>
                  <a:pt x="57154" y="55420"/>
                </a:cubicBezTo>
                <a:lnTo>
                  <a:pt x="57396" y="55178"/>
                </a:lnTo>
                <a:cubicBezTo>
                  <a:pt x="57396" y="55143"/>
                  <a:pt x="57431" y="55143"/>
                  <a:pt x="57466" y="55108"/>
                </a:cubicBezTo>
                <a:lnTo>
                  <a:pt x="57500" y="55039"/>
                </a:lnTo>
                <a:lnTo>
                  <a:pt x="57812" y="54693"/>
                </a:lnTo>
                <a:cubicBezTo>
                  <a:pt x="57916" y="54589"/>
                  <a:pt x="57986" y="54485"/>
                  <a:pt x="58090" y="54381"/>
                </a:cubicBezTo>
                <a:cubicBezTo>
                  <a:pt x="58332" y="54103"/>
                  <a:pt x="58575" y="53826"/>
                  <a:pt x="58817" y="53514"/>
                </a:cubicBezTo>
                <a:cubicBezTo>
                  <a:pt x="58921" y="53375"/>
                  <a:pt x="59025" y="53237"/>
                  <a:pt x="59164" y="53098"/>
                </a:cubicBezTo>
                <a:lnTo>
                  <a:pt x="59199" y="53029"/>
                </a:lnTo>
                <a:lnTo>
                  <a:pt x="59372" y="52821"/>
                </a:lnTo>
                <a:lnTo>
                  <a:pt x="59511" y="52613"/>
                </a:lnTo>
                <a:lnTo>
                  <a:pt x="59615" y="52474"/>
                </a:lnTo>
                <a:lnTo>
                  <a:pt x="59857" y="52162"/>
                </a:lnTo>
                <a:lnTo>
                  <a:pt x="60100" y="51816"/>
                </a:lnTo>
                <a:cubicBezTo>
                  <a:pt x="60169" y="51712"/>
                  <a:pt x="60239" y="51608"/>
                  <a:pt x="60308" y="51504"/>
                </a:cubicBezTo>
                <a:cubicBezTo>
                  <a:pt x="60446" y="51296"/>
                  <a:pt x="60585" y="51088"/>
                  <a:pt x="60724" y="50915"/>
                </a:cubicBezTo>
                <a:lnTo>
                  <a:pt x="60932" y="50533"/>
                </a:lnTo>
                <a:lnTo>
                  <a:pt x="61036" y="50360"/>
                </a:lnTo>
                <a:cubicBezTo>
                  <a:pt x="61174" y="50152"/>
                  <a:pt x="61278" y="49979"/>
                  <a:pt x="61417" y="49771"/>
                </a:cubicBezTo>
                <a:cubicBezTo>
                  <a:pt x="61452" y="49702"/>
                  <a:pt x="61521" y="49598"/>
                  <a:pt x="61556" y="49528"/>
                </a:cubicBezTo>
                <a:cubicBezTo>
                  <a:pt x="61625" y="49390"/>
                  <a:pt x="61729" y="49216"/>
                  <a:pt x="61798" y="49078"/>
                </a:cubicBezTo>
                <a:lnTo>
                  <a:pt x="61868" y="49008"/>
                </a:lnTo>
                <a:lnTo>
                  <a:pt x="61937" y="48870"/>
                </a:lnTo>
                <a:cubicBezTo>
                  <a:pt x="61971" y="48766"/>
                  <a:pt x="62041" y="48662"/>
                  <a:pt x="62075" y="48592"/>
                </a:cubicBezTo>
                <a:cubicBezTo>
                  <a:pt x="62110" y="48523"/>
                  <a:pt x="62110" y="48523"/>
                  <a:pt x="62179" y="48419"/>
                </a:cubicBezTo>
                <a:cubicBezTo>
                  <a:pt x="62249" y="48281"/>
                  <a:pt x="62283" y="48177"/>
                  <a:pt x="62353" y="48073"/>
                </a:cubicBezTo>
                <a:lnTo>
                  <a:pt x="62526" y="47726"/>
                </a:lnTo>
                <a:lnTo>
                  <a:pt x="62595" y="47622"/>
                </a:lnTo>
                <a:lnTo>
                  <a:pt x="62665" y="47449"/>
                </a:lnTo>
                <a:lnTo>
                  <a:pt x="62734" y="47275"/>
                </a:lnTo>
                <a:cubicBezTo>
                  <a:pt x="62838" y="47102"/>
                  <a:pt x="62907" y="46964"/>
                  <a:pt x="63011" y="46721"/>
                </a:cubicBezTo>
                <a:cubicBezTo>
                  <a:pt x="63115" y="46513"/>
                  <a:pt x="63219" y="46305"/>
                  <a:pt x="63289" y="46062"/>
                </a:cubicBezTo>
                <a:lnTo>
                  <a:pt x="63323" y="45993"/>
                </a:lnTo>
                <a:lnTo>
                  <a:pt x="63358" y="45958"/>
                </a:lnTo>
                <a:lnTo>
                  <a:pt x="63496" y="45646"/>
                </a:lnTo>
                <a:cubicBezTo>
                  <a:pt x="63600" y="45404"/>
                  <a:pt x="63670" y="45161"/>
                  <a:pt x="63774" y="44919"/>
                </a:cubicBezTo>
                <a:lnTo>
                  <a:pt x="63808" y="44849"/>
                </a:lnTo>
                <a:cubicBezTo>
                  <a:pt x="63843" y="44780"/>
                  <a:pt x="63843" y="44711"/>
                  <a:pt x="63878" y="44641"/>
                </a:cubicBezTo>
                <a:lnTo>
                  <a:pt x="63947" y="44468"/>
                </a:lnTo>
                <a:lnTo>
                  <a:pt x="64016" y="44329"/>
                </a:lnTo>
                <a:lnTo>
                  <a:pt x="64259" y="43810"/>
                </a:lnTo>
                <a:cubicBezTo>
                  <a:pt x="64259" y="43775"/>
                  <a:pt x="64294" y="43740"/>
                  <a:pt x="64294" y="43671"/>
                </a:cubicBezTo>
                <a:cubicBezTo>
                  <a:pt x="64363" y="43532"/>
                  <a:pt x="64398" y="43394"/>
                  <a:pt x="64432" y="43255"/>
                </a:cubicBezTo>
                <a:lnTo>
                  <a:pt x="64467" y="43186"/>
                </a:lnTo>
                <a:cubicBezTo>
                  <a:pt x="64467" y="43151"/>
                  <a:pt x="64467" y="43151"/>
                  <a:pt x="64467" y="43116"/>
                </a:cubicBezTo>
                <a:cubicBezTo>
                  <a:pt x="64502" y="43012"/>
                  <a:pt x="64536" y="42874"/>
                  <a:pt x="64606" y="42770"/>
                </a:cubicBezTo>
                <a:cubicBezTo>
                  <a:pt x="64606" y="42735"/>
                  <a:pt x="64571" y="42735"/>
                  <a:pt x="64606" y="42700"/>
                </a:cubicBezTo>
                <a:cubicBezTo>
                  <a:pt x="64606" y="42666"/>
                  <a:pt x="64606" y="42631"/>
                  <a:pt x="64606" y="42596"/>
                </a:cubicBezTo>
                <a:cubicBezTo>
                  <a:pt x="64640" y="42527"/>
                  <a:pt x="64640" y="42492"/>
                  <a:pt x="64640" y="42458"/>
                </a:cubicBezTo>
                <a:cubicBezTo>
                  <a:pt x="64675" y="42388"/>
                  <a:pt x="64710" y="42250"/>
                  <a:pt x="64744" y="42146"/>
                </a:cubicBezTo>
                <a:cubicBezTo>
                  <a:pt x="64744" y="42146"/>
                  <a:pt x="64744" y="42111"/>
                  <a:pt x="64744" y="42077"/>
                </a:cubicBezTo>
                <a:lnTo>
                  <a:pt x="64883" y="41557"/>
                </a:lnTo>
                <a:lnTo>
                  <a:pt x="64952" y="41314"/>
                </a:lnTo>
                <a:cubicBezTo>
                  <a:pt x="64952" y="41314"/>
                  <a:pt x="64952" y="41279"/>
                  <a:pt x="64952" y="41279"/>
                </a:cubicBezTo>
                <a:cubicBezTo>
                  <a:pt x="64987" y="41245"/>
                  <a:pt x="64987" y="41210"/>
                  <a:pt x="64987" y="41141"/>
                </a:cubicBezTo>
                <a:cubicBezTo>
                  <a:pt x="65022" y="41037"/>
                  <a:pt x="65056" y="40898"/>
                  <a:pt x="65091" y="40759"/>
                </a:cubicBezTo>
                <a:lnTo>
                  <a:pt x="65125" y="40586"/>
                </a:lnTo>
                <a:cubicBezTo>
                  <a:pt x="65125" y="40586"/>
                  <a:pt x="65125" y="40552"/>
                  <a:pt x="65125" y="40552"/>
                </a:cubicBezTo>
                <a:lnTo>
                  <a:pt x="65125" y="40517"/>
                </a:lnTo>
                <a:cubicBezTo>
                  <a:pt x="65160" y="40448"/>
                  <a:pt x="65195" y="40344"/>
                  <a:pt x="65195" y="40240"/>
                </a:cubicBezTo>
                <a:cubicBezTo>
                  <a:pt x="65229" y="40066"/>
                  <a:pt x="65264" y="39893"/>
                  <a:pt x="65299" y="39720"/>
                </a:cubicBezTo>
                <a:cubicBezTo>
                  <a:pt x="65368" y="39477"/>
                  <a:pt x="65403" y="39234"/>
                  <a:pt x="65437" y="38992"/>
                </a:cubicBezTo>
                <a:cubicBezTo>
                  <a:pt x="65472" y="38888"/>
                  <a:pt x="65507" y="38784"/>
                  <a:pt x="65507" y="38680"/>
                </a:cubicBezTo>
                <a:cubicBezTo>
                  <a:pt x="65541" y="38507"/>
                  <a:pt x="65576" y="38333"/>
                  <a:pt x="65576" y="38195"/>
                </a:cubicBezTo>
                <a:cubicBezTo>
                  <a:pt x="65611" y="38125"/>
                  <a:pt x="65611" y="38091"/>
                  <a:pt x="65611" y="38056"/>
                </a:cubicBezTo>
                <a:cubicBezTo>
                  <a:pt x="65611" y="37952"/>
                  <a:pt x="65645" y="37813"/>
                  <a:pt x="65645" y="37709"/>
                </a:cubicBezTo>
                <a:cubicBezTo>
                  <a:pt x="65680" y="37571"/>
                  <a:pt x="65680" y="37398"/>
                  <a:pt x="65715" y="37294"/>
                </a:cubicBezTo>
                <a:cubicBezTo>
                  <a:pt x="65749" y="37190"/>
                  <a:pt x="65749" y="37086"/>
                  <a:pt x="65749" y="37016"/>
                </a:cubicBezTo>
                <a:cubicBezTo>
                  <a:pt x="65819" y="36496"/>
                  <a:pt x="65853" y="36011"/>
                  <a:pt x="65923" y="35491"/>
                </a:cubicBezTo>
                <a:lnTo>
                  <a:pt x="65923" y="35422"/>
                </a:lnTo>
                <a:cubicBezTo>
                  <a:pt x="65923" y="35145"/>
                  <a:pt x="65957" y="34867"/>
                  <a:pt x="65957" y="34590"/>
                </a:cubicBezTo>
                <a:cubicBezTo>
                  <a:pt x="66027" y="34036"/>
                  <a:pt x="66027" y="33481"/>
                  <a:pt x="66027" y="32892"/>
                </a:cubicBezTo>
                <a:cubicBezTo>
                  <a:pt x="66027" y="32649"/>
                  <a:pt x="65923" y="32268"/>
                  <a:pt x="65923" y="31991"/>
                </a:cubicBezTo>
                <a:cubicBezTo>
                  <a:pt x="65923" y="31713"/>
                  <a:pt x="65888" y="31401"/>
                  <a:pt x="65888" y="31124"/>
                </a:cubicBezTo>
                <a:cubicBezTo>
                  <a:pt x="65853" y="30951"/>
                  <a:pt x="65853" y="30778"/>
                  <a:pt x="65853" y="30604"/>
                </a:cubicBezTo>
                <a:cubicBezTo>
                  <a:pt x="65853" y="30570"/>
                  <a:pt x="65853" y="30535"/>
                  <a:pt x="65853" y="30500"/>
                </a:cubicBezTo>
                <a:cubicBezTo>
                  <a:pt x="65819" y="30362"/>
                  <a:pt x="65853" y="30292"/>
                  <a:pt x="65819" y="30084"/>
                </a:cubicBezTo>
                <a:cubicBezTo>
                  <a:pt x="65819" y="29876"/>
                  <a:pt x="65784" y="29669"/>
                  <a:pt x="65749" y="29461"/>
                </a:cubicBezTo>
                <a:cubicBezTo>
                  <a:pt x="65749" y="29426"/>
                  <a:pt x="65749" y="29391"/>
                  <a:pt x="65749" y="29357"/>
                </a:cubicBezTo>
                <a:cubicBezTo>
                  <a:pt x="65715" y="28975"/>
                  <a:pt x="65680" y="28594"/>
                  <a:pt x="65611" y="28247"/>
                </a:cubicBezTo>
                <a:lnTo>
                  <a:pt x="51158" y="28178"/>
                </a:lnTo>
                <a:lnTo>
                  <a:pt x="40691" y="28178"/>
                </a:lnTo>
                <a:lnTo>
                  <a:pt x="54693" y="8942"/>
                </a:lnTo>
                <a:lnTo>
                  <a:pt x="55109" y="8353"/>
                </a:lnTo>
                <a:lnTo>
                  <a:pt x="55005" y="8284"/>
                </a:lnTo>
                <a:lnTo>
                  <a:pt x="54797" y="8076"/>
                </a:lnTo>
                <a:lnTo>
                  <a:pt x="54346" y="7695"/>
                </a:lnTo>
                <a:lnTo>
                  <a:pt x="54277" y="7625"/>
                </a:lnTo>
                <a:cubicBezTo>
                  <a:pt x="54104" y="7487"/>
                  <a:pt x="53896" y="7313"/>
                  <a:pt x="53723" y="7140"/>
                </a:cubicBezTo>
                <a:lnTo>
                  <a:pt x="53619" y="7105"/>
                </a:lnTo>
                <a:lnTo>
                  <a:pt x="53480" y="7001"/>
                </a:lnTo>
                <a:lnTo>
                  <a:pt x="53029" y="6620"/>
                </a:lnTo>
                <a:cubicBezTo>
                  <a:pt x="52995" y="6585"/>
                  <a:pt x="52925" y="6516"/>
                  <a:pt x="52856" y="6481"/>
                </a:cubicBezTo>
                <a:lnTo>
                  <a:pt x="52683" y="6343"/>
                </a:lnTo>
                <a:lnTo>
                  <a:pt x="52544" y="6274"/>
                </a:lnTo>
                <a:lnTo>
                  <a:pt x="52440" y="6170"/>
                </a:lnTo>
                <a:lnTo>
                  <a:pt x="52059" y="5892"/>
                </a:lnTo>
                <a:lnTo>
                  <a:pt x="51955" y="5823"/>
                </a:lnTo>
                <a:cubicBezTo>
                  <a:pt x="51747" y="5684"/>
                  <a:pt x="51504" y="5511"/>
                  <a:pt x="51262" y="5338"/>
                </a:cubicBezTo>
                <a:lnTo>
                  <a:pt x="51054" y="5234"/>
                </a:lnTo>
                <a:cubicBezTo>
                  <a:pt x="50881" y="5095"/>
                  <a:pt x="50673" y="4956"/>
                  <a:pt x="50465" y="4818"/>
                </a:cubicBezTo>
                <a:lnTo>
                  <a:pt x="50257" y="4714"/>
                </a:lnTo>
                <a:cubicBezTo>
                  <a:pt x="50014" y="4541"/>
                  <a:pt x="49737" y="4402"/>
                  <a:pt x="49494" y="4229"/>
                </a:cubicBezTo>
                <a:lnTo>
                  <a:pt x="49390" y="4194"/>
                </a:lnTo>
                <a:cubicBezTo>
                  <a:pt x="49252" y="4090"/>
                  <a:pt x="49044" y="3986"/>
                  <a:pt x="48940" y="3917"/>
                </a:cubicBezTo>
                <a:cubicBezTo>
                  <a:pt x="48836" y="3882"/>
                  <a:pt x="48732" y="3813"/>
                  <a:pt x="48628" y="3778"/>
                </a:cubicBezTo>
                <a:cubicBezTo>
                  <a:pt x="48454" y="3639"/>
                  <a:pt x="48212" y="3535"/>
                  <a:pt x="48004" y="3431"/>
                </a:cubicBezTo>
                <a:cubicBezTo>
                  <a:pt x="47969" y="3397"/>
                  <a:pt x="47900" y="3362"/>
                  <a:pt x="47831" y="3362"/>
                </a:cubicBezTo>
                <a:cubicBezTo>
                  <a:pt x="47761" y="3293"/>
                  <a:pt x="47692" y="3293"/>
                  <a:pt x="47553" y="3189"/>
                </a:cubicBezTo>
                <a:cubicBezTo>
                  <a:pt x="47380" y="3120"/>
                  <a:pt x="47241" y="3050"/>
                  <a:pt x="47068" y="2981"/>
                </a:cubicBezTo>
                <a:lnTo>
                  <a:pt x="46999" y="2912"/>
                </a:lnTo>
                <a:lnTo>
                  <a:pt x="46756" y="2808"/>
                </a:lnTo>
                <a:lnTo>
                  <a:pt x="46513" y="2704"/>
                </a:lnTo>
                <a:cubicBezTo>
                  <a:pt x="46479" y="2704"/>
                  <a:pt x="46444" y="2669"/>
                  <a:pt x="46409" y="2669"/>
                </a:cubicBezTo>
                <a:cubicBezTo>
                  <a:pt x="46236" y="2565"/>
                  <a:pt x="45994" y="2496"/>
                  <a:pt x="45786" y="2392"/>
                </a:cubicBezTo>
                <a:cubicBezTo>
                  <a:pt x="45612" y="2322"/>
                  <a:pt x="45439" y="2253"/>
                  <a:pt x="45231" y="2184"/>
                </a:cubicBezTo>
                <a:lnTo>
                  <a:pt x="45058" y="2080"/>
                </a:lnTo>
                <a:lnTo>
                  <a:pt x="44815" y="2010"/>
                </a:lnTo>
                <a:cubicBezTo>
                  <a:pt x="44642" y="1941"/>
                  <a:pt x="44469" y="1872"/>
                  <a:pt x="44295" y="1802"/>
                </a:cubicBezTo>
                <a:cubicBezTo>
                  <a:pt x="44191" y="1768"/>
                  <a:pt x="44053" y="1698"/>
                  <a:pt x="43949" y="1664"/>
                </a:cubicBezTo>
                <a:lnTo>
                  <a:pt x="43637" y="1560"/>
                </a:lnTo>
                <a:lnTo>
                  <a:pt x="43325" y="1456"/>
                </a:lnTo>
                <a:lnTo>
                  <a:pt x="43221" y="1421"/>
                </a:lnTo>
                <a:lnTo>
                  <a:pt x="43082" y="1387"/>
                </a:lnTo>
                <a:lnTo>
                  <a:pt x="42632" y="1248"/>
                </a:lnTo>
                <a:lnTo>
                  <a:pt x="42493" y="1213"/>
                </a:lnTo>
                <a:cubicBezTo>
                  <a:pt x="42320" y="1144"/>
                  <a:pt x="42146" y="1109"/>
                  <a:pt x="41973" y="1040"/>
                </a:cubicBezTo>
                <a:lnTo>
                  <a:pt x="41592" y="936"/>
                </a:lnTo>
                <a:lnTo>
                  <a:pt x="41211" y="832"/>
                </a:lnTo>
                <a:lnTo>
                  <a:pt x="41107" y="797"/>
                </a:lnTo>
                <a:lnTo>
                  <a:pt x="41072" y="797"/>
                </a:lnTo>
                <a:lnTo>
                  <a:pt x="40795" y="728"/>
                </a:lnTo>
                <a:lnTo>
                  <a:pt x="40483" y="659"/>
                </a:lnTo>
                <a:lnTo>
                  <a:pt x="40309" y="659"/>
                </a:lnTo>
                <a:cubicBezTo>
                  <a:pt x="40067" y="589"/>
                  <a:pt x="39790" y="520"/>
                  <a:pt x="39512" y="485"/>
                </a:cubicBezTo>
                <a:lnTo>
                  <a:pt x="39096" y="381"/>
                </a:lnTo>
                <a:lnTo>
                  <a:pt x="38819" y="381"/>
                </a:lnTo>
                <a:cubicBezTo>
                  <a:pt x="38750" y="381"/>
                  <a:pt x="38646" y="381"/>
                  <a:pt x="38576" y="347"/>
                </a:cubicBezTo>
                <a:lnTo>
                  <a:pt x="38334" y="312"/>
                </a:lnTo>
                <a:lnTo>
                  <a:pt x="38126" y="312"/>
                </a:lnTo>
                <a:cubicBezTo>
                  <a:pt x="38057" y="312"/>
                  <a:pt x="37987" y="277"/>
                  <a:pt x="37953" y="277"/>
                </a:cubicBezTo>
                <a:cubicBezTo>
                  <a:pt x="37849" y="277"/>
                  <a:pt x="37745" y="243"/>
                  <a:pt x="37641" y="243"/>
                </a:cubicBezTo>
                <a:lnTo>
                  <a:pt x="37225" y="173"/>
                </a:lnTo>
                <a:lnTo>
                  <a:pt x="37155" y="173"/>
                </a:lnTo>
                <a:lnTo>
                  <a:pt x="36636" y="104"/>
                </a:lnTo>
                <a:lnTo>
                  <a:pt x="36324" y="70"/>
                </a:lnTo>
                <a:lnTo>
                  <a:pt x="35804" y="35"/>
                </a:lnTo>
                <a:cubicBezTo>
                  <a:pt x="35734" y="35"/>
                  <a:pt x="35665" y="35"/>
                  <a:pt x="35596" y="0"/>
                </a:cubicBezTo>
                <a:close/>
              </a:path>
            </a:pathLst>
          </a:custGeom>
          <a:solidFill>
            <a:srgbClr val="FCB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32"/>
          <p:cNvSpPr/>
          <p:nvPr/>
        </p:nvSpPr>
        <p:spPr>
          <a:xfrm rot="3506517">
            <a:off x="284545" y="76425"/>
            <a:ext cx="2724233" cy="2681901"/>
          </a:xfrm>
          <a:custGeom>
            <a:avLst/>
            <a:gdLst/>
            <a:ahLst/>
            <a:cxnLst/>
            <a:rect l="l" t="t" r="r" b="b"/>
            <a:pathLst>
              <a:path w="64675" h="63670" extrusionOk="0">
                <a:moveTo>
                  <a:pt x="33065" y="0"/>
                </a:moveTo>
                <a:cubicBezTo>
                  <a:pt x="14800" y="0"/>
                  <a:pt x="0" y="14800"/>
                  <a:pt x="0" y="33065"/>
                </a:cubicBezTo>
                <a:cubicBezTo>
                  <a:pt x="0" y="39061"/>
                  <a:pt x="1629" y="44953"/>
                  <a:pt x="4714" y="50083"/>
                </a:cubicBezTo>
                <a:cubicBezTo>
                  <a:pt x="4783" y="50187"/>
                  <a:pt x="4852" y="50291"/>
                  <a:pt x="4922" y="50395"/>
                </a:cubicBezTo>
                <a:lnTo>
                  <a:pt x="5095" y="50603"/>
                </a:lnTo>
                <a:cubicBezTo>
                  <a:pt x="5199" y="50776"/>
                  <a:pt x="5338" y="50915"/>
                  <a:pt x="5442" y="51088"/>
                </a:cubicBezTo>
                <a:lnTo>
                  <a:pt x="5650" y="51330"/>
                </a:lnTo>
                <a:lnTo>
                  <a:pt x="5788" y="51504"/>
                </a:lnTo>
                <a:lnTo>
                  <a:pt x="5858" y="51573"/>
                </a:lnTo>
                <a:cubicBezTo>
                  <a:pt x="5858" y="51608"/>
                  <a:pt x="5858" y="51608"/>
                  <a:pt x="5892" y="51642"/>
                </a:cubicBezTo>
                <a:cubicBezTo>
                  <a:pt x="5961" y="51712"/>
                  <a:pt x="5996" y="51781"/>
                  <a:pt x="6100" y="51885"/>
                </a:cubicBezTo>
                <a:lnTo>
                  <a:pt x="6169" y="51954"/>
                </a:lnTo>
                <a:lnTo>
                  <a:pt x="6239" y="52058"/>
                </a:lnTo>
                <a:cubicBezTo>
                  <a:pt x="6343" y="52232"/>
                  <a:pt x="6481" y="52370"/>
                  <a:pt x="6585" y="52509"/>
                </a:cubicBezTo>
                <a:lnTo>
                  <a:pt x="6689" y="52613"/>
                </a:lnTo>
                <a:lnTo>
                  <a:pt x="6793" y="52717"/>
                </a:lnTo>
                <a:lnTo>
                  <a:pt x="6967" y="52925"/>
                </a:lnTo>
                <a:cubicBezTo>
                  <a:pt x="7036" y="52994"/>
                  <a:pt x="7105" y="53098"/>
                  <a:pt x="7175" y="53167"/>
                </a:cubicBezTo>
                <a:cubicBezTo>
                  <a:pt x="7348" y="53341"/>
                  <a:pt x="7486" y="53514"/>
                  <a:pt x="7660" y="53687"/>
                </a:cubicBezTo>
                <a:lnTo>
                  <a:pt x="7798" y="53826"/>
                </a:lnTo>
                <a:lnTo>
                  <a:pt x="7902" y="53930"/>
                </a:lnTo>
                <a:lnTo>
                  <a:pt x="7972" y="53999"/>
                </a:lnTo>
                <a:cubicBezTo>
                  <a:pt x="8041" y="54069"/>
                  <a:pt x="8110" y="54138"/>
                  <a:pt x="8180" y="54207"/>
                </a:cubicBezTo>
                <a:cubicBezTo>
                  <a:pt x="8214" y="54242"/>
                  <a:pt x="8214" y="54242"/>
                  <a:pt x="8249" y="54277"/>
                </a:cubicBezTo>
                <a:lnTo>
                  <a:pt x="8388" y="54415"/>
                </a:lnTo>
                <a:cubicBezTo>
                  <a:pt x="8422" y="54450"/>
                  <a:pt x="8422" y="54484"/>
                  <a:pt x="8457" y="54484"/>
                </a:cubicBezTo>
                <a:cubicBezTo>
                  <a:pt x="8561" y="54588"/>
                  <a:pt x="8665" y="54692"/>
                  <a:pt x="8734" y="54762"/>
                </a:cubicBezTo>
                <a:cubicBezTo>
                  <a:pt x="8769" y="54796"/>
                  <a:pt x="8804" y="54831"/>
                  <a:pt x="8838" y="54866"/>
                </a:cubicBezTo>
                <a:lnTo>
                  <a:pt x="9081" y="55074"/>
                </a:lnTo>
                <a:cubicBezTo>
                  <a:pt x="9081" y="55108"/>
                  <a:pt x="9115" y="55108"/>
                  <a:pt x="9150" y="55143"/>
                </a:cubicBezTo>
                <a:cubicBezTo>
                  <a:pt x="9150" y="55143"/>
                  <a:pt x="9150" y="55143"/>
                  <a:pt x="9185" y="55178"/>
                </a:cubicBezTo>
                <a:cubicBezTo>
                  <a:pt x="9219" y="55212"/>
                  <a:pt x="9254" y="55247"/>
                  <a:pt x="9289" y="55282"/>
                </a:cubicBezTo>
                <a:cubicBezTo>
                  <a:pt x="9323" y="55282"/>
                  <a:pt x="9323" y="55316"/>
                  <a:pt x="9358" y="55316"/>
                </a:cubicBezTo>
                <a:cubicBezTo>
                  <a:pt x="9427" y="55386"/>
                  <a:pt x="9497" y="55455"/>
                  <a:pt x="9531" y="55490"/>
                </a:cubicBezTo>
                <a:lnTo>
                  <a:pt x="9601" y="55559"/>
                </a:lnTo>
                <a:lnTo>
                  <a:pt x="9843" y="55767"/>
                </a:lnTo>
                <a:lnTo>
                  <a:pt x="9982" y="55871"/>
                </a:lnTo>
                <a:cubicBezTo>
                  <a:pt x="10155" y="56044"/>
                  <a:pt x="10329" y="56183"/>
                  <a:pt x="10502" y="56321"/>
                </a:cubicBezTo>
                <a:lnTo>
                  <a:pt x="10571" y="56391"/>
                </a:lnTo>
                <a:cubicBezTo>
                  <a:pt x="10640" y="56460"/>
                  <a:pt x="10675" y="56495"/>
                  <a:pt x="10710" y="56495"/>
                </a:cubicBezTo>
                <a:cubicBezTo>
                  <a:pt x="10814" y="56564"/>
                  <a:pt x="10883" y="56633"/>
                  <a:pt x="10952" y="56703"/>
                </a:cubicBezTo>
                <a:cubicBezTo>
                  <a:pt x="11056" y="56772"/>
                  <a:pt x="11126" y="56841"/>
                  <a:pt x="11195" y="56911"/>
                </a:cubicBezTo>
                <a:cubicBezTo>
                  <a:pt x="11230" y="56911"/>
                  <a:pt x="11264" y="56945"/>
                  <a:pt x="11299" y="56980"/>
                </a:cubicBezTo>
                <a:lnTo>
                  <a:pt x="11368" y="57015"/>
                </a:lnTo>
                <a:cubicBezTo>
                  <a:pt x="11507" y="57153"/>
                  <a:pt x="11680" y="57257"/>
                  <a:pt x="11819" y="57396"/>
                </a:cubicBezTo>
                <a:lnTo>
                  <a:pt x="12096" y="57569"/>
                </a:lnTo>
                <a:cubicBezTo>
                  <a:pt x="12373" y="57777"/>
                  <a:pt x="12616" y="57950"/>
                  <a:pt x="12893" y="58124"/>
                </a:cubicBezTo>
                <a:lnTo>
                  <a:pt x="13067" y="58262"/>
                </a:lnTo>
                <a:cubicBezTo>
                  <a:pt x="13240" y="58401"/>
                  <a:pt x="13448" y="58505"/>
                  <a:pt x="13621" y="58644"/>
                </a:cubicBezTo>
                <a:lnTo>
                  <a:pt x="13794" y="58748"/>
                </a:lnTo>
                <a:lnTo>
                  <a:pt x="13864" y="58782"/>
                </a:lnTo>
                <a:cubicBezTo>
                  <a:pt x="14072" y="58921"/>
                  <a:pt x="14349" y="59059"/>
                  <a:pt x="14488" y="59163"/>
                </a:cubicBezTo>
                <a:cubicBezTo>
                  <a:pt x="14592" y="59267"/>
                  <a:pt x="14765" y="59337"/>
                  <a:pt x="14904" y="59441"/>
                </a:cubicBezTo>
                <a:lnTo>
                  <a:pt x="14938" y="59441"/>
                </a:lnTo>
                <a:lnTo>
                  <a:pt x="15112" y="59545"/>
                </a:lnTo>
                <a:lnTo>
                  <a:pt x="15181" y="59579"/>
                </a:lnTo>
                <a:cubicBezTo>
                  <a:pt x="15250" y="59614"/>
                  <a:pt x="15319" y="59649"/>
                  <a:pt x="15423" y="59683"/>
                </a:cubicBezTo>
                <a:cubicBezTo>
                  <a:pt x="15666" y="59857"/>
                  <a:pt x="15943" y="59995"/>
                  <a:pt x="16186" y="60134"/>
                </a:cubicBezTo>
                <a:lnTo>
                  <a:pt x="16879" y="60481"/>
                </a:lnTo>
                <a:lnTo>
                  <a:pt x="17052" y="60585"/>
                </a:lnTo>
                <a:lnTo>
                  <a:pt x="17122" y="60619"/>
                </a:lnTo>
                <a:lnTo>
                  <a:pt x="17330" y="60688"/>
                </a:lnTo>
                <a:cubicBezTo>
                  <a:pt x="17468" y="60758"/>
                  <a:pt x="17572" y="60827"/>
                  <a:pt x="17676" y="60862"/>
                </a:cubicBezTo>
                <a:lnTo>
                  <a:pt x="17954" y="61000"/>
                </a:lnTo>
                <a:lnTo>
                  <a:pt x="17988" y="61000"/>
                </a:lnTo>
                <a:lnTo>
                  <a:pt x="18335" y="61174"/>
                </a:lnTo>
                <a:lnTo>
                  <a:pt x="18370" y="61174"/>
                </a:lnTo>
                <a:lnTo>
                  <a:pt x="18508" y="61243"/>
                </a:lnTo>
                <a:cubicBezTo>
                  <a:pt x="18612" y="61278"/>
                  <a:pt x="18681" y="61312"/>
                  <a:pt x="18751" y="61347"/>
                </a:cubicBezTo>
                <a:lnTo>
                  <a:pt x="19063" y="61486"/>
                </a:lnTo>
                <a:cubicBezTo>
                  <a:pt x="19201" y="61520"/>
                  <a:pt x="19340" y="61590"/>
                  <a:pt x="19479" y="61624"/>
                </a:cubicBezTo>
                <a:lnTo>
                  <a:pt x="19721" y="61728"/>
                </a:lnTo>
                <a:lnTo>
                  <a:pt x="19825" y="61763"/>
                </a:lnTo>
                <a:lnTo>
                  <a:pt x="20241" y="61936"/>
                </a:lnTo>
                <a:lnTo>
                  <a:pt x="20414" y="62006"/>
                </a:lnTo>
                <a:lnTo>
                  <a:pt x="20588" y="62006"/>
                </a:lnTo>
                <a:lnTo>
                  <a:pt x="20726" y="62075"/>
                </a:lnTo>
                <a:lnTo>
                  <a:pt x="20830" y="62075"/>
                </a:lnTo>
                <a:lnTo>
                  <a:pt x="20934" y="62110"/>
                </a:lnTo>
                <a:cubicBezTo>
                  <a:pt x="21004" y="62144"/>
                  <a:pt x="21108" y="62179"/>
                  <a:pt x="21177" y="62213"/>
                </a:cubicBezTo>
                <a:lnTo>
                  <a:pt x="21281" y="62248"/>
                </a:lnTo>
                <a:lnTo>
                  <a:pt x="21454" y="62283"/>
                </a:lnTo>
                <a:lnTo>
                  <a:pt x="21593" y="62352"/>
                </a:lnTo>
                <a:lnTo>
                  <a:pt x="21627" y="62352"/>
                </a:lnTo>
                <a:lnTo>
                  <a:pt x="21870" y="62387"/>
                </a:lnTo>
                <a:lnTo>
                  <a:pt x="22009" y="62456"/>
                </a:lnTo>
                <a:lnTo>
                  <a:pt x="22147" y="62491"/>
                </a:lnTo>
                <a:lnTo>
                  <a:pt x="22286" y="62525"/>
                </a:lnTo>
                <a:lnTo>
                  <a:pt x="22563" y="62629"/>
                </a:lnTo>
                <a:lnTo>
                  <a:pt x="22841" y="62699"/>
                </a:lnTo>
                <a:lnTo>
                  <a:pt x="23222" y="62803"/>
                </a:lnTo>
                <a:lnTo>
                  <a:pt x="23326" y="62837"/>
                </a:lnTo>
                <a:lnTo>
                  <a:pt x="23464" y="62837"/>
                </a:lnTo>
                <a:lnTo>
                  <a:pt x="23846" y="62907"/>
                </a:lnTo>
                <a:lnTo>
                  <a:pt x="24088" y="62976"/>
                </a:lnTo>
                <a:lnTo>
                  <a:pt x="24227" y="63011"/>
                </a:lnTo>
                <a:lnTo>
                  <a:pt x="24366" y="63045"/>
                </a:lnTo>
                <a:cubicBezTo>
                  <a:pt x="24504" y="63080"/>
                  <a:pt x="24677" y="63115"/>
                  <a:pt x="24816" y="63115"/>
                </a:cubicBezTo>
                <a:lnTo>
                  <a:pt x="24955" y="63115"/>
                </a:lnTo>
                <a:lnTo>
                  <a:pt x="25197" y="63184"/>
                </a:lnTo>
                <a:lnTo>
                  <a:pt x="25267" y="63184"/>
                </a:lnTo>
                <a:lnTo>
                  <a:pt x="25371" y="63219"/>
                </a:lnTo>
                <a:lnTo>
                  <a:pt x="25544" y="63219"/>
                </a:lnTo>
                <a:lnTo>
                  <a:pt x="25648" y="63253"/>
                </a:lnTo>
                <a:lnTo>
                  <a:pt x="25717" y="63253"/>
                </a:lnTo>
                <a:cubicBezTo>
                  <a:pt x="25925" y="63288"/>
                  <a:pt x="26133" y="63323"/>
                  <a:pt x="26376" y="63357"/>
                </a:cubicBezTo>
                <a:lnTo>
                  <a:pt x="26722" y="63427"/>
                </a:lnTo>
                <a:lnTo>
                  <a:pt x="27069" y="63461"/>
                </a:lnTo>
                <a:lnTo>
                  <a:pt x="27208" y="63496"/>
                </a:lnTo>
                <a:lnTo>
                  <a:pt x="27589" y="63496"/>
                </a:lnTo>
                <a:lnTo>
                  <a:pt x="27866" y="63531"/>
                </a:lnTo>
                <a:lnTo>
                  <a:pt x="28178" y="63565"/>
                </a:lnTo>
                <a:lnTo>
                  <a:pt x="28213" y="63565"/>
                </a:lnTo>
                <a:lnTo>
                  <a:pt x="28525" y="63600"/>
                </a:lnTo>
                <a:lnTo>
                  <a:pt x="28837" y="63600"/>
                </a:lnTo>
                <a:lnTo>
                  <a:pt x="29253" y="63635"/>
                </a:lnTo>
                <a:lnTo>
                  <a:pt x="29703" y="63635"/>
                </a:lnTo>
                <a:lnTo>
                  <a:pt x="30431" y="63669"/>
                </a:lnTo>
                <a:lnTo>
                  <a:pt x="33758" y="63669"/>
                </a:lnTo>
                <a:cubicBezTo>
                  <a:pt x="33897" y="63669"/>
                  <a:pt x="34035" y="63635"/>
                  <a:pt x="34174" y="63635"/>
                </a:cubicBezTo>
                <a:lnTo>
                  <a:pt x="34555" y="63635"/>
                </a:lnTo>
                <a:cubicBezTo>
                  <a:pt x="34729" y="63600"/>
                  <a:pt x="34867" y="63600"/>
                  <a:pt x="35041" y="63565"/>
                </a:cubicBezTo>
                <a:lnTo>
                  <a:pt x="35110" y="63565"/>
                </a:lnTo>
                <a:lnTo>
                  <a:pt x="35422" y="63531"/>
                </a:lnTo>
                <a:lnTo>
                  <a:pt x="35838" y="63496"/>
                </a:lnTo>
                <a:cubicBezTo>
                  <a:pt x="36115" y="63461"/>
                  <a:pt x="36358" y="63427"/>
                  <a:pt x="36600" y="63392"/>
                </a:cubicBezTo>
                <a:lnTo>
                  <a:pt x="36704" y="63392"/>
                </a:lnTo>
                <a:lnTo>
                  <a:pt x="37051" y="63357"/>
                </a:lnTo>
                <a:lnTo>
                  <a:pt x="37363" y="63357"/>
                </a:lnTo>
                <a:lnTo>
                  <a:pt x="37536" y="63323"/>
                </a:lnTo>
                <a:lnTo>
                  <a:pt x="37675" y="63288"/>
                </a:lnTo>
                <a:lnTo>
                  <a:pt x="37744" y="63288"/>
                </a:lnTo>
                <a:cubicBezTo>
                  <a:pt x="37813" y="63288"/>
                  <a:pt x="37883" y="63253"/>
                  <a:pt x="37952" y="63253"/>
                </a:cubicBezTo>
                <a:lnTo>
                  <a:pt x="38333" y="63184"/>
                </a:lnTo>
                <a:lnTo>
                  <a:pt x="38784" y="63080"/>
                </a:lnTo>
                <a:lnTo>
                  <a:pt x="39096" y="63011"/>
                </a:lnTo>
                <a:lnTo>
                  <a:pt x="39269" y="62976"/>
                </a:lnTo>
                <a:lnTo>
                  <a:pt x="39754" y="62837"/>
                </a:lnTo>
                <a:lnTo>
                  <a:pt x="40066" y="62768"/>
                </a:lnTo>
                <a:lnTo>
                  <a:pt x="40309" y="62699"/>
                </a:lnTo>
                <a:lnTo>
                  <a:pt x="40621" y="62595"/>
                </a:lnTo>
                <a:lnTo>
                  <a:pt x="40759" y="62595"/>
                </a:lnTo>
                <a:lnTo>
                  <a:pt x="41175" y="62456"/>
                </a:lnTo>
                <a:lnTo>
                  <a:pt x="41245" y="62456"/>
                </a:lnTo>
                <a:lnTo>
                  <a:pt x="41626" y="62352"/>
                </a:lnTo>
                <a:lnTo>
                  <a:pt x="42180" y="62144"/>
                </a:lnTo>
                <a:lnTo>
                  <a:pt x="42319" y="62110"/>
                </a:lnTo>
                <a:lnTo>
                  <a:pt x="43012" y="61867"/>
                </a:lnTo>
                <a:lnTo>
                  <a:pt x="43151" y="61832"/>
                </a:lnTo>
                <a:lnTo>
                  <a:pt x="43186" y="61832"/>
                </a:lnTo>
                <a:lnTo>
                  <a:pt x="43497" y="61694"/>
                </a:lnTo>
                <a:lnTo>
                  <a:pt x="43879" y="61555"/>
                </a:lnTo>
                <a:cubicBezTo>
                  <a:pt x="43913" y="61520"/>
                  <a:pt x="43948" y="61520"/>
                  <a:pt x="43983" y="61520"/>
                </a:cubicBezTo>
                <a:lnTo>
                  <a:pt x="44087" y="61451"/>
                </a:lnTo>
                <a:lnTo>
                  <a:pt x="44156" y="61451"/>
                </a:lnTo>
                <a:lnTo>
                  <a:pt x="44260" y="61382"/>
                </a:lnTo>
                <a:lnTo>
                  <a:pt x="44537" y="61278"/>
                </a:lnTo>
                <a:cubicBezTo>
                  <a:pt x="44641" y="61243"/>
                  <a:pt x="44745" y="61208"/>
                  <a:pt x="44815" y="61139"/>
                </a:cubicBezTo>
                <a:lnTo>
                  <a:pt x="45022" y="61070"/>
                </a:lnTo>
                <a:lnTo>
                  <a:pt x="45161" y="61000"/>
                </a:lnTo>
                <a:lnTo>
                  <a:pt x="45820" y="60688"/>
                </a:lnTo>
                <a:lnTo>
                  <a:pt x="45889" y="60654"/>
                </a:lnTo>
                <a:lnTo>
                  <a:pt x="46062" y="60585"/>
                </a:lnTo>
                <a:lnTo>
                  <a:pt x="46201" y="60515"/>
                </a:lnTo>
                <a:lnTo>
                  <a:pt x="46825" y="60203"/>
                </a:lnTo>
                <a:lnTo>
                  <a:pt x="47206" y="59995"/>
                </a:lnTo>
                <a:cubicBezTo>
                  <a:pt x="47379" y="59891"/>
                  <a:pt x="47553" y="59822"/>
                  <a:pt x="47726" y="59718"/>
                </a:cubicBezTo>
                <a:lnTo>
                  <a:pt x="47969" y="59579"/>
                </a:lnTo>
                <a:lnTo>
                  <a:pt x="48419" y="59302"/>
                </a:lnTo>
                <a:lnTo>
                  <a:pt x="48627" y="59198"/>
                </a:lnTo>
                <a:lnTo>
                  <a:pt x="48800" y="59094"/>
                </a:lnTo>
                <a:cubicBezTo>
                  <a:pt x="48835" y="59059"/>
                  <a:pt x="48870" y="59025"/>
                  <a:pt x="48939" y="58990"/>
                </a:cubicBezTo>
                <a:lnTo>
                  <a:pt x="49182" y="58852"/>
                </a:lnTo>
                <a:lnTo>
                  <a:pt x="49390" y="58713"/>
                </a:lnTo>
                <a:lnTo>
                  <a:pt x="49771" y="58470"/>
                </a:lnTo>
                <a:lnTo>
                  <a:pt x="50117" y="58262"/>
                </a:lnTo>
                <a:lnTo>
                  <a:pt x="50360" y="58089"/>
                </a:lnTo>
                <a:lnTo>
                  <a:pt x="50499" y="57985"/>
                </a:lnTo>
                <a:cubicBezTo>
                  <a:pt x="50637" y="57881"/>
                  <a:pt x="50776" y="57777"/>
                  <a:pt x="50880" y="57708"/>
                </a:cubicBezTo>
                <a:lnTo>
                  <a:pt x="50984" y="57638"/>
                </a:lnTo>
                <a:lnTo>
                  <a:pt x="51088" y="57569"/>
                </a:lnTo>
                <a:lnTo>
                  <a:pt x="51088" y="57534"/>
                </a:lnTo>
                <a:lnTo>
                  <a:pt x="51504" y="57257"/>
                </a:lnTo>
                <a:lnTo>
                  <a:pt x="51677" y="57119"/>
                </a:lnTo>
                <a:lnTo>
                  <a:pt x="51781" y="57049"/>
                </a:lnTo>
                <a:cubicBezTo>
                  <a:pt x="51920" y="56945"/>
                  <a:pt x="52058" y="56841"/>
                  <a:pt x="52162" y="56737"/>
                </a:cubicBezTo>
                <a:lnTo>
                  <a:pt x="52474" y="56495"/>
                </a:lnTo>
                <a:cubicBezTo>
                  <a:pt x="52648" y="56356"/>
                  <a:pt x="52786" y="56217"/>
                  <a:pt x="52959" y="56079"/>
                </a:cubicBezTo>
                <a:cubicBezTo>
                  <a:pt x="53029" y="56044"/>
                  <a:pt x="53063" y="55975"/>
                  <a:pt x="53133" y="55940"/>
                </a:cubicBezTo>
                <a:lnTo>
                  <a:pt x="53375" y="55732"/>
                </a:lnTo>
                <a:lnTo>
                  <a:pt x="53549" y="55559"/>
                </a:lnTo>
                <a:lnTo>
                  <a:pt x="53618" y="55524"/>
                </a:lnTo>
                <a:lnTo>
                  <a:pt x="53965" y="55178"/>
                </a:lnTo>
                <a:lnTo>
                  <a:pt x="54138" y="55039"/>
                </a:lnTo>
                <a:lnTo>
                  <a:pt x="54311" y="54866"/>
                </a:lnTo>
                <a:lnTo>
                  <a:pt x="54554" y="54658"/>
                </a:lnTo>
                <a:lnTo>
                  <a:pt x="54727" y="54484"/>
                </a:lnTo>
                <a:lnTo>
                  <a:pt x="54796" y="54415"/>
                </a:lnTo>
                <a:lnTo>
                  <a:pt x="55178" y="54034"/>
                </a:lnTo>
                <a:lnTo>
                  <a:pt x="55386" y="53826"/>
                </a:lnTo>
                <a:lnTo>
                  <a:pt x="55420" y="53757"/>
                </a:lnTo>
                <a:cubicBezTo>
                  <a:pt x="55559" y="53618"/>
                  <a:pt x="55698" y="53514"/>
                  <a:pt x="55802" y="53375"/>
                </a:cubicBezTo>
                <a:lnTo>
                  <a:pt x="56009" y="53133"/>
                </a:lnTo>
                <a:cubicBezTo>
                  <a:pt x="56044" y="53098"/>
                  <a:pt x="56079" y="53098"/>
                  <a:pt x="56079" y="53063"/>
                </a:cubicBezTo>
                <a:lnTo>
                  <a:pt x="56148" y="52994"/>
                </a:lnTo>
                <a:cubicBezTo>
                  <a:pt x="56321" y="52786"/>
                  <a:pt x="56529" y="52578"/>
                  <a:pt x="56703" y="52336"/>
                </a:cubicBezTo>
                <a:cubicBezTo>
                  <a:pt x="56980" y="52058"/>
                  <a:pt x="57223" y="51781"/>
                  <a:pt x="57430" y="51469"/>
                </a:cubicBezTo>
                <a:cubicBezTo>
                  <a:pt x="57569" y="51330"/>
                  <a:pt x="57673" y="51192"/>
                  <a:pt x="57777" y="51053"/>
                </a:cubicBezTo>
                <a:lnTo>
                  <a:pt x="57846" y="50984"/>
                </a:lnTo>
                <a:lnTo>
                  <a:pt x="57985" y="50776"/>
                </a:lnTo>
                <a:lnTo>
                  <a:pt x="58158" y="50568"/>
                </a:lnTo>
                <a:lnTo>
                  <a:pt x="58262" y="50429"/>
                </a:lnTo>
                <a:lnTo>
                  <a:pt x="58470" y="50117"/>
                </a:lnTo>
                <a:lnTo>
                  <a:pt x="58713" y="49771"/>
                </a:lnTo>
                <a:cubicBezTo>
                  <a:pt x="58782" y="49667"/>
                  <a:pt x="58886" y="49563"/>
                  <a:pt x="58956" y="49459"/>
                </a:cubicBezTo>
                <a:cubicBezTo>
                  <a:pt x="59094" y="49251"/>
                  <a:pt x="59198" y="49043"/>
                  <a:pt x="59337" y="48870"/>
                </a:cubicBezTo>
                <a:lnTo>
                  <a:pt x="59579" y="48488"/>
                </a:lnTo>
                <a:lnTo>
                  <a:pt x="59683" y="48315"/>
                </a:lnTo>
                <a:cubicBezTo>
                  <a:pt x="59787" y="48107"/>
                  <a:pt x="59926" y="47934"/>
                  <a:pt x="60030" y="47726"/>
                </a:cubicBezTo>
                <a:cubicBezTo>
                  <a:pt x="60099" y="47657"/>
                  <a:pt x="60134" y="47553"/>
                  <a:pt x="60169" y="47483"/>
                </a:cubicBezTo>
                <a:cubicBezTo>
                  <a:pt x="60273" y="47345"/>
                  <a:pt x="60342" y="47171"/>
                  <a:pt x="60446" y="47033"/>
                </a:cubicBezTo>
                <a:lnTo>
                  <a:pt x="60481" y="46963"/>
                </a:lnTo>
                <a:cubicBezTo>
                  <a:pt x="60550" y="46825"/>
                  <a:pt x="60619" y="46686"/>
                  <a:pt x="60723" y="46547"/>
                </a:cubicBezTo>
                <a:cubicBezTo>
                  <a:pt x="60758" y="46478"/>
                  <a:pt x="60758" y="46478"/>
                  <a:pt x="60792" y="46374"/>
                </a:cubicBezTo>
                <a:cubicBezTo>
                  <a:pt x="60862" y="46236"/>
                  <a:pt x="60931" y="46132"/>
                  <a:pt x="61000" y="46028"/>
                </a:cubicBezTo>
                <a:lnTo>
                  <a:pt x="61174" y="45681"/>
                </a:lnTo>
                <a:lnTo>
                  <a:pt x="61208" y="45577"/>
                </a:lnTo>
                <a:lnTo>
                  <a:pt x="61278" y="45404"/>
                </a:lnTo>
                <a:lnTo>
                  <a:pt x="61382" y="45230"/>
                </a:lnTo>
                <a:cubicBezTo>
                  <a:pt x="61486" y="45057"/>
                  <a:pt x="61520" y="44919"/>
                  <a:pt x="61624" y="44676"/>
                </a:cubicBezTo>
                <a:cubicBezTo>
                  <a:pt x="61728" y="44468"/>
                  <a:pt x="61832" y="44260"/>
                  <a:pt x="61936" y="44017"/>
                </a:cubicBezTo>
                <a:lnTo>
                  <a:pt x="61971" y="43948"/>
                </a:lnTo>
                <a:lnTo>
                  <a:pt x="61971" y="43913"/>
                </a:lnTo>
                <a:lnTo>
                  <a:pt x="61971" y="43844"/>
                </a:lnTo>
                <a:cubicBezTo>
                  <a:pt x="62040" y="43775"/>
                  <a:pt x="62040" y="43740"/>
                  <a:pt x="62109" y="43601"/>
                </a:cubicBezTo>
                <a:cubicBezTo>
                  <a:pt x="62144" y="43463"/>
                  <a:pt x="62213" y="43290"/>
                  <a:pt x="62248" y="43186"/>
                </a:cubicBezTo>
                <a:cubicBezTo>
                  <a:pt x="62317" y="43082"/>
                  <a:pt x="62352" y="42978"/>
                  <a:pt x="62387" y="42874"/>
                </a:cubicBezTo>
                <a:lnTo>
                  <a:pt x="62421" y="42804"/>
                </a:lnTo>
                <a:cubicBezTo>
                  <a:pt x="62456" y="42735"/>
                  <a:pt x="62456" y="42666"/>
                  <a:pt x="62491" y="42596"/>
                </a:cubicBezTo>
                <a:lnTo>
                  <a:pt x="62560" y="42423"/>
                </a:lnTo>
                <a:lnTo>
                  <a:pt x="62629" y="42284"/>
                </a:lnTo>
                <a:lnTo>
                  <a:pt x="62837" y="41765"/>
                </a:lnTo>
                <a:cubicBezTo>
                  <a:pt x="62837" y="41730"/>
                  <a:pt x="62872" y="41695"/>
                  <a:pt x="62872" y="41626"/>
                </a:cubicBezTo>
                <a:cubicBezTo>
                  <a:pt x="62907" y="41487"/>
                  <a:pt x="62976" y="41349"/>
                  <a:pt x="63011" y="41210"/>
                </a:cubicBezTo>
                <a:lnTo>
                  <a:pt x="63045" y="41141"/>
                </a:lnTo>
                <a:cubicBezTo>
                  <a:pt x="63045" y="41106"/>
                  <a:pt x="63045" y="41106"/>
                  <a:pt x="63045" y="41071"/>
                </a:cubicBezTo>
                <a:cubicBezTo>
                  <a:pt x="63080" y="41002"/>
                  <a:pt x="63080" y="40933"/>
                  <a:pt x="63115" y="40898"/>
                </a:cubicBezTo>
                <a:cubicBezTo>
                  <a:pt x="63115" y="40829"/>
                  <a:pt x="63149" y="40759"/>
                  <a:pt x="63149" y="40725"/>
                </a:cubicBezTo>
                <a:cubicBezTo>
                  <a:pt x="63184" y="40690"/>
                  <a:pt x="63184" y="40655"/>
                  <a:pt x="63184" y="40655"/>
                </a:cubicBezTo>
                <a:cubicBezTo>
                  <a:pt x="63219" y="40621"/>
                  <a:pt x="63219" y="40586"/>
                  <a:pt x="63219" y="40551"/>
                </a:cubicBezTo>
                <a:cubicBezTo>
                  <a:pt x="63219" y="40517"/>
                  <a:pt x="63253" y="40482"/>
                  <a:pt x="63253" y="40447"/>
                </a:cubicBezTo>
                <a:cubicBezTo>
                  <a:pt x="63288" y="40343"/>
                  <a:pt x="63323" y="40240"/>
                  <a:pt x="63357" y="40101"/>
                </a:cubicBezTo>
                <a:cubicBezTo>
                  <a:pt x="63357" y="40101"/>
                  <a:pt x="63357" y="40066"/>
                  <a:pt x="63357" y="40032"/>
                </a:cubicBezTo>
                <a:lnTo>
                  <a:pt x="63496" y="39512"/>
                </a:lnTo>
                <a:lnTo>
                  <a:pt x="63565" y="39269"/>
                </a:lnTo>
                <a:cubicBezTo>
                  <a:pt x="63565" y="39165"/>
                  <a:pt x="63600" y="39026"/>
                  <a:pt x="63635" y="38922"/>
                </a:cubicBezTo>
                <a:cubicBezTo>
                  <a:pt x="63669" y="38853"/>
                  <a:pt x="63669" y="38784"/>
                  <a:pt x="63704" y="38714"/>
                </a:cubicBezTo>
                <a:cubicBezTo>
                  <a:pt x="63704" y="38680"/>
                  <a:pt x="63738" y="38611"/>
                  <a:pt x="63738" y="38541"/>
                </a:cubicBezTo>
                <a:cubicBezTo>
                  <a:pt x="63738" y="38541"/>
                  <a:pt x="63738" y="38507"/>
                  <a:pt x="63738" y="38507"/>
                </a:cubicBezTo>
                <a:lnTo>
                  <a:pt x="63738" y="38472"/>
                </a:lnTo>
                <a:cubicBezTo>
                  <a:pt x="63808" y="38195"/>
                  <a:pt x="63877" y="37952"/>
                  <a:pt x="63912" y="37675"/>
                </a:cubicBezTo>
                <a:cubicBezTo>
                  <a:pt x="63981" y="37432"/>
                  <a:pt x="64016" y="37189"/>
                  <a:pt x="64050" y="36947"/>
                </a:cubicBezTo>
                <a:cubicBezTo>
                  <a:pt x="64085" y="36843"/>
                  <a:pt x="64120" y="36739"/>
                  <a:pt x="64120" y="36635"/>
                </a:cubicBezTo>
                <a:cubicBezTo>
                  <a:pt x="64154" y="36462"/>
                  <a:pt x="64189" y="36288"/>
                  <a:pt x="64189" y="36150"/>
                </a:cubicBezTo>
                <a:cubicBezTo>
                  <a:pt x="64224" y="36080"/>
                  <a:pt x="64224" y="36046"/>
                  <a:pt x="64224" y="36011"/>
                </a:cubicBezTo>
                <a:cubicBezTo>
                  <a:pt x="64224" y="35907"/>
                  <a:pt x="64258" y="35768"/>
                  <a:pt x="64258" y="35664"/>
                </a:cubicBezTo>
                <a:cubicBezTo>
                  <a:pt x="64293" y="35526"/>
                  <a:pt x="64293" y="35353"/>
                  <a:pt x="64328" y="35249"/>
                </a:cubicBezTo>
                <a:cubicBezTo>
                  <a:pt x="64362" y="35145"/>
                  <a:pt x="64362" y="35041"/>
                  <a:pt x="64362" y="34971"/>
                </a:cubicBezTo>
                <a:cubicBezTo>
                  <a:pt x="64432" y="34451"/>
                  <a:pt x="64466" y="33966"/>
                  <a:pt x="64536" y="33446"/>
                </a:cubicBezTo>
                <a:lnTo>
                  <a:pt x="64536" y="33377"/>
                </a:lnTo>
                <a:cubicBezTo>
                  <a:pt x="64536" y="33100"/>
                  <a:pt x="64570" y="32822"/>
                  <a:pt x="64570" y="32545"/>
                </a:cubicBezTo>
                <a:cubicBezTo>
                  <a:pt x="64640" y="31991"/>
                  <a:pt x="64640" y="31436"/>
                  <a:pt x="64640" y="30847"/>
                </a:cubicBezTo>
                <a:cubicBezTo>
                  <a:pt x="64640" y="30604"/>
                  <a:pt x="64674" y="30362"/>
                  <a:pt x="64674" y="30084"/>
                </a:cubicBezTo>
                <a:cubicBezTo>
                  <a:pt x="64674" y="29807"/>
                  <a:pt x="64640" y="29530"/>
                  <a:pt x="64640" y="29253"/>
                </a:cubicBezTo>
                <a:cubicBezTo>
                  <a:pt x="64605" y="29079"/>
                  <a:pt x="64605" y="28906"/>
                  <a:pt x="64605" y="28733"/>
                </a:cubicBezTo>
                <a:cubicBezTo>
                  <a:pt x="64640" y="28698"/>
                  <a:pt x="64640" y="28663"/>
                  <a:pt x="64605" y="28629"/>
                </a:cubicBezTo>
                <a:cubicBezTo>
                  <a:pt x="64605" y="28455"/>
                  <a:pt x="64605" y="28386"/>
                  <a:pt x="64605" y="28178"/>
                </a:cubicBezTo>
                <a:cubicBezTo>
                  <a:pt x="64570" y="27970"/>
                  <a:pt x="64570" y="27762"/>
                  <a:pt x="64536" y="27589"/>
                </a:cubicBezTo>
                <a:cubicBezTo>
                  <a:pt x="64536" y="27554"/>
                  <a:pt x="64536" y="27520"/>
                  <a:pt x="64536" y="27450"/>
                </a:cubicBezTo>
                <a:cubicBezTo>
                  <a:pt x="64501" y="27104"/>
                  <a:pt x="64432" y="26722"/>
                  <a:pt x="64397" y="26341"/>
                </a:cubicBezTo>
                <a:lnTo>
                  <a:pt x="49909" y="26306"/>
                </a:lnTo>
                <a:lnTo>
                  <a:pt x="41903" y="26272"/>
                </a:lnTo>
                <a:lnTo>
                  <a:pt x="39442" y="26272"/>
                </a:lnTo>
                <a:lnTo>
                  <a:pt x="53445" y="7071"/>
                </a:lnTo>
                <a:lnTo>
                  <a:pt x="53271" y="6897"/>
                </a:lnTo>
                <a:cubicBezTo>
                  <a:pt x="47518" y="2461"/>
                  <a:pt x="40447" y="35"/>
                  <a:pt x="33204" y="0"/>
                </a:cubicBezTo>
                <a:close/>
              </a:path>
            </a:pathLst>
          </a:custGeom>
          <a:solidFill>
            <a:srgbClr val="FCB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32"/>
          <p:cNvSpPr/>
          <p:nvPr/>
        </p:nvSpPr>
        <p:spPr>
          <a:xfrm rot="3506517">
            <a:off x="-182929" y="909423"/>
            <a:ext cx="2693568" cy="1569462"/>
          </a:xfrm>
          <a:custGeom>
            <a:avLst/>
            <a:gdLst/>
            <a:ahLst/>
            <a:cxnLst/>
            <a:rect l="l" t="t" r="r" b="b"/>
            <a:pathLst>
              <a:path w="63947" h="37260" extrusionOk="0">
                <a:moveTo>
                  <a:pt x="63947" y="11265"/>
                </a:moveTo>
                <a:cubicBezTo>
                  <a:pt x="63932" y="11323"/>
                  <a:pt x="63919" y="11379"/>
                  <a:pt x="63907" y="11435"/>
                </a:cubicBezTo>
                <a:lnTo>
                  <a:pt x="63907" y="11435"/>
                </a:lnTo>
                <a:cubicBezTo>
                  <a:pt x="63920" y="11436"/>
                  <a:pt x="63934" y="11437"/>
                  <a:pt x="63947" y="11438"/>
                </a:cubicBezTo>
                <a:lnTo>
                  <a:pt x="63947" y="11265"/>
                </a:lnTo>
                <a:close/>
                <a:moveTo>
                  <a:pt x="41903" y="0"/>
                </a:moveTo>
                <a:cubicBezTo>
                  <a:pt x="41869" y="35"/>
                  <a:pt x="41800" y="70"/>
                  <a:pt x="41765" y="104"/>
                </a:cubicBezTo>
                <a:cubicBezTo>
                  <a:pt x="40067" y="1629"/>
                  <a:pt x="39512" y="4090"/>
                  <a:pt x="39443" y="6378"/>
                </a:cubicBezTo>
                <a:cubicBezTo>
                  <a:pt x="39165" y="12235"/>
                  <a:pt x="41037" y="18439"/>
                  <a:pt x="38611" y="23777"/>
                </a:cubicBezTo>
                <a:cubicBezTo>
                  <a:pt x="36752" y="27842"/>
                  <a:pt x="32315" y="30496"/>
                  <a:pt x="27868" y="30496"/>
                </a:cubicBezTo>
                <a:cubicBezTo>
                  <a:pt x="27007" y="30496"/>
                  <a:pt x="26145" y="30397"/>
                  <a:pt x="25302" y="30189"/>
                </a:cubicBezTo>
                <a:cubicBezTo>
                  <a:pt x="20137" y="28906"/>
                  <a:pt x="16221" y="23673"/>
                  <a:pt x="16498" y="18335"/>
                </a:cubicBezTo>
                <a:cubicBezTo>
                  <a:pt x="16602" y="16602"/>
                  <a:pt x="17087" y="14904"/>
                  <a:pt x="16949" y="13171"/>
                </a:cubicBezTo>
                <a:cubicBezTo>
                  <a:pt x="16637" y="10086"/>
                  <a:pt x="14419" y="7522"/>
                  <a:pt x="11438" y="6759"/>
                </a:cubicBezTo>
                <a:cubicBezTo>
                  <a:pt x="8735" y="6100"/>
                  <a:pt x="5650" y="7002"/>
                  <a:pt x="3224" y="5650"/>
                </a:cubicBezTo>
                <a:cubicBezTo>
                  <a:pt x="1733" y="4818"/>
                  <a:pt x="832" y="3328"/>
                  <a:pt x="416" y="1664"/>
                </a:cubicBezTo>
                <a:cubicBezTo>
                  <a:pt x="139" y="3362"/>
                  <a:pt x="0" y="5061"/>
                  <a:pt x="35" y="6759"/>
                </a:cubicBezTo>
                <a:cubicBezTo>
                  <a:pt x="0" y="12755"/>
                  <a:pt x="1629" y="18647"/>
                  <a:pt x="4714" y="23777"/>
                </a:cubicBezTo>
                <a:cubicBezTo>
                  <a:pt x="4783" y="23881"/>
                  <a:pt x="4887" y="23985"/>
                  <a:pt x="4957" y="24089"/>
                </a:cubicBezTo>
                <a:lnTo>
                  <a:pt x="5095" y="24297"/>
                </a:lnTo>
                <a:cubicBezTo>
                  <a:pt x="5234" y="24470"/>
                  <a:pt x="5338" y="24609"/>
                  <a:pt x="5477" y="24782"/>
                </a:cubicBezTo>
                <a:lnTo>
                  <a:pt x="5685" y="25059"/>
                </a:lnTo>
                <a:lnTo>
                  <a:pt x="5789" y="25198"/>
                </a:lnTo>
                <a:lnTo>
                  <a:pt x="5858" y="25302"/>
                </a:lnTo>
                <a:cubicBezTo>
                  <a:pt x="5858" y="25302"/>
                  <a:pt x="5893" y="25336"/>
                  <a:pt x="5893" y="25336"/>
                </a:cubicBezTo>
                <a:cubicBezTo>
                  <a:pt x="5962" y="25406"/>
                  <a:pt x="6031" y="25510"/>
                  <a:pt x="6100" y="25579"/>
                </a:cubicBezTo>
                <a:lnTo>
                  <a:pt x="6170" y="25648"/>
                </a:lnTo>
                <a:lnTo>
                  <a:pt x="6274" y="25787"/>
                </a:lnTo>
                <a:cubicBezTo>
                  <a:pt x="6378" y="25926"/>
                  <a:pt x="6482" y="26064"/>
                  <a:pt x="6620" y="26203"/>
                </a:cubicBezTo>
                <a:lnTo>
                  <a:pt x="6690" y="26307"/>
                </a:lnTo>
                <a:lnTo>
                  <a:pt x="6794" y="26411"/>
                </a:lnTo>
                <a:lnTo>
                  <a:pt x="7002" y="26619"/>
                </a:lnTo>
                <a:cubicBezTo>
                  <a:pt x="7071" y="26723"/>
                  <a:pt x="7140" y="26792"/>
                  <a:pt x="7210" y="26861"/>
                </a:cubicBezTo>
                <a:cubicBezTo>
                  <a:pt x="7348" y="27035"/>
                  <a:pt x="7521" y="27208"/>
                  <a:pt x="7695" y="27381"/>
                </a:cubicBezTo>
                <a:lnTo>
                  <a:pt x="7833" y="27520"/>
                </a:lnTo>
                <a:lnTo>
                  <a:pt x="7903" y="27624"/>
                </a:lnTo>
                <a:lnTo>
                  <a:pt x="7972" y="27693"/>
                </a:lnTo>
                <a:cubicBezTo>
                  <a:pt x="8041" y="27763"/>
                  <a:pt x="8111" y="27832"/>
                  <a:pt x="8215" y="27901"/>
                </a:cubicBezTo>
                <a:cubicBezTo>
                  <a:pt x="8215" y="27936"/>
                  <a:pt x="8215" y="27936"/>
                  <a:pt x="8249" y="27970"/>
                </a:cubicBezTo>
                <a:lnTo>
                  <a:pt x="8423" y="28109"/>
                </a:lnTo>
                <a:cubicBezTo>
                  <a:pt x="8423" y="28144"/>
                  <a:pt x="8457" y="28178"/>
                  <a:pt x="8457" y="28178"/>
                </a:cubicBezTo>
                <a:cubicBezTo>
                  <a:pt x="8561" y="28282"/>
                  <a:pt x="8665" y="28386"/>
                  <a:pt x="8769" y="28456"/>
                </a:cubicBezTo>
                <a:cubicBezTo>
                  <a:pt x="8804" y="28490"/>
                  <a:pt x="8839" y="28525"/>
                  <a:pt x="8873" y="28560"/>
                </a:cubicBezTo>
                <a:cubicBezTo>
                  <a:pt x="8943" y="28629"/>
                  <a:pt x="9012" y="28698"/>
                  <a:pt x="9081" y="28768"/>
                </a:cubicBezTo>
                <a:cubicBezTo>
                  <a:pt x="9116" y="28802"/>
                  <a:pt x="9116" y="28837"/>
                  <a:pt x="9150" y="28837"/>
                </a:cubicBezTo>
                <a:cubicBezTo>
                  <a:pt x="9150" y="28872"/>
                  <a:pt x="9185" y="28872"/>
                  <a:pt x="9185" y="28872"/>
                </a:cubicBezTo>
                <a:cubicBezTo>
                  <a:pt x="9220" y="28906"/>
                  <a:pt x="9254" y="28941"/>
                  <a:pt x="9324" y="28976"/>
                </a:cubicBezTo>
                <a:cubicBezTo>
                  <a:pt x="9324" y="29010"/>
                  <a:pt x="9358" y="29045"/>
                  <a:pt x="9393" y="29045"/>
                </a:cubicBezTo>
                <a:cubicBezTo>
                  <a:pt x="9428" y="29114"/>
                  <a:pt x="9497" y="29149"/>
                  <a:pt x="9566" y="29218"/>
                </a:cubicBezTo>
                <a:lnTo>
                  <a:pt x="9636" y="29253"/>
                </a:lnTo>
                <a:lnTo>
                  <a:pt x="9878" y="29495"/>
                </a:lnTo>
                <a:lnTo>
                  <a:pt x="10017" y="29599"/>
                </a:lnTo>
                <a:cubicBezTo>
                  <a:pt x="10156" y="29738"/>
                  <a:pt x="10329" y="29877"/>
                  <a:pt x="10502" y="30015"/>
                </a:cubicBezTo>
                <a:lnTo>
                  <a:pt x="10572" y="30085"/>
                </a:lnTo>
                <a:lnTo>
                  <a:pt x="10606" y="30119"/>
                </a:lnTo>
                <a:cubicBezTo>
                  <a:pt x="10745" y="30223"/>
                  <a:pt x="10918" y="30362"/>
                  <a:pt x="10987" y="30431"/>
                </a:cubicBezTo>
                <a:cubicBezTo>
                  <a:pt x="11057" y="30501"/>
                  <a:pt x="11161" y="30535"/>
                  <a:pt x="11230" y="30605"/>
                </a:cubicBezTo>
                <a:cubicBezTo>
                  <a:pt x="11265" y="30639"/>
                  <a:pt x="11265" y="30674"/>
                  <a:pt x="11299" y="30674"/>
                </a:cubicBezTo>
                <a:lnTo>
                  <a:pt x="11369" y="30743"/>
                </a:lnTo>
                <a:cubicBezTo>
                  <a:pt x="11542" y="30847"/>
                  <a:pt x="11681" y="30986"/>
                  <a:pt x="11854" y="31090"/>
                </a:cubicBezTo>
                <a:lnTo>
                  <a:pt x="12131" y="31298"/>
                </a:lnTo>
                <a:cubicBezTo>
                  <a:pt x="12374" y="31471"/>
                  <a:pt x="12651" y="31679"/>
                  <a:pt x="12894" y="31852"/>
                </a:cubicBezTo>
                <a:lnTo>
                  <a:pt x="13067" y="31956"/>
                </a:lnTo>
                <a:cubicBezTo>
                  <a:pt x="13275" y="32095"/>
                  <a:pt x="13448" y="32234"/>
                  <a:pt x="13656" y="32338"/>
                </a:cubicBezTo>
                <a:lnTo>
                  <a:pt x="13829" y="32442"/>
                </a:lnTo>
                <a:lnTo>
                  <a:pt x="13899" y="32511"/>
                </a:lnTo>
                <a:cubicBezTo>
                  <a:pt x="14072" y="32615"/>
                  <a:pt x="14349" y="32788"/>
                  <a:pt x="14488" y="32857"/>
                </a:cubicBezTo>
                <a:cubicBezTo>
                  <a:pt x="14627" y="32961"/>
                  <a:pt x="14765" y="33065"/>
                  <a:pt x="14939" y="33135"/>
                </a:cubicBezTo>
                <a:lnTo>
                  <a:pt x="15147" y="33239"/>
                </a:lnTo>
                <a:lnTo>
                  <a:pt x="15181" y="33273"/>
                </a:lnTo>
                <a:cubicBezTo>
                  <a:pt x="15285" y="33308"/>
                  <a:pt x="15354" y="33377"/>
                  <a:pt x="15424" y="33412"/>
                </a:cubicBezTo>
                <a:cubicBezTo>
                  <a:pt x="15701" y="33551"/>
                  <a:pt x="15944" y="33689"/>
                  <a:pt x="16221" y="33828"/>
                </a:cubicBezTo>
                <a:cubicBezTo>
                  <a:pt x="16325" y="33897"/>
                  <a:pt x="16429" y="33932"/>
                  <a:pt x="16568" y="34036"/>
                </a:cubicBezTo>
                <a:cubicBezTo>
                  <a:pt x="16741" y="34105"/>
                  <a:pt x="16914" y="34209"/>
                  <a:pt x="17087" y="34278"/>
                </a:cubicBezTo>
                <a:lnTo>
                  <a:pt x="17295" y="34382"/>
                </a:lnTo>
                <a:lnTo>
                  <a:pt x="17365" y="34417"/>
                </a:lnTo>
                <a:cubicBezTo>
                  <a:pt x="17469" y="34486"/>
                  <a:pt x="17607" y="34521"/>
                  <a:pt x="17711" y="34556"/>
                </a:cubicBezTo>
                <a:cubicBezTo>
                  <a:pt x="17781" y="34625"/>
                  <a:pt x="17885" y="34660"/>
                  <a:pt x="17989" y="34694"/>
                </a:cubicBezTo>
                <a:cubicBezTo>
                  <a:pt x="17989" y="34729"/>
                  <a:pt x="17989" y="34729"/>
                  <a:pt x="18023" y="34729"/>
                </a:cubicBezTo>
                <a:lnTo>
                  <a:pt x="18370" y="34868"/>
                </a:lnTo>
                <a:cubicBezTo>
                  <a:pt x="18370" y="34868"/>
                  <a:pt x="18370" y="34902"/>
                  <a:pt x="18405" y="34902"/>
                </a:cubicBezTo>
                <a:lnTo>
                  <a:pt x="18543" y="34937"/>
                </a:lnTo>
                <a:cubicBezTo>
                  <a:pt x="18612" y="35006"/>
                  <a:pt x="18682" y="35041"/>
                  <a:pt x="18786" y="35041"/>
                </a:cubicBezTo>
                <a:lnTo>
                  <a:pt x="19098" y="35180"/>
                </a:lnTo>
                <a:cubicBezTo>
                  <a:pt x="19236" y="35249"/>
                  <a:pt x="19375" y="35284"/>
                  <a:pt x="19514" y="35353"/>
                </a:cubicBezTo>
                <a:lnTo>
                  <a:pt x="19756" y="35457"/>
                </a:lnTo>
                <a:lnTo>
                  <a:pt x="19860" y="35492"/>
                </a:lnTo>
                <a:lnTo>
                  <a:pt x="20241" y="35630"/>
                </a:lnTo>
                <a:lnTo>
                  <a:pt x="20449" y="35700"/>
                </a:lnTo>
                <a:lnTo>
                  <a:pt x="20519" y="35734"/>
                </a:lnTo>
                <a:lnTo>
                  <a:pt x="20588" y="35734"/>
                </a:lnTo>
                <a:lnTo>
                  <a:pt x="20727" y="35769"/>
                </a:lnTo>
                <a:lnTo>
                  <a:pt x="20796" y="35769"/>
                </a:lnTo>
                <a:lnTo>
                  <a:pt x="20935" y="35838"/>
                </a:lnTo>
                <a:cubicBezTo>
                  <a:pt x="21039" y="35873"/>
                  <a:pt x="21108" y="35873"/>
                  <a:pt x="21212" y="35907"/>
                </a:cubicBezTo>
                <a:lnTo>
                  <a:pt x="21316" y="35942"/>
                </a:lnTo>
                <a:lnTo>
                  <a:pt x="21489" y="36011"/>
                </a:lnTo>
                <a:lnTo>
                  <a:pt x="21593" y="36046"/>
                </a:lnTo>
                <a:lnTo>
                  <a:pt x="21662" y="36046"/>
                </a:lnTo>
                <a:lnTo>
                  <a:pt x="21870" y="36115"/>
                </a:lnTo>
                <a:lnTo>
                  <a:pt x="21940" y="36115"/>
                </a:lnTo>
                <a:lnTo>
                  <a:pt x="22044" y="36150"/>
                </a:lnTo>
                <a:lnTo>
                  <a:pt x="22182" y="36185"/>
                </a:lnTo>
                <a:lnTo>
                  <a:pt x="22321" y="36219"/>
                </a:lnTo>
                <a:lnTo>
                  <a:pt x="22598" y="36323"/>
                </a:lnTo>
                <a:lnTo>
                  <a:pt x="22876" y="36393"/>
                </a:lnTo>
                <a:lnTo>
                  <a:pt x="23222" y="36497"/>
                </a:lnTo>
                <a:lnTo>
                  <a:pt x="23361" y="36531"/>
                </a:lnTo>
                <a:lnTo>
                  <a:pt x="23569" y="36531"/>
                </a:lnTo>
                <a:lnTo>
                  <a:pt x="23707" y="36566"/>
                </a:lnTo>
                <a:lnTo>
                  <a:pt x="23777" y="36601"/>
                </a:lnTo>
                <a:lnTo>
                  <a:pt x="23915" y="36635"/>
                </a:lnTo>
                <a:lnTo>
                  <a:pt x="23985" y="36635"/>
                </a:lnTo>
                <a:lnTo>
                  <a:pt x="24123" y="36670"/>
                </a:lnTo>
                <a:lnTo>
                  <a:pt x="24262" y="36670"/>
                </a:lnTo>
                <a:lnTo>
                  <a:pt x="24401" y="36705"/>
                </a:lnTo>
                <a:cubicBezTo>
                  <a:pt x="24539" y="36739"/>
                  <a:pt x="24678" y="36774"/>
                  <a:pt x="24816" y="36809"/>
                </a:cubicBezTo>
                <a:lnTo>
                  <a:pt x="24955" y="36809"/>
                </a:lnTo>
                <a:lnTo>
                  <a:pt x="25198" y="36843"/>
                </a:lnTo>
                <a:lnTo>
                  <a:pt x="25267" y="36843"/>
                </a:lnTo>
                <a:lnTo>
                  <a:pt x="25406" y="36878"/>
                </a:lnTo>
                <a:lnTo>
                  <a:pt x="25544" y="36913"/>
                </a:lnTo>
                <a:lnTo>
                  <a:pt x="25752" y="36913"/>
                </a:lnTo>
                <a:cubicBezTo>
                  <a:pt x="25960" y="36947"/>
                  <a:pt x="26203" y="36982"/>
                  <a:pt x="26411" y="37017"/>
                </a:cubicBezTo>
                <a:lnTo>
                  <a:pt x="26792" y="37086"/>
                </a:lnTo>
                <a:lnTo>
                  <a:pt x="27104" y="37121"/>
                </a:lnTo>
                <a:lnTo>
                  <a:pt x="27243" y="37155"/>
                </a:lnTo>
                <a:lnTo>
                  <a:pt x="27416" y="37155"/>
                </a:lnTo>
                <a:lnTo>
                  <a:pt x="27624" y="37190"/>
                </a:lnTo>
                <a:lnTo>
                  <a:pt x="27901" y="37225"/>
                </a:lnTo>
                <a:lnTo>
                  <a:pt x="28213" y="37259"/>
                </a:lnTo>
                <a:lnTo>
                  <a:pt x="34348" y="37259"/>
                </a:lnTo>
                <a:lnTo>
                  <a:pt x="34590" y="37225"/>
                </a:lnTo>
                <a:cubicBezTo>
                  <a:pt x="34729" y="37225"/>
                  <a:pt x="34902" y="37190"/>
                  <a:pt x="35076" y="37190"/>
                </a:cubicBezTo>
                <a:lnTo>
                  <a:pt x="35145" y="37190"/>
                </a:lnTo>
                <a:lnTo>
                  <a:pt x="35457" y="37155"/>
                </a:lnTo>
                <a:lnTo>
                  <a:pt x="35873" y="37086"/>
                </a:lnTo>
                <a:cubicBezTo>
                  <a:pt x="36115" y="37086"/>
                  <a:pt x="36393" y="37051"/>
                  <a:pt x="36635" y="36982"/>
                </a:cubicBezTo>
                <a:lnTo>
                  <a:pt x="36739" y="36982"/>
                </a:lnTo>
                <a:lnTo>
                  <a:pt x="37086" y="36947"/>
                </a:lnTo>
                <a:lnTo>
                  <a:pt x="37398" y="36947"/>
                </a:lnTo>
                <a:lnTo>
                  <a:pt x="37571" y="36913"/>
                </a:lnTo>
                <a:lnTo>
                  <a:pt x="37675" y="36878"/>
                </a:lnTo>
                <a:lnTo>
                  <a:pt x="37779" y="36878"/>
                </a:lnTo>
                <a:lnTo>
                  <a:pt x="38368" y="36774"/>
                </a:lnTo>
                <a:lnTo>
                  <a:pt x="38819" y="36670"/>
                </a:lnTo>
                <a:lnTo>
                  <a:pt x="39131" y="36601"/>
                </a:lnTo>
                <a:lnTo>
                  <a:pt x="39304" y="36566"/>
                </a:lnTo>
                <a:lnTo>
                  <a:pt x="39789" y="36462"/>
                </a:lnTo>
                <a:lnTo>
                  <a:pt x="40101" y="36358"/>
                </a:lnTo>
                <a:lnTo>
                  <a:pt x="40344" y="36289"/>
                </a:lnTo>
                <a:lnTo>
                  <a:pt x="40656" y="36219"/>
                </a:lnTo>
                <a:lnTo>
                  <a:pt x="41245" y="36046"/>
                </a:lnTo>
                <a:lnTo>
                  <a:pt x="41696" y="35907"/>
                </a:lnTo>
                <a:lnTo>
                  <a:pt x="42250" y="35734"/>
                </a:lnTo>
                <a:cubicBezTo>
                  <a:pt x="42527" y="35630"/>
                  <a:pt x="42805" y="35526"/>
                  <a:pt x="43082" y="35457"/>
                </a:cubicBezTo>
                <a:lnTo>
                  <a:pt x="43151" y="35388"/>
                </a:lnTo>
                <a:lnTo>
                  <a:pt x="43221" y="35388"/>
                </a:lnTo>
                <a:lnTo>
                  <a:pt x="43532" y="35284"/>
                </a:lnTo>
                <a:lnTo>
                  <a:pt x="43914" y="35145"/>
                </a:lnTo>
                <a:lnTo>
                  <a:pt x="44122" y="35041"/>
                </a:lnTo>
                <a:lnTo>
                  <a:pt x="44191" y="35041"/>
                </a:lnTo>
                <a:lnTo>
                  <a:pt x="44295" y="34972"/>
                </a:lnTo>
                <a:lnTo>
                  <a:pt x="44572" y="34868"/>
                </a:lnTo>
                <a:cubicBezTo>
                  <a:pt x="44676" y="34833"/>
                  <a:pt x="44780" y="34798"/>
                  <a:pt x="44850" y="34729"/>
                </a:cubicBezTo>
                <a:lnTo>
                  <a:pt x="45057" y="34660"/>
                </a:lnTo>
                <a:lnTo>
                  <a:pt x="45196" y="34590"/>
                </a:lnTo>
                <a:lnTo>
                  <a:pt x="45855" y="34278"/>
                </a:lnTo>
                <a:lnTo>
                  <a:pt x="45924" y="34244"/>
                </a:lnTo>
                <a:lnTo>
                  <a:pt x="46028" y="34209"/>
                </a:lnTo>
                <a:lnTo>
                  <a:pt x="46097" y="34175"/>
                </a:lnTo>
                <a:lnTo>
                  <a:pt x="46236" y="34105"/>
                </a:lnTo>
                <a:lnTo>
                  <a:pt x="46860" y="33793"/>
                </a:lnTo>
                <a:lnTo>
                  <a:pt x="47241" y="33585"/>
                </a:lnTo>
                <a:cubicBezTo>
                  <a:pt x="47414" y="33481"/>
                  <a:pt x="47588" y="33412"/>
                  <a:pt x="47761" y="33308"/>
                </a:cubicBezTo>
                <a:lnTo>
                  <a:pt x="48004" y="33169"/>
                </a:lnTo>
                <a:lnTo>
                  <a:pt x="48454" y="32892"/>
                </a:lnTo>
                <a:lnTo>
                  <a:pt x="48662" y="32788"/>
                </a:lnTo>
                <a:lnTo>
                  <a:pt x="48835" y="32684"/>
                </a:lnTo>
                <a:cubicBezTo>
                  <a:pt x="48870" y="32649"/>
                  <a:pt x="48905" y="32615"/>
                  <a:pt x="48974" y="32580"/>
                </a:cubicBezTo>
                <a:lnTo>
                  <a:pt x="49217" y="32442"/>
                </a:lnTo>
                <a:lnTo>
                  <a:pt x="49425" y="32303"/>
                </a:lnTo>
                <a:lnTo>
                  <a:pt x="49771" y="32060"/>
                </a:lnTo>
                <a:lnTo>
                  <a:pt x="50118" y="31852"/>
                </a:lnTo>
                <a:lnTo>
                  <a:pt x="50395" y="31679"/>
                </a:lnTo>
                <a:lnTo>
                  <a:pt x="50534" y="31575"/>
                </a:lnTo>
                <a:cubicBezTo>
                  <a:pt x="50707" y="31436"/>
                  <a:pt x="50846" y="31332"/>
                  <a:pt x="51019" y="31228"/>
                </a:cubicBezTo>
                <a:lnTo>
                  <a:pt x="51088" y="31159"/>
                </a:lnTo>
                <a:lnTo>
                  <a:pt x="51123" y="31124"/>
                </a:lnTo>
                <a:lnTo>
                  <a:pt x="51539" y="30847"/>
                </a:lnTo>
                <a:lnTo>
                  <a:pt x="51712" y="30709"/>
                </a:lnTo>
                <a:lnTo>
                  <a:pt x="51816" y="30639"/>
                </a:lnTo>
                <a:cubicBezTo>
                  <a:pt x="51955" y="30535"/>
                  <a:pt x="52059" y="30431"/>
                  <a:pt x="52197" y="30327"/>
                </a:cubicBezTo>
                <a:lnTo>
                  <a:pt x="52475" y="30085"/>
                </a:lnTo>
                <a:cubicBezTo>
                  <a:pt x="52648" y="29946"/>
                  <a:pt x="52821" y="29807"/>
                  <a:pt x="52994" y="29669"/>
                </a:cubicBezTo>
                <a:lnTo>
                  <a:pt x="53410" y="29322"/>
                </a:lnTo>
                <a:lnTo>
                  <a:pt x="53584" y="29149"/>
                </a:lnTo>
                <a:lnTo>
                  <a:pt x="53653" y="29114"/>
                </a:lnTo>
                <a:lnTo>
                  <a:pt x="54000" y="28768"/>
                </a:lnTo>
                <a:lnTo>
                  <a:pt x="54173" y="28629"/>
                </a:lnTo>
                <a:lnTo>
                  <a:pt x="54346" y="28456"/>
                </a:lnTo>
                <a:lnTo>
                  <a:pt x="54589" y="28248"/>
                </a:lnTo>
                <a:lnTo>
                  <a:pt x="54762" y="28074"/>
                </a:lnTo>
                <a:lnTo>
                  <a:pt x="54831" y="28005"/>
                </a:lnTo>
                <a:lnTo>
                  <a:pt x="55178" y="27624"/>
                </a:lnTo>
                <a:lnTo>
                  <a:pt x="55421" y="27416"/>
                </a:lnTo>
                <a:lnTo>
                  <a:pt x="55455" y="27347"/>
                </a:lnTo>
                <a:cubicBezTo>
                  <a:pt x="55594" y="27208"/>
                  <a:pt x="55698" y="27104"/>
                  <a:pt x="55837" y="26965"/>
                </a:cubicBezTo>
                <a:lnTo>
                  <a:pt x="56044" y="26723"/>
                </a:lnTo>
                <a:cubicBezTo>
                  <a:pt x="56079" y="26688"/>
                  <a:pt x="56114" y="26688"/>
                  <a:pt x="56114" y="26653"/>
                </a:cubicBezTo>
                <a:lnTo>
                  <a:pt x="56183" y="26584"/>
                </a:lnTo>
                <a:lnTo>
                  <a:pt x="56495" y="26238"/>
                </a:lnTo>
                <a:cubicBezTo>
                  <a:pt x="56564" y="26134"/>
                  <a:pt x="56668" y="26030"/>
                  <a:pt x="56738" y="25926"/>
                </a:cubicBezTo>
                <a:cubicBezTo>
                  <a:pt x="57015" y="25648"/>
                  <a:pt x="57258" y="25371"/>
                  <a:pt x="57465" y="25059"/>
                </a:cubicBezTo>
                <a:cubicBezTo>
                  <a:pt x="57604" y="24920"/>
                  <a:pt x="57708" y="24782"/>
                  <a:pt x="57812" y="24643"/>
                </a:cubicBezTo>
                <a:lnTo>
                  <a:pt x="57881" y="24574"/>
                </a:lnTo>
                <a:lnTo>
                  <a:pt x="58020" y="24366"/>
                </a:lnTo>
                <a:lnTo>
                  <a:pt x="58193" y="24158"/>
                </a:lnTo>
                <a:lnTo>
                  <a:pt x="58297" y="24019"/>
                </a:lnTo>
                <a:lnTo>
                  <a:pt x="58505" y="23707"/>
                </a:lnTo>
                <a:lnTo>
                  <a:pt x="58748" y="23361"/>
                </a:lnTo>
                <a:cubicBezTo>
                  <a:pt x="58817" y="23257"/>
                  <a:pt x="58887" y="23153"/>
                  <a:pt x="58991" y="23049"/>
                </a:cubicBezTo>
                <a:cubicBezTo>
                  <a:pt x="59129" y="22841"/>
                  <a:pt x="59233" y="22633"/>
                  <a:pt x="59372" y="22460"/>
                </a:cubicBezTo>
                <a:lnTo>
                  <a:pt x="59614" y="22078"/>
                </a:lnTo>
                <a:lnTo>
                  <a:pt x="59718" y="21905"/>
                </a:lnTo>
                <a:cubicBezTo>
                  <a:pt x="59822" y="21697"/>
                  <a:pt x="59961" y="21524"/>
                  <a:pt x="60065" y="21316"/>
                </a:cubicBezTo>
                <a:cubicBezTo>
                  <a:pt x="60134" y="21247"/>
                  <a:pt x="60169" y="21143"/>
                  <a:pt x="60204" y="21073"/>
                </a:cubicBezTo>
                <a:cubicBezTo>
                  <a:pt x="60308" y="20935"/>
                  <a:pt x="60377" y="20761"/>
                  <a:pt x="60481" y="20623"/>
                </a:cubicBezTo>
                <a:lnTo>
                  <a:pt x="60516" y="20553"/>
                </a:lnTo>
                <a:lnTo>
                  <a:pt x="60585" y="20415"/>
                </a:lnTo>
                <a:cubicBezTo>
                  <a:pt x="60654" y="20311"/>
                  <a:pt x="60689" y="20207"/>
                  <a:pt x="60758" y="20137"/>
                </a:cubicBezTo>
                <a:cubicBezTo>
                  <a:pt x="60793" y="20068"/>
                  <a:pt x="60793" y="20068"/>
                  <a:pt x="60827" y="19964"/>
                </a:cubicBezTo>
                <a:cubicBezTo>
                  <a:pt x="60897" y="19826"/>
                  <a:pt x="60966" y="19722"/>
                  <a:pt x="61035" y="19618"/>
                </a:cubicBezTo>
                <a:lnTo>
                  <a:pt x="61209" y="19271"/>
                </a:lnTo>
                <a:lnTo>
                  <a:pt x="61243" y="19167"/>
                </a:lnTo>
                <a:lnTo>
                  <a:pt x="61313" y="18994"/>
                </a:lnTo>
                <a:lnTo>
                  <a:pt x="61417" y="18820"/>
                </a:lnTo>
                <a:cubicBezTo>
                  <a:pt x="61521" y="18647"/>
                  <a:pt x="61555" y="18509"/>
                  <a:pt x="61659" y="18266"/>
                </a:cubicBezTo>
                <a:cubicBezTo>
                  <a:pt x="61763" y="18058"/>
                  <a:pt x="61867" y="17850"/>
                  <a:pt x="61971" y="17607"/>
                </a:cubicBezTo>
                <a:lnTo>
                  <a:pt x="62006" y="17538"/>
                </a:lnTo>
                <a:lnTo>
                  <a:pt x="62006" y="17503"/>
                </a:lnTo>
                <a:lnTo>
                  <a:pt x="62006" y="17434"/>
                </a:lnTo>
                <a:cubicBezTo>
                  <a:pt x="62110" y="17226"/>
                  <a:pt x="62214" y="17018"/>
                  <a:pt x="62283" y="16776"/>
                </a:cubicBezTo>
                <a:lnTo>
                  <a:pt x="62456" y="16394"/>
                </a:lnTo>
                <a:cubicBezTo>
                  <a:pt x="62491" y="16325"/>
                  <a:pt x="62491" y="16256"/>
                  <a:pt x="62526" y="16186"/>
                </a:cubicBezTo>
                <a:lnTo>
                  <a:pt x="62595" y="16013"/>
                </a:lnTo>
                <a:lnTo>
                  <a:pt x="62664" y="15874"/>
                </a:lnTo>
                <a:lnTo>
                  <a:pt x="62838" y="15389"/>
                </a:lnTo>
                <a:cubicBezTo>
                  <a:pt x="62838" y="15320"/>
                  <a:pt x="62872" y="15285"/>
                  <a:pt x="62872" y="15251"/>
                </a:cubicBezTo>
                <a:cubicBezTo>
                  <a:pt x="62976" y="15008"/>
                  <a:pt x="63046" y="14731"/>
                  <a:pt x="63115" y="14488"/>
                </a:cubicBezTo>
                <a:cubicBezTo>
                  <a:pt x="63150" y="14384"/>
                  <a:pt x="63184" y="14245"/>
                  <a:pt x="63219" y="14141"/>
                </a:cubicBezTo>
                <a:lnTo>
                  <a:pt x="63358" y="13691"/>
                </a:lnTo>
                <a:cubicBezTo>
                  <a:pt x="63358" y="13691"/>
                  <a:pt x="63358" y="13656"/>
                  <a:pt x="63358" y="13622"/>
                </a:cubicBezTo>
                <a:lnTo>
                  <a:pt x="63496" y="13102"/>
                </a:lnTo>
                <a:lnTo>
                  <a:pt x="63566" y="12859"/>
                </a:lnTo>
                <a:cubicBezTo>
                  <a:pt x="63600" y="12755"/>
                  <a:pt x="63635" y="12616"/>
                  <a:pt x="63670" y="12512"/>
                </a:cubicBezTo>
                <a:cubicBezTo>
                  <a:pt x="63670" y="12443"/>
                  <a:pt x="63704" y="12374"/>
                  <a:pt x="63704" y="12304"/>
                </a:cubicBezTo>
                <a:lnTo>
                  <a:pt x="63773" y="12097"/>
                </a:lnTo>
                <a:lnTo>
                  <a:pt x="63773" y="12062"/>
                </a:lnTo>
                <a:cubicBezTo>
                  <a:pt x="63828" y="11843"/>
                  <a:pt x="63861" y="11645"/>
                  <a:pt x="63907" y="11435"/>
                </a:cubicBezTo>
                <a:lnTo>
                  <a:pt x="63907" y="11435"/>
                </a:lnTo>
                <a:cubicBezTo>
                  <a:pt x="63784" y="11426"/>
                  <a:pt x="63661" y="11422"/>
                  <a:pt x="63538" y="11422"/>
                </a:cubicBezTo>
                <a:cubicBezTo>
                  <a:pt x="62314" y="11422"/>
                  <a:pt x="61078" y="11816"/>
                  <a:pt x="59879" y="11816"/>
                </a:cubicBezTo>
                <a:cubicBezTo>
                  <a:pt x="59510" y="11816"/>
                  <a:pt x="59144" y="11778"/>
                  <a:pt x="58783" y="11681"/>
                </a:cubicBezTo>
                <a:cubicBezTo>
                  <a:pt x="56530" y="11057"/>
                  <a:pt x="55594" y="8492"/>
                  <a:pt x="54693" y="6343"/>
                </a:cubicBezTo>
                <a:cubicBezTo>
                  <a:pt x="53653" y="3882"/>
                  <a:pt x="52163" y="1491"/>
                  <a:pt x="49944" y="0"/>
                </a:cubicBezTo>
                <a:close/>
              </a:path>
            </a:pathLst>
          </a:custGeom>
          <a:solidFill>
            <a:srgbClr val="FCC0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32"/>
          <p:cNvSpPr/>
          <p:nvPr/>
        </p:nvSpPr>
        <p:spPr>
          <a:xfrm rot="3506517">
            <a:off x="2515532" y="588625"/>
            <a:ext cx="401506" cy="343630"/>
          </a:xfrm>
          <a:custGeom>
            <a:avLst/>
            <a:gdLst/>
            <a:ahLst/>
            <a:cxnLst/>
            <a:rect l="l" t="t" r="r" b="b"/>
            <a:pathLst>
              <a:path w="9532" h="8158" extrusionOk="0">
                <a:moveTo>
                  <a:pt x="6101" y="1"/>
                </a:moveTo>
                <a:cubicBezTo>
                  <a:pt x="6066" y="70"/>
                  <a:pt x="5997" y="174"/>
                  <a:pt x="5962" y="243"/>
                </a:cubicBezTo>
                <a:cubicBezTo>
                  <a:pt x="5685" y="763"/>
                  <a:pt x="5477" y="1352"/>
                  <a:pt x="5165" y="1837"/>
                </a:cubicBezTo>
                <a:cubicBezTo>
                  <a:pt x="5095" y="2011"/>
                  <a:pt x="4957" y="2115"/>
                  <a:pt x="4784" y="2184"/>
                </a:cubicBezTo>
                <a:cubicBezTo>
                  <a:pt x="4749" y="2193"/>
                  <a:pt x="4712" y="2197"/>
                  <a:pt x="4675" y="2197"/>
                </a:cubicBezTo>
                <a:cubicBezTo>
                  <a:pt x="4563" y="2197"/>
                  <a:pt x="4446" y="2158"/>
                  <a:pt x="4368" y="2080"/>
                </a:cubicBezTo>
                <a:cubicBezTo>
                  <a:pt x="3848" y="1837"/>
                  <a:pt x="3397" y="1422"/>
                  <a:pt x="2912" y="1075"/>
                </a:cubicBezTo>
                <a:cubicBezTo>
                  <a:pt x="2552" y="818"/>
                  <a:pt x="2116" y="675"/>
                  <a:pt x="1688" y="675"/>
                </a:cubicBezTo>
                <a:cubicBezTo>
                  <a:pt x="1539" y="675"/>
                  <a:pt x="1392" y="693"/>
                  <a:pt x="1248" y="728"/>
                </a:cubicBezTo>
                <a:cubicBezTo>
                  <a:pt x="728" y="902"/>
                  <a:pt x="347" y="1283"/>
                  <a:pt x="208" y="1803"/>
                </a:cubicBezTo>
                <a:cubicBezTo>
                  <a:pt x="1" y="2669"/>
                  <a:pt x="208" y="3640"/>
                  <a:pt x="798" y="4368"/>
                </a:cubicBezTo>
                <a:cubicBezTo>
                  <a:pt x="832" y="4437"/>
                  <a:pt x="902" y="4506"/>
                  <a:pt x="971" y="4576"/>
                </a:cubicBezTo>
                <a:cubicBezTo>
                  <a:pt x="1630" y="5338"/>
                  <a:pt x="2357" y="5997"/>
                  <a:pt x="3189" y="6586"/>
                </a:cubicBezTo>
                <a:cubicBezTo>
                  <a:pt x="3605" y="6932"/>
                  <a:pt x="4056" y="7244"/>
                  <a:pt x="4541" y="7522"/>
                </a:cubicBezTo>
                <a:cubicBezTo>
                  <a:pt x="5186" y="7921"/>
                  <a:pt x="5941" y="8157"/>
                  <a:pt x="6732" y="8157"/>
                </a:cubicBezTo>
                <a:cubicBezTo>
                  <a:pt x="6833" y="8157"/>
                  <a:pt x="6934" y="8153"/>
                  <a:pt x="7036" y="8145"/>
                </a:cubicBezTo>
                <a:cubicBezTo>
                  <a:pt x="7487" y="8145"/>
                  <a:pt x="7903" y="7972"/>
                  <a:pt x="8284" y="7730"/>
                </a:cubicBezTo>
                <a:cubicBezTo>
                  <a:pt x="8665" y="7452"/>
                  <a:pt x="8908" y="7036"/>
                  <a:pt x="8943" y="6551"/>
                </a:cubicBezTo>
                <a:cubicBezTo>
                  <a:pt x="8873" y="6066"/>
                  <a:pt x="8631" y="5581"/>
                  <a:pt x="8215" y="5269"/>
                </a:cubicBezTo>
                <a:cubicBezTo>
                  <a:pt x="7834" y="4957"/>
                  <a:pt x="7383" y="4749"/>
                  <a:pt x="6967" y="4402"/>
                </a:cubicBezTo>
                <a:cubicBezTo>
                  <a:pt x="6724" y="4264"/>
                  <a:pt x="6551" y="3952"/>
                  <a:pt x="6586" y="3640"/>
                </a:cubicBezTo>
                <a:cubicBezTo>
                  <a:pt x="6620" y="3501"/>
                  <a:pt x="6724" y="3397"/>
                  <a:pt x="6828" y="3293"/>
                </a:cubicBezTo>
                <a:cubicBezTo>
                  <a:pt x="7244" y="2947"/>
                  <a:pt x="7695" y="2669"/>
                  <a:pt x="8180" y="2427"/>
                </a:cubicBezTo>
                <a:cubicBezTo>
                  <a:pt x="8631" y="2184"/>
                  <a:pt x="9047" y="1803"/>
                  <a:pt x="9324" y="1352"/>
                </a:cubicBezTo>
                <a:cubicBezTo>
                  <a:pt x="9497" y="936"/>
                  <a:pt x="9532" y="486"/>
                  <a:pt x="9393" y="70"/>
                </a:cubicBezTo>
                <a:cubicBezTo>
                  <a:pt x="8631" y="35"/>
                  <a:pt x="7868" y="1"/>
                  <a:pt x="7071" y="1"/>
                </a:cubicBezTo>
                <a:close/>
              </a:path>
            </a:pathLst>
          </a:custGeom>
          <a:solidFill>
            <a:srgbClr val="F9E9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32"/>
          <p:cNvSpPr/>
          <p:nvPr/>
        </p:nvSpPr>
        <p:spPr>
          <a:xfrm rot="3506517">
            <a:off x="1207942" y="775444"/>
            <a:ext cx="438026" cy="392071"/>
          </a:xfrm>
          <a:custGeom>
            <a:avLst/>
            <a:gdLst/>
            <a:ahLst/>
            <a:cxnLst/>
            <a:rect l="l" t="t" r="r" b="b"/>
            <a:pathLst>
              <a:path w="10399" h="9308" extrusionOk="0">
                <a:moveTo>
                  <a:pt x="4477" y="1"/>
                </a:moveTo>
                <a:cubicBezTo>
                  <a:pt x="4073" y="1"/>
                  <a:pt x="3674" y="33"/>
                  <a:pt x="3293" y="84"/>
                </a:cubicBezTo>
                <a:cubicBezTo>
                  <a:pt x="2392" y="153"/>
                  <a:pt x="1595" y="500"/>
                  <a:pt x="902" y="1089"/>
                </a:cubicBezTo>
                <a:cubicBezTo>
                  <a:pt x="555" y="1366"/>
                  <a:pt x="278" y="1747"/>
                  <a:pt x="139" y="2198"/>
                </a:cubicBezTo>
                <a:cubicBezTo>
                  <a:pt x="1" y="2614"/>
                  <a:pt x="70" y="3099"/>
                  <a:pt x="347" y="3480"/>
                </a:cubicBezTo>
                <a:cubicBezTo>
                  <a:pt x="694" y="3862"/>
                  <a:pt x="1179" y="4070"/>
                  <a:pt x="1699" y="4070"/>
                </a:cubicBezTo>
                <a:cubicBezTo>
                  <a:pt x="1796" y="4077"/>
                  <a:pt x="1895" y="4079"/>
                  <a:pt x="1994" y="4079"/>
                </a:cubicBezTo>
                <a:cubicBezTo>
                  <a:pt x="2391" y="4079"/>
                  <a:pt x="2801" y="4035"/>
                  <a:pt x="3189" y="4035"/>
                </a:cubicBezTo>
                <a:cubicBezTo>
                  <a:pt x="3251" y="4019"/>
                  <a:pt x="3311" y="4011"/>
                  <a:pt x="3370" y="4011"/>
                </a:cubicBezTo>
                <a:cubicBezTo>
                  <a:pt x="3814" y="4011"/>
                  <a:pt x="4174" y="4443"/>
                  <a:pt x="4021" y="4901"/>
                </a:cubicBezTo>
                <a:cubicBezTo>
                  <a:pt x="3883" y="5387"/>
                  <a:pt x="3675" y="5907"/>
                  <a:pt x="3467" y="6392"/>
                </a:cubicBezTo>
                <a:cubicBezTo>
                  <a:pt x="3224" y="6877"/>
                  <a:pt x="3120" y="7397"/>
                  <a:pt x="3189" y="7917"/>
                </a:cubicBezTo>
                <a:cubicBezTo>
                  <a:pt x="3351" y="8807"/>
                  <a:pt x="4104" y="9308"/>
                  <a:pt x="4868" y="9308"/>
                </a:cubicBezTo>
                <a:cubicBezTo>
                  <a:pt x="5413" y="9308"/>
                  <a:pt x="5963" y="9054"/>
                  <a:pt x="6309" y="8506"/>
                </a:cubicBezTo>
                <a:cubicBezTo>
                  <a:pt x="6551" y="7986"/>
                  <a:pt x="6655" y="7362"/>
                  <a:pt x="6551" y="6773"/>
                </a:cubicBezTo>
                <a:cubicBezTo>
                  <a:pt x="6447" y="6184"/>
                  <a:pt x="6274" y="5595"/>
                  <a:pt x="6205" y="5005"/>
                </a:cubicBezTo>
                <a:cubicBezTo>
                  <a:pt x="6106" y="4675"/>
                  <a:pt x="6322" y="4345"/>
                  <a:pt x="6672" y="4345"/>
                </a:cubicBezTo>
                <a:cubicBezTo>
                  <a:pt x="6690" y="4345"/>
                  <a:pt x="6707" y="4345"/>
                  <a:pt x="6725" y="4347"/>
                </a:cubicBezTo>
                <a:cubicBezTo>
                  <a:pt x="7279" y="4243"/>
                  <a:pt x="7903" y="4312"/>
                  <a:pt x="8492" y="4243"/>
                </a:cubicBezTo>
                <a:cubicBezTo>
                  <a:pt x="9082" y="4243"/>
                  <a:pt x="9636" y="4000"/>
                  <a:pt x="10052" y="3550"/>
                </a:cubicBezTo>
                <a:cubicBezTo>
                  <a:pt x="10329" y="3099"/>
                  <a:pt x="10399" y="2545"/>
                  <a:pt x="10191" y="2059"/>
                </a:cubicBezTo>
                <a:cubicBezTo>
                  <a:pt x="9913" y="1193"/>
                  <a:pt x="9047" y="638"/>
                  <a:pt x="8215" y="326"/>
                </a:cubicBezTo>
                <a:lnTo>
                  <a:pt x="7938" y="257"/>
                </a:lnTo>
                <a:cubicBezTo>
                  <a:pt x="7096" y="83"/>
                  <a:pt x="6254" y="6"/>
                  <a:pt x="5412" y="6"/>
                </a:cubicBezTo>
                <a:cubicBezTo>
                  <a:pt x="5249" y="6"/>
                  <a:pt x="5086" y="9"/>
                  <a:pt x="4922" y="15"/>
                </a:cubicBezTo>
                <a:cubicBezTo>
                  <a:pt x="4774" y="5"/>
                  <a:pt x="4625" y="1"/>
                  <a:pt x="4477" y="1"/>
                </a:cubicBezTo>
                <a:close/>
              </a:path>
            </a:pathLst>
          </a:custGeom>
          <a:solidFill>
            <a:srgbClr val="F9E9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32"/>
          <p:cNvSpPr/>
          <p:nvPr/>
        </p:nvSpPr>
        <p:spPr>
          <a:xfrm rot="3506517">
            <a:off x="1312723" y="73726"/>
            <a:ext cx="889109" cy="668474"/>
          </a:xfrm>
          <a:custGeom>
            <a:avLst/>
            <a:gdLst/>
            <a:ahLst/>
            <a:cxnLst/>
            <a:rect l="l" t="t" r="r" b="b"/>
            <a:pathLst>
              <a:path w="21108" h="15870" extrusionOk="0">
                <a:moveTo>
                  <a:pt x="13451" y="1"/>
                </a:moveTo>
                <a:cubicBezTo>
                  <a:pt x="11688" y="1"/>
                  <a:pt x="9762" y="572"/>
                  <a:pt x="7833" y="2179"/>
                </a:cubicBezTo>
                <a:cubicBezTo>
                  <a:pt x="0" y="8660"/>
                  <a:pt x="6239" y="15869"/>
                  <a:pt x="6239" y="15869"/>
                </a:cubicBezTo>
                <a:lnTo>
                  <a:pt x="7105" y="15176"/>
                </a:lnTo>
                <a:lnTo>
                  <a:pt x="7209" y="15072"/>
                </a:lnTo>
                <a:lnTo>
                  <a:pt x="10641" y="12196"/>
                </a:lnTo>
                <a:lnTo>
                  <a:pt x="10987" y="11918"/>
                </a:lnTo>
                <a:lnTo>
                  <a:pt x="12755" y="10428"/>
                </a:lnTo>
                <a:lnTo>
                  <a:pt x="12893" y="10324"/>
                </a:lnTo>
                <a:lnTo>
                  <a:pt x="13240" y="10047"/>
                </a:lnTo>
                <a:lnTo>
                  <a:pt x="13379" y="9908"/>
                </a:lnTo>
                <a:lnTo>
                  <a:pt x="13864" y="9492"/>
                </a:lnTo>
                <a:lnTo>
                  <a:pt x="14003" y="9388"/>
                </a:lnTo>
                <a:lnTo>
                  <a:pt x="14314" y="9111"/>
                </a:lnTo>
                <a:lnTo>
                  <a:pt x="14453" y="9007"/>
                </a:lnTo>
                <a:lnTo>
                  <a:pt x="15839" y="7828"/>
                </a:lnTo>
                <a:lnTo>
                  <a:pt x="16117" y="7621"/>
                </a:lnTo>
                <a:lnTo>
                  <a:pt x="20449" y="4016"/>
                </a:lnTo>
                <a:lnTo>
                  <a:pt x="20553" y="3912"/>
                </a:lnTo>
                <a:lnTo>
                  <a:pt x="21108" y="3427"/>
                </a:lnTo>
                <a:cubicBezTo>
                  <a:pt x="21108" y="3427"/>
                  <a:pt x="17769" y="1"/>
                  <a:pt x="13451" y="1"/>
                </a:cubicBezTo>
                <a:close/>
              </a:path>
            </a:pathLst>
          </a:custGeom>
          <a:solidFill>
            <a:srgbClr val="F954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32"/>
          <p:cNvSpPr/>
          <p:nvPr/>
        </p:nvSpPr>
        <p:spPr>
          <a:xfrm rot="3506517">
            <a:off x="1913236" y="3029538"/>
            <a:ext cx="389838" cy="373790"/>
          </a:xfrm>
          <a:custGeom>
            <a:avLst/>
            <a:gdLst/>
            <a:ahLst/>
            <a:cxnLst/>
            <a:rect l="l" t="t" r="r" b="b"/>
            <a:pathLst>
              <a:path w="9255" h="8874" extrusionOk="0">
                <a:moveTo>
                  <a:pt x="1" y="1"/>
                </a:moveTo>
                <a:cubicBezTo>
                  <a:pt x="1" y="1"/>
                  <a:pt x="278" y="6413"/>
                  <a:pt x="5165" y="8874"/>
                </a:cubicBezTo>
                <a:cubicBezTo>
                  <a:pt x="5338" y="8596"/>
                  <a:pt x="5511" y="8319"/>
                  <a:pt x="5719" y="8042"/>
                </a:cubicBezTo>
                <a:cubicBezTo>
                  <a:pt x="5719" y="8007"/>
                  <a:pt x="5754" y="7938"/>
                  <a:pt x="5789" y="7903"/>
                </a:cubicBezTo>
                <a:cubicBezTo>
                  <a:pt x="6863" y="6170"/>
                  <a:pt x="7799" y="4333"/>
                  <a:pt x="8527" y="2462"/>
                </a:cubicBezTo>
                <a:lnTo>
                  <a:pt x="8561" y="2392"/>
                </a:lnTo>
                <a:cubicBezTo>
                  <a:pt x="8631" y="2219"/>
                  <a:pt x="8665" y="2080"/>
                  <a:pt x="8735" y="1907"/>
                </a:cubicBezTo>
                <a:cubicBezTo>
                  <a:pt x="8804" y="1734"/>
                  <a:pt x="8839" y="1595"/>
                  <a:pt x="8943" y="1353"/>
                </a:cubicBezTo>
                <a:cubicBezTo>
                  <a:pt x="9012" y="1145"/>
                  <a:pt x="9081" y="937"/>
                  <a:pt x="9151" y="729"/>
                </a:cubicBezTo>
                <a:cubicBezTo>
                  <a:pt x="9151" y="694"/>
                  <a:pt x="9151" y="694"/>
                  <a:pt x="9151" y="659"/>
                </a:cubicBezTo>
                <a:cubicBezTo>
                  <a:pt x="9185" y="555"/>
                  <a:pt x="9220" y="417"/>
                  <a:pt x="9255" y="313"/>
                </a:cubicBezTo>
                <a:lnTo>
                  <a:pt x="9255" y="278"/>
                </a:lnTo>
                <a:lnTo>
                  <a:pt x="8665" y="278"/>
                </a:lnTo>
                <a:lnTo>
                  <a:pt x="6863" y="209"/>
                </a:lnTo>
                <a:lnTo>
                  <a:pt x="6517" y="209"/>
                </a:lnTo>
                <a:lnTo>
                  <a:pt x="867" y="35"/>
                </a:lnTo>
                <a:lnTo>
                  <a:pt x="728" y="35"/>
                </a:lnTo>
                <a:lnTo>
                  <a:pt x="1" y="1"/>
                </a:lnTo>
                <a:close/>
              </a:path>
            </a:pathLst>
          </a:custGeom>
          <a:solidFill>
            <a:srgbClr val="F954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32"/>
          <p:cNvSpPr/>
          <p:nvPr/>
        </p:nvSpPr>
        <p:spPr>
          <a:xfrm rot="3506517">
            <a:off x="1456475" y="1981449"/>
            <a:ext cx="369409" cy="391312"/>
          </a:xfrm>
          <a:custGeom>
            <a:avLst/>
            <a:gdLst/>
            <a:ahLst/>
            <a:cxnLst/>
            <a:rect l="l" t="t" r="r" b="b"/>
            <a:pathLst>
              <a:path w="8770" h="9290" extrusionOk="0">
                <a:moveTo>
                  <a:pt x="70" y="1"/>
                </a:moveTo>
                <a:lnTo>
                  <a:pt x="70" y="625"/>
                </a:lnTo>
                <a:lnTo>
                  <a:pt x="70" y="2427"/>
                </a:lnTo>
                <a:lnTo>
                  <a:pt x="70" y="2774"/>
                </a:lnTo>
                <a:lnTo>
                  <a:pt x="1" y="8423"/>
                </a:lnTo>
                <a:lnTo>
                  <a:pt x="1" y="8562"/>
                </a:lnTo>
                <a:lnTo>
                  <a:pt x="1" y="9290"/>
                </a:lnTo>
                <a:cubicBezTo>
                  <a:pt x="1" y="9290"/>
                  <a:pt x="6413" y="8874"/>
                  <a:pt x="8770" y="3952"/>
                </a:cubicBezTo>
                <a:cubicBezTo>
                  <a:pt x="8492" y="3779"/>
                  <a:pt x="8215" y="3605"/>
                  <a:pt x="7938" y="3432"/>
                </a:cubicBezTo>
                <a:cubicBezTo>
                  <a:pt x="7903" y="3398"/>
                  <a:pt x="7834" y="3363"/>
                  <a:pt x="7799" y="3328"/>
                </a:cubicBezTo>
                <a:cubicBezTo>
                  <a:pt x="6032" y="2288"/>
                  <a:pt x="4195" y="1422"/>
                  <a:pt x="2288" y="729"/>
                </a:cubicBezTo>
                <a:lnTo>
                  <a:pt x="2219" y="694"/>
                </a:lnTo>
                <a:lnTo>
                  <a:pt x="1734" y="521"/>
                </a:lnTo>
                <a:lnTo>
                  <a:pt x="1214" y="348"/>
                </a:lnTo>
                <a:cubicBezTo>
                  <a:pt x="971" y="244"/>
                  <a:pt x="763" y="174"/>
                  <a:pt x="555" y="140"/>
                </a:cubicBezTo>
                <a:lnTo>
                  <a:pt x="486" y="140"/>
                </a:lnTo>
                <a:cubicBezTo>
                  <a:pt x="382" y="70"/>
                  <a:pt x="244" y="36"/>
                  <a:pt x="140" y="1"/>
                </a:cubicBezTo>
                <a:close/>
              </a:path>
            </a:pathLst>
          </a:custGeom>
          <a:solidFill>
            <a:srgbClr val="F954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32"/>
          <p:cNvSpPr/>
          <p:nvPr/>
        </p:nvSpPr>
        <p:spPr>
          <a:xfrm rot="3506517">
            <a:off x="1680307" y="1953799"/>
            <a:ext cx="87656" cy="27800"/>
          </a:xfrm>
          <a:custGeom>
            <a:avLst/>
            <a:gdLst/>
            <a:ahLst/>
            <a:cxnLst/>
            <a:rect l="l" t="t" r="r" b="b"/>
            <a:pathLst>
              <a:path w="2081" h="660" extrusionOk="0">
                <a:moveTo>
                  <a:pt x="1" y="1"/>
                </a:moveTo>
                <a:cubicBezTo>
                  <a:pt x="19" y="7"/>
                  <a:pt x="39" y="13"/>
                  <a:pt x="59" y="19"/>
                </a:cubicBezTo>
                <a:lnTo>
                  <a:pt x="59" y="19"/>
                </a:lnTo>
                <a:lnTo>
                  <a:pt x="1" y="1"/>
                </a:lnTo>
                <a:close/>
                <a:moveTo>
                  <a:pt x="59" y="19"/>
                </a:moveTo>
                <a:lnTo>
                  <a:pt x="2080" y="659"/>
                </a:lnTo>
                <a:lnTo>
                  <a:pt x="1595" y="486"/>
                </a:lnTo>
                <a:lnTo>
                  <a:pt x="1075" y="313"/>
                </a:lnTo>
                <a:cubicBezTo>
                  <a:pt x="832" y="243"/>
                  <a:pt x="624" y="174"/>
                  <a:pt x="416" y="105"/>
                </a:cubicBezTo>
                <a:lnTo>
                  <a:pt x="347" y="105"/>
                </a:lnTo>
                <a:cubicBezTo>
                  <a:pt x="262" y="76"/>
                  <a:pt x="153" y="48"/>
                  <a:pt x="59" y="19"/>
                </a:cubicBezTo>
                <a:close/>
              </a:path>
            </a:pathLst>
          </a:custGeom>
          <a:solidFill>
            <a:srgbClr val="F9E9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32"/>
          <p:cNvSpPr/>
          <p:nvPr/>
        </p:nvSpPr>
        <p:spPr>
          <a:xfrm rot="3506517">
            <a:off x="2425693" y="1438074"/>
            <a:ext cx="389838" cy="519784"/>
          </a:xfrm>
          <a:custGeom>
            <a:avLst/>
            <a:gdLst/>
            <a:ahLst/>
            <a:cxnLst/>
            <a:rect l="l" t="t" r="r" b="b"/>
            <a:pathLst>
              <a:path w="9255" h="12340" extrusionOk="0">
                <a:moveTo>
                  <a:pt x="8631" y="1"/>
                </a:moveTo>
                <a:lnTo>
                  <a:pt x="8631" y="1"/>
                </a:lnTo>
                <a:cubicBezTo>
                  <a:pt x="6101" y="971"/>
                  <a:pt x="3640" y="2427"/>
                  <a:pt x="2046" y="4645"/>
                </a:cubicBezTo>
                <a:cubicBezTo>
                  <a:pt x="486" y="6863"/>
                  <a:pt x="1" y="9982"/>
                  <a:pt x="1387" y="12339"/>
                </a:cubicBezTo>
                <a:cubicBezTo>
                  <a:pt x="2739" y="11750"/>
                  <a:pt x="4021" y="11022"/>
                  <a:pt x="5269" y="10225"/>
                </a:cubicBezTo>
                <a:cubicBezTo>
                  <a:pt x="6066" y="9705"/>
                  <a:pt x="6794" y="9047"/>
                  <a:pt x="7418" y="8284"/>
                </a:cubicBezTo>
                <a:cubicBezTo>
                  <a:pt x="9255" y="5997"/>
                  <a:pt x="9220" y="2877"/>
                  <a:pt x="8631" y="1"/>
                </a:cubicBezTo>
                <a:close/>
              </a:path>
            </a:pathLst>
          </a:custGeom>
          <a:solidFill>
            <a:srgbClr val="ADA0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32"/>
          <p:cNvSpPr/>
          <p:nvPr/>
        </p:nvSpPr>
        <p:spPr>
          <a:xfrm rot="3506517">
            <a:off x="2078096" y="2319515"/>
            <a:ext cx="299360" cy="438784"/>
          </a:xfrm>
          <a:custGeom>
            <a:avLst/>
            <a:gdLst/>
            <a:ahLst/>
            <a:cxnLst/>
            <a:rect l="l" t="t" r="r" b="b"/>
            <a:pathLst>
              <a:path w="7107" h="10417" extrusionOk="0">
                <a:moveTo>
                  <a:pt x="486" y="1"/>
                </a:moveTo>
                <a:cubicBezTo>
                  <a:pt x="348" y="1"/>
                  <a:pt x="209" y="7"/>
                  <a:pt x="70" y="19"/>
                </a:cubicBezTo>
                <a:cubicBezTo>
                  <a:pt x="1" y="1267"/>
                  <a:pt x="36" y="2549"/>
                  <a:pt x="209" y="3832"/>
                </a:cubicBezTo>
                <a:cubicBezTo>
                  <a:pt x="313" y="4663"/>
                  <a:pt x="521" y="5495"/>
                  <a:pt x="867" y="6258"/>
                </a:cubicBezTo>
                <a:cubicBezTo>
                  <a:pt x="1942" y="8580"/>
                  <a:pt x="4403" y="9758"/>
                  <a:pt x="6863" y="10417"/>
                </a:cubicBezTo>
                <a:cubicBezTo>
                  <a:pt x="7106" y="8060"/>
                  <a:pt x="6898" y="5565"/>
                  <a:pt x="5789" y="3485"/>
                </a:cubicBezTo>
                <a:cubicBezTo>
                  <a:pt x="4745" y="1528"/>
                  <a:pt x="2689" y="1"/>
                  <a:pt x="486" y="1"/>
                </a:cubicBezTo>
                <a:close/>
              </a:path>
            </a:pathLst>
          </a:custGeom>
          <a:solidFill>
            <a:srgbClr val="ADA0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32"/>
          <p:cNvSpPr/>
          <p:nvPr/>
        </p:nvSpPr>
        <p:spPr>
          <a:xfrm rot="3506517">
            <a:off x="188710" y="1132567"/>
            <a:ext cx="515403" cy="260313"/>
          </a:xfrm>
          <a:custGeom>
            <a:avLst/>
            <a:gdLst/>
            <a:ahLst/>
            <a:cxnLst/>
            <a:rect l="l" t="t" r="r" b="b"/>
            <a:pathLst>
              <a:path w="12236" h="6180" extrusionOk="0">
                <a:moveTo>
                  <a:pt x="4456" y="0"/>
                </a:moveTo>
                <a:cubicBezTo>
                  <a:pt x="2783" y="0"/>
                  <a:pt x="1113" y="600"/>
                  <a:pt x="1" y="1857"/>
                </a:cubicBezTo>
                <a:cubicBezTo>
                  <a:pt x="867" y="2793"/>
                  <a:pt x="1803" y="3694"/>
                  <a:pt x="2808" y="4492"/>
                </a:cubicBezTo>
                <a:cubicBezTo>
                  <a:pt x="3467" y="5046"/>
                  <a:pt x="4194" y="5462"/>
                  <a:pt x="4992" y="5809"/>
                </a:cubicBezTo>
                <a:cubicBezTo>
                  <a:pt x="5686" y="6067"/>
                  <a:pt x="6392" y="6180"/>
                  <a:pt x="7098" y="6180"/>
                </a:cubicBezTo>
                <a:cubicBezTo>
                  <a:pt x="8860" y="6180"/>
                  <a:pt x="10627" y="5476"/>
                  <a:pt x="12235" y="4561"/>
                </a:cubicBezTo>
                <a:cubicBezTo>
                  <a:pt x="10745" y="2724"/>
                  <a:pt x="8873" y="1060"/>
                  <a:pt x="6586" y="332"/>
                </a:cubicBezTo>
                <a:cubicBezTo>
                  <a:pt x="5905" y="113"/>
                  <a:pt x="5180" y="0"/>
                  <a:pt x="4456" y="0"/>
                </a:cubicBezTo>
                <a:close/>
              </a:path>
            </a:pathLst>
          </a:custGeom>
          <a:solidFill>
            <a:srgbClr val="ADA0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32"/>
          <p:cNvSpPr/>
          <p:nvPr/>
        </p:nvSpPr>
        <p:spPr>
          <a:xfrm rot="3506517">
            <a:off x="2142137" y="1030725"/>
            <a:ext cx="270128" cy="245444"/>
          </a:xfrm>
          <a:custGeom>
            <a:avLst/>
            <a:gdLst/>
            <a:ahLst/>
            <a:cxnLst/>
            <a:rect l="l" t="t" r="r" b="b"/>
            <a:pathLst>
              <a:path w="6413" h="5827" extrusionOk="0">
                <a:moveTo>
                  <a:pt x="3405" y="1"/>
                </a:moveTo>
                <a:cubicBezTo>
                  <a:pt x="2160" y="1"/>
                  <a:pt x="1025" y="654"/>
                  <a:pt x="416" y="1735"/>
                </a:cubicBezTo>
                <a:cubicBezTo>
                  <a:pt x="0" y="2498"/>
                  <a:pt x="174" y="3364"/>
                  <a:pt x="486" y="4161"/>
                </a:cubicBezTo>
                <a:cubicBezTo>
                  <a:pt x="798" y="4854"/>
                  <a:pt x="1283" y="5409"/>
                  <a:pt x="1941" y="5755"/>
                </a:cubicBezTo>
                <a:cubicBezTo>
                  <a:pt x="2037" y="5803"/>
                  <a:pt x="2144" y="5826"/>
                  <a:pt x="2252" y="5826"/>
                </a:cubicBezTo>
                <a:cubicBezTo>
                  <a:pt x="2460" y="5826"/>
                  <a:pt x="2671" y="5742"/>
                  <a:pt x="2808" y="5582"/>
                </a:cubicBezTo>
                <a:lnTo>
                  <a:pt x="2843" y="5548"/>
                </a:lnTo>
                <a:cubicBezTo>
                  <a:pt x="3120" y="5270"/>
                  <a:pt x="3120" y="4820"/>
                  <a:pt x="2843" y="4508"/>
                </a:cubicBezTo>
                <a:cubicBezTo>
                  <a:pt x="2531" y="4196"/>
                  <a:pt x="2288" y="3849"/>
                  <a:pt x="2149" y="3433"/>
                </a:cubicBezTo>
                <a:cubicBezTo>
                  <a:pt x="1941" y="3017"/>
                  <a:pt x="1941" y="2532"/>
                  <a:pt x="2149" y="2116"/>
                </a:cubicBezTo>
                <a:cubicBezTo>
                  <a:pt x="2392" y="1735"/>
                  <a:pt x="2808" y="1527"/>
                  <a:pt x="3258" y="1527"/>
                </a:cubicBezTo>
                <a:cubicBezTo>
                  <a:pt x="3744" y="1562"/>
                  <a:pt x="4160" y="1735"/>
                  <a:pt x="4506" y="2012"/>
                </a:cubicBezTo>
                <a:cubicBezTo>
                  <a:pt x="4679" y="2151"/>
                  <a:pt x="4818" y="2290"/>
                  <a:pt x="4957" y="2463"/>
                </a:cubicBezTo>
                <a:cubicBezTo>
                  <a:pt x="5082" y="2606"/>
                  <a:pt x="5263" y="2675"/>
                  <a:pt x="5452" y="2675"/>
                </a:cubicBezTo>
                <a:cubicBezTo>
                  <a:pt x="5628" y="2675"/>
                  <a:pt x="5811" y="2615"/>
                  <a:pt x="5962" y="2498"/>
                </a:cubicBezTo>
                <a:lnTo>
                  <a:pt x="6100" y="2359"/>
                </a:lnTo>
                <a:cubicBezTo>
                  <a:pt x="6412" y="2082"/>
                  <a:pt x="6412" y="1596"/>
                  <a:pt x="6100" y="1319"/>
                </a:cubicBezTo>
                <a:cubicBezTo>
                  <a:pt x="5373" y="626"/>
                  <a:pt x="4471" y="141"/>
                  <a:pt x="3501" y="2"/>
                </a:cubicBezTo>
                <a:cubicBezTo>
                  <a:pt x="3469" y="1"/>
                  <a:pt x="3437" y="1"/>
                  <a:pt x="3405" y="1"/>
                </a:cubicBezTo>
                <a:close/>
              </a:path>
            </a:pathLst>
          </a:custGeom>
          <a:solidFill>
            <a:srgbClr val="6B39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32"/>
          <p:cNvSpPr/>
          <p:nvPr/>
        </p:nvSpPr>
        <p:spPr>
          <a:xfrm rot="3506517">
            <a:off x="2409872" y="2771001"/>
            <a:ext cx="273034" cy="208672"/>
          </a:xfrm>
          <a:custGeom>
            <a:avLst/>
            <a:gdLst/>
            <a:ahLst/>
            <a:cxnLst/>
            <a:rect l="l" t="t" r="r" b="b"/>
            <a:pathLst>
              <a:path w="6482" h="4954" extrusionOk="0">
                <a:moveTo>
                  <a:pt x="5413" y="1"/>
                </a:moveTo>
                <a:cubicBezTo>
                  <a:pt x="5365" y="1"/>
                  <a:pt x="5316" y="6"/>
                  <a:pt x="5268" y="18"/>
                </a:cubicBezTo>
                <a:lnTo>
                  <a:pt x="5234" y="18"/>
                </a:lnTo>
                <a:cubicBezTo>
                  <a:pt x="4818" y="87"/>
                  <a:pt x="4575" y="469"/>
                  <a:pt x="4645" y="885"/>
                </a:cubicBezTo>
                <a:cubicBezTo>
                  <a:pt x="4749" y="1301"/>
                  <a:pt x="4749" y="1751"/>
                  <a:pt x="4645" y="2202"/>
                </a:cubicBezTo>
                <a:cubicBezTo>
                  <a:pt x="4575" y="2652"/>
                  <a:pt x="4333" y="3034"/>
                  <a:pt x="3917" y="3276"/>
                </a:cubicBezTo>
                <a:cubicBezTo>
                  <a:pt x="3739" y="3365"/>
                  <a:pt x="3548" y="3410"/>
                  <a:pt x="3357" y="3410"/>
                </a:cubicBezTo>
                <a:cubicBezTo>
                  <a:pt x="3104" y="3410"/>
                  <a:pt x="2852" y="3331"/>
                  <a:pt x="2634" y="3172"/>
                </a:cubicBezTo>
                <a:cubicBezTo>
                  <a:pt x="2253" y="2895"/>
                  <a:pt x="1976" y="2514"/>
                  <a:pt x="1837" y="2098"/>
                </a:cubicBezTo>
                <a:cubicBezTo>
                  <a:pt x="1768" y="1890"/>
                  <a:pt x="1733" y="1716"/>
                  <a:pt x="1699" y="1509"/>
                </a:cubicBezTo>
                <a:cubicBezTo>
                  <a:pt x="1636" y="1167"/>
                  <a:pt x="1324" y="909"/>
                  <a:pt x="985" y="909"/>
                </a:cubicBezTo>
                <a:cubicBezTo>
                  <a:pt x="946" y="909"/>
                  <a:pt x="906" y="912"/>
                  <a:pt x="867" y="919"/>
                </a:cubicBezTo>
                <a:lnTo>
                  <a:pt x="693" y="954"/>
                </a:lnTo>
                <a:cubicBezTo>
                  <a:pt x="278" y="1023"/>
                  <a:pt x="0" y="1405"/>
                  <a:pt x="104" y="1820"/>
                </a:cubicBezTo>
                <a:cubicBezTo>
                  <a:pt x="312" y="2791"/>
                  <a:pt x="832" y="3692"/>
                  <a:pt x="1595" y="4351"/>
                </a:cubicBezTo>
                <a:cubicBezTo>
                  <a:pt x="2169" y="4753"/>
                  <a:pt x="2839" y="4954"/>
                  <a:pt x="3516" y="4954"/>
                </a:cubicBezTo>
                <a:cubicBezTo>
                  <a:pt x="4065" y="4954"/>
                  <a:pt x="4618" y="4822"/>
                  <a:pt x="5130" y="4559"/>
                </a:cubicBezTo>
                <a:cubicBezTo>
                  <a:pt x="5892" y="4143"/>
                  <a:pt x="6204" y="3345"/>
                  <a:pt x="6378" y="2444"/>
                </a:cubicBezTo>
                <a:cubicBezTo>
                  <a:pt x="6482" y="1751"/>
                  <a:pt x="6378" y="989"/>
                  <a:pt x="6031" y="365"/>
                </a:cubicBezTo>
                <a:cubicBezTo>
                  <a:pt x="5887" y="135"/>
                  <a:pt x="5649" y="1"/>
                  <a:pt x="5413" y="1"/>
                </a:cubicBezTo>
                <a:close/>
              </a:path>
            </a:pathLst>
          </a:custGeom>
          <a:solidFill>
            <a:srgbClr val="6B39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32"/>
          <p:cNvSpPr/>
          <p:nvPr/>
        </p:nvSpPr>
        <p:spPr>
          <a:xfrm rot="3506517">
            <a:off x="820608" y="1072916"/>
            <a:ext cx="273034" cy="208082"/>
          </a:xfrm>
          <a:custGeom>
            <a:avLst/>
            <a:gdLst/>
            <a:ahLst/>
            <a:cxnLst/>
            <a:rect l="l" t="t" r="r" b="b"/>
            <a:pathLst>
              <a:path w="6482" h="4940" extrusionOk="0">
                <a:moveTo>
                  <a:pt x="5415" y="1"/>
                </a:moveTo>
                <a:cubicBezTo>
                  <a:pt x="5366" y="1"/>
                  <a:pt x="5317" y="6"/>
                  <a:pt x="5268" y="18"/>
                </a:cubicBezTo>
                <a:lnTo>
                  <a:pt x="5234" y="18"/>
                </a:lnTo>
                <a:cubicBezTo>
                  <a:pt x="4818" y="88"/>
                  <a:pt x="4540" y="469"/>
                  <a:pt x="4644" y="885"/>
                </a:cubicBezTo>
                <a:cubicBezTo>
                  <a:pt x="4748" y="1301"/>
                  <a:pt x="4748" y="1751"/>
                  <a:pt x="4644" y="2167"/>
                </a:cubicBezTo>
                <a:cubicBezTo>
                  <a:pt x="4575" y="2618"/>
                  <a:pt x="4298" y="3034"/>
                  <a:pt x="3917" y="3276"/>
                </a:cubicBezTo>
                <a:cubicBezTo>
                  <a:pt x="3748" y="3361"/>
                  <a:pt x="3568" y="3400"/>
                  <a:pt x="3387" y="3400"/>
                </a:cubicBezTo>
                <a:cubicBezTo>
                  <a:pt x="3124" y="3400"/>
                  <a:pt x="2861" y="3317"/>
                  <a:pt x="2634" y="3172"/>
                </a:cubicBezTo>
                <a:cubicBezTo>
                  <a:pt x="2253" y="2895"/>
                  <a:pt x="1976" y="2514"/>
                  <a:pt x="1837" y="2098"/>
                </a:cubicBezTo>
                <a:cubicBezTo>
                  <a:pt x="1768" y="1890"/>
                  <a:pt x="1733" y="1682"/>
                  <a:pt x="1698" y="1474"/>
                </a:cubicBezTo>
                <a:cubicBezTo>
                  <a:pt x="1637" y="1137"/>
                  <a:pt x="1331" y="908"/>
                  <a:pt x="997" y="908"/>
                </a:cubicBezTo>
                <a:cubicBezTo>
                  <a:pt x="954" y="908"/>
                  <a:pt x="910" y="912"/>
                  <a:pt x="867" y="920"/>
                </a:cubicBezTo>
                <a:lnTo>
                  <a:pt x="693" y="954"/>
                </a:lnTo>
                <a:cubicBezTo>
                  <a:pt x="277" y="1024"/>
                  <a:pt x="0" y="1405"/>
                  <a:pt x="104" y="1821"/>
                </a:cubicBezTo>
                <a:cubicBezTo>
                  <a:pt x="312" y="2791"/>
                  <a:pt x="832" y="3692"/>
                  <a:pt x="1594" y="4316"/>
                </a:cubicBezTo>
                <a:cubicBezTo>
                  <a:pt x="2182" y="4728"/>
                  <a:pt x="2870" y="4940"/>
                  <a:pt x="3564" y="4940"/>
                </a:cubicBezTo>
                <a:cubicBezTo>
                  <a:pt x="4097" y="4940"/>
                  <a:pt x="4633" y="4815"/>
                  <a:pt x="5130" y="4559"/>
                </a:cubicBezTo>
                <a:cubicBezTo>
                  <a:pt x="5892" y="4143"/>
                  <a:pt x="6204" y="3311"/>
                  <a:pt x="6377" y="2445"/>
                </a:cubicBezTo>
                <a:cubicBezTo>
                  <a:pt x="6481" y="1717"/>
                  <a:pt x="6377" y="989"/>
                  <a:pt x="6031" y="330"/>
                </a:cubicBezTo>
                <a:cubicBezTo>
                  <a:pt x="5888" y="130"/>
                  <a:pt x="5650" y="1"/>
                  <a:pt x="5415" y="1"/>
                </a:cubicBezTo>
                <a:close/>
              </a:path>
            </a:pathLst>
          </a:custGeom>
          <a:solidFill>
            <a:srgbClr val="6B39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32"/>
          <p:cNvSpPr/>
          <p:nvPr/>
        </p:nvSpPr>
        <p:spPr>
          <a:xfrm rot="3506517">
            <a:off x="1951241" y="1943137"/>
            <a:ext cx="259892" cy="244433"/>
          </a:xfrm>
          <a:custGeom>
            <a:avLst/>
            <a:gdLst/>
            <a:ahLst/>
            <a:cxnLst/>
            <a:rect l="l" t="t" r="r" b="b"/>
            <a:pathLst>
              <a:path w="6170" h="5803" extrusionOk="0">
                <a:moveTo>
                  <a:pt x="3045" y="1"/>
                </a:moveTo>
                <a:cubicBezTo>
                  <a:pt x="2364" y="1"/>
                  <a:pt x="1748" y="363"/>
                  <a:pt x="1179" y="818"/>
                </a:cubicBezTo>
                <a:cubicBezTo>
                  <a:pt x="625" y="1303"/>
                  <a:pt x="209" y="1927"/>
                  <a:pt x="70" y="2655"/>
                </a:cubicBezTo>
                <a:cubicBezTo>
                  <a:pt x="1" y="2967"/>
                  <a:pt x="139" y="3279"/>
                  <a:pt x="417" y="3417"/>
                </a:cubicBezTo>
                <a:lnTo>
                  <a:pt x="451" y="3417"/>
                </a:lnTo>
                <a:cubicBezTo>
                  <a:pt x="569" y="3488"/>
                  <a:pt x="699" y="3523"/>
                  <a:pt x="827" y="3523"/>
                </a:cubicBezTo>
                <a:cubicBezTo>
                  <a:pt x="1076" y="3523"/>
                  <a:pt x="1319" y="3392"/>
                  <a:pt x="1456" y="3140"/>
                </a:cubicBezTo>
                <a:cubicBezTo>
                  <a:pt x="1664" y="2759"/>
                  <a:pt x="1942" y="2447"/>
                  <a:pt x="2323" y="2170"/>
                </a:cubicBezTo>
                <a:cubicBezTo>
                  <a:pt x="2610" y="1940"/>
                  <a:pt x="2968" y="1805"/>
                  <a:pt x="3339" y="1805"/>
                </a:cubicBezTo>
                <a:cubicBezTo>
                  <a:pt x="3416" y="1805"/>
                  <a:pt x="3493" y="1811"/>
                  <a:pt x="3571" y="1823"/>
                </a:cubicBezTo>
                <a:cubicBezTo>
                  <a:pt x="4021" y="1962"/>
                  <a:pt x="4368" y="2308"/>
                  <a:pt x="4472" y="2759"/>
                </a:cubicBezTo>
                <a:cubicBezTo>
                  <a:pt x="4576" y="3209"/>
                  <a:pt x="4541" y="3660"/>
                  <a:pt x="4368" y="4076"/>
                </a:cubicBezTo>
                <a:cubicBezTo>
                  <a:pt x="4264" y="4249"/>
                  <a:pt x="4194" y="4457"/>
                  <a:pt x="4090" y="4630"/>
                </a:cubicBezTo>
                <a:cubicBezTo>
                  <a:pt x="3882" y="4942"/>
                  <a:pt x="3986" y="5393"/>
                  <a:pt x="4333" y="5601"/>
                </a:cubicBezTo>
                <a:lnTo>
                  <a:pt x="4472" y="5705"/>
                </a:lnTo>
                <a:cubicBezTo>
                  <a:pt x="4583" y="5772"/>
                  <a:pt x="4708" y="5803"/>
                  <a:pt x="4833" y="5803"/>
                </a:cubicBezTo>
                <a:cubicBezTo>
                  <a:pt x="5097" y="5803"/>
                  <a:pt x="5359" y="5663"/>
                  <a:pt x="5477" y="5428"/>
                </a:cubicBezTo>
                <a:cubicBezTo>
                  <a:pt x="5962" y="4526"/>
                  <a:pt x="6170" y="3521"/>
                  <a:pt x="6031" y="2516"/>
                </a:cubicBezTo>
                <a:cubicBezTo>
                  <a:pt x="5719" y="1303"/>
                  <a:pt x="4749" y="367"/>
                  <a:pt x="3501" y="55"/>
                </a:cubicBezTo>
                <a:cubicBezTo>
                  <a:pt x="3346" y="18"/>
                  <a:pt x="3194" y="1"/>
                  <a:pt x="3045" y="1"/>
                </a:cubicBezTo>
                <a:close/>
              </a:path>
            </a:pathLst>
          </a:custGeom>
          <a:solidFill>
            <a:srgbClr val="6B39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32"/>
          <p:cNvSpPr/>
          <p:nvPr/>
        </p:nvSpPr>
        <p:spPr>
          <a:xfrm rot="3506517">
            <a:off x="957249" y="379316"/>
            <a:ext cx="217560" cy="258755"/>
          </a:xfrm>
          <a:custGeom>
            <a:avLst/>
            <a:gdLst/>
            <a:ahLst/>
            <a:cxnLst/>
            <a:rect l="l" t="t" r="r" b="b"/>
            <a:pathLst>
              <a:path w="5165" h="6143" extrusionOk="0">
                <a:moveTo>
                  <a:pt x="1812" y="1"/>
                </a:moveTo>
                <a:cubicBezTo>
                  <a:pt x="1657" y="1"/>
                  <a:pt x="1503" y="12"/>
                  <a:pt x="1352" y="35"/>
                </a:cubicBezTo>
                <a:cubicBezTo>
                  <a:pt x="1040" y="104"/>
                  <a:pt x="797" y="346"/>
                  <a:pt x="763" y="658"/>
                </a:cubicBezTo>
                <a:lnTo>
                  <a:pt x="763" y="693"/>
                </a:lnTo>
                <a:cubicBezTo>
                  <a:pt x="693" y="1074"/>
                  <a:pt x="971" y="1456"/>
                  <a:pt x="1387" y="1525"/>
                </a:cubicBezTo>
                <a:cubicBezTo>
                  <a:pt x="1802" y="1560"/>
                  <a:pt x="2218" y="1733"/>
                  <a:pt x="2600" y="1941"/>
                </a:cubicBezTo>
                <a:cubicBezTo>
                  <a:pt x="2981" y="2183"/>
                  <a:pt x="3258" y="2565"/>
                  <a:pt x="3362" y="3015"/>
                </a:cubicBezTo>
                <a:cubicBezTo>
                  <a:pt x="3397" y="3466"/>
                  <a:pt x="3189" y="3916"/>
                  <a:pt x="2842" y="4194"/>
                </a:cubicBezTo>
                <a:cubicBezTo>
                  <a:pt x="2500" y="4411"/>
                  <a:pt x="2102" y="4545"/>
                  <a:pt x="1698" y="4545"/>
                </a:cubicBezTo>
                <a:cubicBezTo>
                  <a:pt x="1652" y="4545"/>
                  <a:pt x="1606" y="4544"/>
                  <a:pt x="1560" y="4540"/>
                </a:cubicBezTo>
                <a:cubicBezTo>
                  <a:pt x="1352" y="4540"/>
                  <a:pt x="1144" y="4540"/>
                  <a:pt x="936" y="4506"/>
                </a:cubicBezTo>
                <a:cubicBezTo>
                  <a:pt x="881" y="4491"/>
                  <a:pt x="826" y="4484"/>
                  <a:pt x="772" y="4484"/>
                </a:cubicBezTo>
                <a:cubicBezTo>
                  <a:pt x="451" y="4484"/>
                  <a:pt x="164" y="4734"/>
                  <a:pt x="104" y="5060"/>
                </a:cubicBezTo>
                <a:cubicBezTo>
                  <a:pt x="104" y="5129"/>
                  <a:pt x="104" y="5199"/>
                  <a:pt x="70" y="5268"/>
                </a:cubicBezTo>
                <a:cubicBezTo>
                  <a:pt x="0" y="5649"/>
                  <a:pt x="277" y="6065"/>
                  <a:pt x="693" y="6100"/>
                </a:cubicBezTo>
                <a:cubicBezTo>
                  <a:pt x="899" y="6128"/>
                  <a:pt x="1104" y="6142"/>
                  <a:pt x="1308" y="6142"/>
                </a:cubicBezTo>
                <a:cubicBezTo>
                  <a:pt x="2105" y="6142"/>
                  <a:pt x="2888" y="5931"/>
                  <a:pt x="3605" y="5545"/>
                </a:cubicBezTo>
                <a:cubicBezTo>
                  <a:pt x="4610" y="4817"/>
                  <a:pt x="5164" y="3570"/>
                  <a:pt x="4991" y="2322"/>
                </a:cubicBezTo>
                <a:cubicBezTo>
                  <a:pt x="4852" y="1456"/>
                  <a:pt x="4194" y="866"/>
                  <a:pt x="3431" y="416"/>
                </a:cubicBezTo>
                <a:cubicBezTo>
                  <a:pt x="2943" y="145"/>
                  <a:pt x="2370" y="1"/>
                  <a:pt x="1812" y="1"/>
                </a:cubicBezTo>
                <a:close/>
              </a:path>
            </a:pathLst>
          </a:custGeom>
          <a:solidFill>
            <a:srgbClr val="6B39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32"/>
          <p:cNvSpPr/>
          <p:nvPr/>
        </p:nvSpPr>
        <p:spPr>
          <a:xfrm rot="3506517">
            <a:off x="1857022" y="854414"/>
            <a:ext cx="78894" cy="78894"/>
          </a:xfrm>
          <a:custGeom>
            <a:avLst/>
            <a:gdLst/>
            <a:ahLst/>
            <a:cxnLst/>
            <a:rect l="l" t="t" r="r" b="b"/>
            <a:pathLst>
              <a:path w="1873" h="1873" extrusionOk="0">
                <a:moveTo>
                  <a:pt x="937" y="1"/>
                </a:moveTo>
                <a:cubicBezTo>
                  <a:pt x="417" y="1"/>
                  <a:pt x="1" y="452"/>
                  <a:pt x="1" y="937"/>
                </a:cubicBezTo>
                <a:cubicBezTo>
                  <a:pt x="1" y="1457"/>
                  <a:pt x="417" y="1873"/>
                  <a:pt x="937" y="1873"/>
                </a:cubicBezTo>
                <a:cubicBezTo>
                  <a:pt x="1457" y="1873"/>
                  <a:pt x="1873" y="1457"/>
                  <a:pt x="1873" y="937"/>
                </a:cubicBezTo>
                <a:cubicBezTo>
                  <a:pt x="1873" y="452"/>
                  <a:pt x="1457" y="1"/>
                  <a:pt x="937" y="1"/>
                </a:cubicBezTo>
                <a:close/>
              </a:path>
            </a:pathLst>
          </a:custGeom>
          <a:solidFill>
            <a:srgbClr val="F954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32"/>
          <p:cNvSpPr/>
          <p:nvPr/>
        </p:nvSpPr>
        <p:spPr>
          <a:xfrm rot="3506517">
            <a:off x="2592048" y="2051181"/>
            <a:ext cx="78852" cy="78894"/>
          </a:xfrm>
          <a:custGeom>
            <a:avLst/>
            <a:gdLst/>
            <a:ahLst/>
            <a:cxnLst/>
            <a:rect l="l" t="t" r="r" b="b"/>
            <a:pathLst>
              <a:path w="1872" h="1873" extrusionOk="0">
                <a:moveTo>
                  <a:pt x="936" y="1"/>
                </a:moveTo>
                <a:cubicBezTo>
                  <a:pt x="416" y="1"/>
                  <a:pt x="0" y="452"/>
                  <a:pt x="0" y="937"/>
                </a:cubicBezTo>
                <a:cubicBezTo>
                  <a:pt x="0" y="1457"/>
                  <a:pt x="416" y="1873"/>
                  <a:pt x="936" y="1873"/>
                </a:cubicBezTo>
                <a:cubicBezTo>
                  <a:pt x="1456" y="1873"/>
                  <a:pt x="1872" y="1457"/>
                  <a:pt x="1872" y="937"/>
                </a:cubicBezTo>
                <a:cubicBezTo>
                  <a:pt x="1872" y="452"/>
                  <a:pt x="1456" y="1"/>
                  <a:pt x="936" y="1"/>
                </a:cubicBezTo>
                <a:close/>
              </a:path>
            </a:pathLst>
          </a:custGeom>
          <a:solidFill>
            <a:srgbClr val="F954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32"/>
          <p:cNvSpPr/>
          <p:nvPr/>
        </p:nvSpPr>
        <p:spPr>
          <a:xfrm rot="3506604">
            <a:off x="3346474" y="1408808"/>
            <a:ext cx="214575" cy="183905"/>
          </a:xfrm>
          <a:custGeom>
            <a:avLst/>
            <a:gdLst/>
            <a:ahLst/>
            <a:cxnLst/>
            <a:rect l="l" t="t" r="r" b="b"/>
            <a:pathLst>
              <a:path w="2184" h="1872" extrusionOk="0">
                <a:moveTo>
                  <a:pt x="1248" y="1"/>
                </a:moveTo>
                <a:cubicBezTo>
                  <a:pt x="416" y="1"/>
                  <a:pt x="0" y="1006"/>
                  <a:pt x="589" y="1595"/>
                </a:cubicBezTo>
                <a:cubicBezTo>
                  <a:pt x="780" y="1786"/>
                  <a:pt x="1015" y="1871"/>
                  <a:pt x="1244" y="1871"/>
                </a:cubicBezTo>
                <a:cubicBezTo>
                  <a:pt x="1724" y="1871"/>
                  <a:pt x="2184" y="1499"/>
                  <a:pt x="2184" y="936"/>
                </a:cubicBezTo>
                <a:cubicBezTo>
                  <a:pt x="2184" y="417"/>
                  <a:pt x="1768" y="1"/>
                  <a:pt x="1248" y="1"/>
                </a:cubicBezTo>
                <a:close/>
              </a:path>
            </a:pathLst>
          </a:custGeom>
          <a:solidFill>
            <a:srgbClr val="F954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32"/>
          <p:cNvSpPr/>
          <p:nvPr/>
        </p:nvSpPr>
        <p:spPr>
          <a:xfrm rot="3506517">
            <a:off x="1663405" y="2971317"/>
            <a:ext cx="91994" cy="78810"/>
          </a:xfrm>
          <a:custGeom>
            <a:avLst/>
            <a:gdLst/>
            <a:ahLst/>
            <a:cxnLst/>
            <a:rect l="l" t="t" r="r" b="b"/>
            <a:pathLst>
              <a:path w="2184" h="1871" extrusionOk="0">
                <a:moveTo>
                  <a:pt x="1248" y="0"/>
                </a:moveTo>
                <a:cubicBezTo>
                  <a:pt x="416" y="0"/>
                  <a:pt x="0" y="1005"/>
                  <a:pt x="590" y="1595"/>
                </a:cubicBezTo>
                <a:cubicBezTo>
                  <a:pt x="780" y="1785"/>
                  <a:pt x="1015" y="1871"/>
                  <a:pt x="1245" y="1871"/>
                </a:cubicBezTo>
                <a:cubicBezTo>
                  <a:pt x="1724" y="1871"/>
                  <a:pt x="2184" y="1498"/>
                  <a:pt x="2184" y="936"/>
                </a:cubicBezTo>
                <a:cubicBezTo>
                  <a:pt x="2184" y="416"/>
                  <a:pt x="1768" y="0"/>
                  <a:pt x="1248" y="0"/>
                </a:cubicBezTo>
                <a:close/>
              </a:path>
            </a:pathLst>
          </a:custGeom>
          <a:solidFill>
            <a:srgbClr val="F954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32"/>
          <p:cNvSpPr/>
          <p:nvPr/>
        </p:nvSpPr>
        <p:spPr>
          <a:xfrm rot="3506517">
            <a:off x="754952" y="1492168"/>
            <a:ext cx="92036" cy="78810"/>
          </a:xfrm>
          <a:custGeom>
            <a:avLst/>
            <a:gdLst/>
            <a:ahLst/>
            <a:cxnLst/>
            <a:rect l="l" t="t" r="r" b="b"/>
            <a:pathLst>
              <a:path w="2185" h="1871" extrusionOk="0">
                <a:moveTo>
                  <a:pt x="1248" y="0"/>
                </a:moveTo>
                <a:cubicBezTo>
                  <a:pt x="416" y="0"/>
                  <a:pt x="1" y="1005"/>
                  <a:pt x="590" y="1595"/>
                </a:cubicBezTo>
                <a:cubicBezTo>
                  <a:pt x="781" y="1785"/>
                  <a:pt x="1015" y="1871"/>
                  <a:pt x="1245" y="1871"/>
                </a:cubicBezTo>
                <a:cubicBezTo>
                  <a:pt x="1725" y="1871"/>
                  <a:pt x="2184" y="1498"/>
                  <a:pt x="2184" y="936"/>
                </a:cubicBezTo>
                <a:cubicBezTo>
                  <a:pt x="2184" y="416"/>
                  <a:pt x="1768" y="0"/>
                  <a:pt x="1248" y="0"/>
                </a:cubicBezTo>
                <a:close/>
              </a:path>
            </a:pathLst>
          </a:custGeom>
          <a:solidFill>
            <a:srgbClr val="F954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32"/>
          <p:cNvSpPr/>
          <p:nvPr/>
        </p:nvSpPr>
        <p:spPr>
          <a:xfrm rot="3506517">
            <a:off x="1222567" y="1204789"/>
            <a:ext cx="92036" cy="79189"/>
          </a:xfrm>
          <a:custGeom>
            <a:avLst/>
            <a:gdLst/>
            <a:ahLst/>
            <a:cxnLst/>
            <a:rect l="l" t="t" r="r" b="b"/>
            <a:pathLst>
              <a:path w="2185" h="1880" extrusionOk="0">
                <a:moveTo>
                  <a:pt x="1248" y="0"/>
                </a:moveTo>
                <a:cubicBezTo>
                  <a:pt x="416" y="0"/>
                  <a:pt x="1" y="1005"/>
                  <a:pt x="590" y="1595"/>
                </a:cubicBezTo>
                <a:cubicBezTo>
                  <a:pt x="786" y="1791"/>
                  <a:pt x="1029" y="1880"/>
                  <a:pt x="1265" y="1880"/>
                </a:cubicBezTo>
                <a:cubicBezTo>
                  <a:pt x="1737" y="1880"/>
                  <a:pt x="2184" y="1525"/>
                  <a:pt x="2184" y="971"/>
                </a:cubicBezTo>
                <a:cubicBezTo>
                  <a:pt x="2184" y="451"/>
                  <a:pt x="1768" y="0"/>
                  <a:pt x="1248" y="0"/>
                </a:cubicBezTo>
                <a:close/>
              </a:path>
            </a:pathLst>
          </a:custGeom>
          <a:solidFill>
            <a:srgbClr val="F954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32"/>
          <p:cNvSpPr/>
          <p:nvPr/>
        </p:nvSpPr>
        <p:spPr>
          <a:xfrm rot="3506517">
            <a:off x="642127" y="564021"/>
            <a:ext cx="78852" cy="78894"/>
          </a:xfrm>
          <a:custGeom>
            <a:avLst/>
            <a:gdLst/>
            <a:ahLst/>
            <a:cxnLst/>
            <a:rect l="l" t="t" r="r" b="b"/>
            <a:pathLst>
              <a:path w="1872" h="1873" extrusionOk="0">
                <a:moveTo>
                  <a:pt x="936" y="1"/>
                </a:moveTo>
                <a:cubicBezTo>
                  <a:pt x="416" y="1"/>
                  <a:pt x="0" y="417"/>
                  <a:pt x="0" y="937"/>
                </a:cubicBezTo>
                <a:cubicBezTo>
                  <a:pt x="0" y="1457"/>
                  <a:pt x="416" y="1872"/>
                  <a:pt x="936" y="1872"/>
                </a:cubicBezTo>
                <a:cubicBezTo>
                  <a:pt x="1456" y="1872"/>
                  <a:pt x="1872" y="1457"/>
                  <a:pt x="1872" y="937"/>
                </a:cubicBezTo>
                <a:cubicBezTo>
                  <a:pt x="1872" y="417"/>
                  <a:pt x="1456" y="1"/>
                  <a:pt x="936" y="1"/>
                </a:cubicBezTo>
                <a:close/>
              </a:path>
            </a:pathLst>
          </a:custGeom>
          <a:solidFill>
            <a:srgbClr val="F954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32"/>
          <p:cNvSpPr/>
          <p:nvPr/>
        </p:nvSpPr>
        <p:spPr>
          <a:xfrm rot="3506517">
            <a:off x="1158301" y="238439"/>
            <a:ext cx="78894" cy="78852"/>
          </a:xfrm>
          <a:custGeom>
            <a:avLst/>
            <a:gdLst/>
            <a:ahLst/>
            <a:cxnLst/>
            <a:rect l="l" t="t" r="r" b="b"/>
            <a:pathLst>
              <a:path w="1873" h="1872" extrusionOk="0">
                <a:moveTo>
                  <a:pt x="937" y="0"/>
                </a:moveTo>
                <a:cubicBezTo>
                  <a:pt x="417" y="0"/>
                  <a:pt x="1" y="416"/>
                  <a:pt x="1" y="936"/>
                </a:cubicBezTo>
                <a:cubicBezTo>
                  <a:pt x="1" y="1456"/>
                  <a:pt x="417" y="1872"/>
                  <a:pt x="937" y="1872"/>
                </a:cubicBezTo>
                <a:cubicBezTo>
                  <a:pt x="1457" y="1872"/>
                  <a:pt x="1872" y="1456"/>
                  <a:pt x="1872" y="936"/>
                </a:cubicBezTo>
                <a:cubicBezTo>
                  <a:pt x="1872" y="416"/>
                  <a:pt x="1457" y="0"/>
                  <a:pt x="937" y="0"/>
                </a:cubicBezTo>
                <a:close/>
              </a:path>
            </a:pathLst>
          </a:custGeom>
          <a:solidFill>
            <a:srgbClr val="F954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32"/>
          <p:cNvSpPr/>
          <p:nvPr/>
        </p:nvSpPr>
        <p:spPr>
          <a:xfrm rot="3506517">
            <a:off x="2922131" y="2520416"/>
            <a:ext cx="493500" cy="256775"/>
          </a:xfrm>
          <a:custGeom>
            <a:avLst/>
            <a:gdLst/>
            <a:ahLst/>
            <a:cxnLst/>
            <a:rect l="l" t="t" r="r" b="b"/>
            <a:pathLst>
              <a:path w="11716" h="6096" extrusionOk="0">
                <a:moveTo>
                  <a:pt x="7464" y="1"/>
                </a:moveTo>
                <a:cubicBezTo>
                  <a:pt x="6495" y="1"/>
                  <a:pt x="5536" y="125"/>
                  <a:pt x="4610" y="420"/>
                </a:cubicBezTo>
                <a:cubicBezTo>
                  <a:pt x="2288" y="1147"/>
                  <a:pt x="278" y="3088"/>
                  <a:pt x="1" y="5480"/>
                </a:cubicBezTo>
                <a:cubicBezTo>
                  <a:pt x="1283" y="5792"/>
                  <a:pt x="2566" y="6000"/>
                  <a:pt x="3848" y="6069"/>
                </a:cubicBezTo>
                <a:cubicBezTo>
                  <a:pt x="4065" y="6086"/>
                  <a:pt x="4281" y="6095"/>
                  <a:pt x="4497" y="6095"/>
                </a:cubicBezTo>
                <a:cubicBezTo>
                  <a:pt x="5145" y="6095"/>
                  <a:pt x="5789" y="6017"/>
                  <a:pt x="6413" y="5861"/>
                </a:cubicBezTo>
                <a:cubicBezTo>
                  <a:pt x="8943" y="5237"/>
                  <a:pt x="10572" y="3019"/>
                  <a:pt x="11716" y="662"/>
                </a:cubicBezTo>
                <a:cubicBezTo>
                  <a:pt x="10333" y="270"/>
                  <a:pt x="8889" y="1"/>
                  <a:pt x="7464" y="1"/>
                </a:cubicBezTo>
                <a:close/>
              </a:path>
            </a:pathLst>
          </a:custGeom>
          <a:solidFill>
            <a:srgbClr val="ADA0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32"/>
          <p:cNvSpPr/>
          <p:nvPr/>
        </p:nvSpPr>
        <p:spPr>
          <a:xfrm rot="3506517">
            <a:off x="2059936" y="-365925"/>
            <a:ext cx="548975" cy="288914"/>
          </a:xfrm>
          <a:custGeom>
            <a:avLst/>
            <a:gdLst/>
            <a:ahLst/>
            <a:cxnLst/>
            <a:rect l="l" t="t" r="r" b="b"/>
            <a:pathLst>
              <a:path w="13033" h="6859" extrusionOk="0">
                <a:moveTo>
                  <a:pt x="4478" y="1"/>
                </a:moveTo>
                <a:cubicBezTo>
                  <a:pt x="2814" y="1"/>
                  <a:pt x="1174" y="538"/>
                  <a:pt x="0" y="1711"/>
                </a:cubicBezTo>
                <a:cubicBezTo>
                  <a:pt x="867" y="2820"/>
                  <a:pt x="1837" y="3825"/>
                  <a:pt x="2842" y="4761"/>
                </a:cubicBezTo>
                <a:cubicBezTo>
                  <a:pt x="3535" y="5385"/>
                  <a:pt x="4333" y="5905"/>
                  <a:pt x="5164" y="6321"/>
                </a:cubicBezTo>
                <a:cubicBezTo>
                  <a:pt x="6025" y="6698"/>
                  <a:pt x="6922" y="6859"/>
                  <a:pt x="7829" y="6859"/>
                </a:cubicBezTo>
                <a:cubicBezTo>
                  <a:pt x="9588" y="6859"/>
                  <a:pt x="11386" y="6255"/>
                  <a:pt x="13032" y="5454"/>
                </a:cubicBezTo>
                <a:cubicBezTo>
                  <a:pt x="11576" y="3340"/>
                  <a:pt x="9635" y="1434"/>
                  <a:pt x="7244" y="498"/>
                </a:cubicBezTo>
                <a:cubicBezTo>
                  <a:pt x="6368" y="172"/>
                  <a:pt x="5419" y="1"/>
                  <a:pt x="4478" y="1"/>
                </a:cubicBezTo>
                <a:close/>
              </a:path>
            </a:pathLst>
          </a:custGeom>
          <a:solidFill>
            <a:srgbClr val="ADA0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32"/>
          <p:cNvSpPr/>
          <p:nvPr/>
        </p:nvSpPr>
        <p:spPr>
          <a:xfrm rot="3506517">
            <a:off x="1474419" y="1340898"/>
            <a:ext cx="416122" cy="360648"/>
          </a:xfrm>
          <a:custGeom>
            <a:avLst/>
            <a:gdLst/>
            <a:ahLst/>
            <a:cxnLst/>
            <a:rect l="l" t="t" r="r" b="b"/>
            <a:pathLst>
              <a:path w="9879" h="8562" extrusionOk="0">
                <a:moveTo>
                  <a:pt x="9289" y="0"/>
                </a:moveTo>
                <a:lnTo>
                  <a:pt x="9289" y="0"/>
                </a:lnTo>
                <a:cubicBezTo>
                  <a:pt x="8007" y="139"/>
                  <a:pt x="6725" y="382"/>
                  <a:pt x="5477" y="763"/>
                </a:cubicBezTo>
                <a:cubicBezTo>
                  <a:pt x="4645" y="1005"/>
                  <a:pt x="3848" y="1352"/>
                  <a:pt x="3120" y="1837"/>
                </a:cubicBezTo>
                <a:cubicBezTo>
                  <a:pt x="1006" y="3328"/>
                  <a:pt x="243" y="5962"/>
                  <a:pt x="1" y="8561"/>
                </a:cubicBezTo>
                <a:cubicBezTo>
                  <a:pt x="2392" y="8388"/>
                  <a:pt x="4853" y="7799"/>
                  <a:pt x="6759" y="6308"/>
                </a:cubicBezTo>
                <a:cubicBezTo>
                  <a:pt x="8666" y="4853"/>
                  <a:pt x="9879" y="2322"/>
                  <a:pt x="9289" y="0"/>
                </a:cubicBezTo>
                <a:close/>
              </a:path>
            </a:pathLst>
          </a:custGeom>
          <a:solidFill>
            <a:srgbClr val="ADA0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32"/>
          <p:cNvSpPr/>
          <p:nvPr/>
        </p:nvSpPr>
        <p:spPr>
          <a:xfrm rot="3506517">
            <a:off x="2342261" y="974207"/>
            <a:ext cx="91994" cy="78852"/>
          </a:xfrm>
          <a:custGeom>
            <a:avLst/>
            <a:gdLst/>
            <a:ahLst/>
            <a:cxnLst/>
            <a:rect l="l" t="t" r="r" b="b"/>
            <a:pathLst>
              <a:path w="2184" h="1872" extrusionOk="0">
                <a:moveTo>
                  <a:pt x="1248" y="1"/>
                </a:moveTo>
                <a:cubicBezTo>
                  <a:pt x="416" y="1"/>
                  <a:pt x="0" y="1006"/>
                  <a:pt x="589" y="1595"/>
                </a:cubicBezTo>
                <a:cubicBezTo>
                  <a:pt x="780" y="1786"/>
                  <a:pt x="1015" y="1871"/>
                  <a:pt x="1244" y="1871"/>
                </a:cubicBezTo>
                <a:cubicBezTo>
                  <a:pt x="1724" y="1871"/>
                  <a:pt x="2184" y="1499"/>
                  <a:pt x="2184" y="936"/>
                </a:cubicBezTo>
                <a:cubicBezTo>
                  <a:pt x="2184" y="417"/>
                  <a:pt x="1768" y="1"/>
                  <a:pt x="1248" y="1"/>
                </a:cubicBezTo>
                <a:close/>
              </a:path>
            </a:pathLst>
          </a:custGeom>
          <a:solidFill>
            <a:srgbClr val="F954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32"/>
          <p:cNvSpPr/>
          <p:nvPr/>
        </p:nvSpPr>
        <p:spPr>
          <a:xfrm rot="6587021">
            <a:off x="659680" y="1696687"/>
            <a:ext cx="368836" cy="427140"/>
          </a:xfrm>
          <a:custGeom>
            <a:avLst/>
            <a:gdLst/>
            <a:ahLst/>
            <a:cxnLst/>
            <a:rect l="l" t="t" r="r" b="b"/>
            <a:pathLst>
              <a:path w="10399" h="9308" extrusionOk="0">
                <a:moveTo>
                  <a:pt x="4477" y="1"/>
                </a:moveTo>
                <a:cubicBezTo>
                  <a:pt x="4073" y="1"/>
                  <a:pt x="3674" y="33"/>
                  <a:pt x="3293" y="84"/>
                </a:cubicBezTo>
                <a:cubicBezTo>
                  <a:pt x="2392" y="153"/>
                  <a:pt x="1595" y="500"/>
                  <a:pt x="902" y="1089"/>
                </a:cubicBezTo>
                <a:cubicBezTo>
                  <a:pt x="555" y="1366"/>
                  <a:pt x="278" y="1747"/>
                  <a:pt x="139" y="2198"/>
                </a:cubicBezTo>
                <a:cubicBezTo>
                  <a:pt x="1" y="2614"/>
                  <a:pt x="70" y="3099"/>
                  <a:pt x="347" y="3480"/>
                </a:cubicBezTo>
                <a:cubicBezTo>
                  <a:pt x="694" y="3862"/>
                  <a:pt x="1179" y="4070"/>
                  <a:pt x="1699" y="4070"/>
                </a:cubicBezTo>
                <a:cubicBezTo>
                  <a:pt x="1796" y="4077"/>
                  <a:pt x="1895" y="4079"/>
                  <a:pt x="1994" y="4079"/>
                </a:cubicBezTo>
                <a:cubicBezTo>
                  <a:pt x="2391" y="4079"/>
                  <a:pt x="2801" y="4035"/>
                  <a:pt x="3189" y="4035"/>
                </a:cubicBezTo>
                <a:cubicBezTo>
                  <a:pt x="3251" y="4019"/>
                  <a:pt x="3311" y="4011"/>
                  <a:pt x="3370" y="4011"/>
                </a:cubicBezTo>
                <a:cubicBezTo>
                  <a:pt x="3814" y="4011"/>
                  <a:pt x="4174" y="4443"/>
                  <a:pt x="4021" y="4901"/>
                </a:cubicBezTo>
                <a:cubicBezTo>
                  <a:pt x="3883" y="5387"/>
                  <a:pt x="3675" y="5907"/>
                  <a:pt x="3467" y="6392"/>
                </a:cubicBezTo>
                <a:cubicBezTo>
                  <a:pt x="3224" y="6877"/>
                  <a:pt x="3120" y="7397"/>
                  <a:pt x="3189" y="7917"/>
                </a:cubicBezTo>
                <a:cubicBezTo>
                  <a:pt x="3351" y="8807"/>
                  <a:pt x="4104" y="9308"/>
                  <a:pt x="4868" y="9308"/>
                </a:cubicBezTo>
                <a:cubicBezTo>
                  <a:pt x="5413" y="9308"/>
                  <a:pt x="5963" y="9054"/>
                  <a:pt x="6309" y="8506"/>
                </a:cubicBezTo>
                <a:cubicBezTo>
                  <a:pt x="6551" y="7986"/>
                  <a:pt x="6655" y="7362"/>
                  <a:pt x="6551" y="6773"/>
                </a:cubicBezTo>
                <a:cubicBezTo>
                  <a:pt x="6447" y="6184"/>
                  <a:pt x="6274" y="5595"/>
                  <a:pt x="6205" y="5005"/>
                </a:cubicBezTo>
                <a:cubicBezTo>
                  <a:pt x="6106" y="4675"/>
                  <a:pt x="6322" y="4345"/>
                  <a:pt x="6672" y="4345"/>
                </a:cubicBezTo>
                <a:cubicBezTo>
                  <a:pt x="6690" y="4345"/>
                  <a:pt x="6707" y="4345"/>
                  <a:pt x="6725" y="4347"/>
                </a:cubicBezTo>
                <a:cubicBezTo>
                  <a:pt x="7279" y="4243"/>
                  <a:pt x="7903" y="4312"/>
                  <a:pt x="8492" y="4243"/>
                </a:cubicBezTo>
                <a:cubicBezTo>
                  <a:pt x="9082" y="4243"/>
                  <a:pt x="9636" y="4000"/>
                  <a:pt x="10052" y="3550"/>
                </a:cubicBezTo>
                <a:cubicBezTo>
                  <a:pt x="10329" y="3099"/>
                  <a:pt x="10399" y="2545"/>
                  <a:pt x="10191" y="2059"/>
                </a:cubicBezTo>
                <a:cubicBezTo>
                  <a:pt x="9913" y="1193"/>
                  <a:pt x="9047" y="638"/>
                  <a:pt x="8215" y="326"/>
                </a:cubicBezTo>
                <a:lnTo>
                  <a:pt x="7938" y="257"/>
                </a:lnTo>
                <a:cubicBezTo>
                  <a:pt x="7096" y="83"/>
                  <a:pt x="6254" y="6"/>
                  <a:pt x="5412" y="6"/>
                </a:cubicBezTo>
                <a:cubicBezTo>
                  <a:pt x="5249" y="6"/>
                  <a:pt x="5086" y="9"/>
                  <a:pt x="4922" y="15"/>
                </a:cubicBezTo>
                <a:cubicBezTo>
                  <a:pt x="4774" y="5"/>
                  <a:pt x="4625" y="1"/>
                  <a:pt x="4477" y="1"/>
                </a:cubicBezTo>
                <a:close/>
              </a:path>
            </a:pathLst>
          </a:custGeom>
          <a:solidFill>
            <a:srgbClr val="F9E9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"/>
          <p:cNvSpPr txBox="1">
            <a:spLocks noGrp="1"/>
          </p:cNvSpPr>
          <p:nvPr>
            <p:ph type="title"/>
          </p:nvPr>
        </p:nvSpPr>
        <p:spPr>
          <a:xfrm>
            <a:off x="714850" y="329184"/>
            <a:ext cx="771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"/>
          <p:cNvSpPr/>
          <p:nvPr/>
        </p:nvSpPr>
        <p:spPr>
          <a:xfrm rot="-357684">
            <a:off x="-4970" y="-99012"/>
            <a:ext cx="286620" cy="994981"/>
          </a:xfrm>
          <a:custGeom>
            <a:avLst/>
            <a:gdLst/>
            <a:ahLst/>
            <a:cxnLst/>
            <a:rect l="l" t="t" r="r" b="b"/>
            <a:pathLst>
              <a:path w="6947" h="24116" extrusionOk="0">
                <a:moveTo>
                  <a:pt x="6752" y="1"/>
                </a:moveTo>
                <a:cubicBezTo>
                  <a:pt x="6666" y="1"/>
                  <a:pt x="6581" y="60"/>
                  <a:pt x="6567" y="184"/>
                </a:cubicBezTo>
                <a:cubicBezTo>
                  <a:pt x="6275" y="4737"/>
                  <a:pt x="4641" y="7860"/>
                  <a:pt x="3065" y="10895"/>
                </a:cubicBezTo>
                <a:cubicBezTo>
                  <a:pt x="2656" y="11683"/>
                  <a:pt x="2218" y="12471"/>
                  <a:pt x="1839" y="13288"/>
                </a:cubicBezTo>
                <a:cubicBezTo>
                  <a:pt x="0" y="17199"/>
                  <a:pt x="2890" y="23736"/>
                  <a:pt x="3006" y="23999"/>
                </a:cubicBezTo>
                <a:cubicBezTo>
                  <a:pt x="3036" y="24087"/>
                  <a:pt x="3094" y="24116"/>
                  <a:pt x="3181" y="24116"/>
                </a:cubicBezTo>
                <a:lnTo>
                  <a:pt x="3240" y="24116"/>
                </a:lnTo>
                <a:cubicBezTo>
                  <a:pt x="3327" y="24057"/>
                  <a:pt x="3386" y="23941"/>
                  <a:pt x="3327" y="23853"/>
                </a:cubicBezTo>
                <a:cubicBezTo>
                  <a:pt x="3298" y="23795"/>
                  <a:pt x="380" y="17199"/>
                  <a:pt x="2160" y="13463"/>
                </a:cubicBezTo>
                <a:cubicBezTo>
                  <a:pt x="2569" y="12646"/>
                  <a:pt x="2977" y="11829"/>
                  <a:pt x="3386" y="11070"/>
                </a:cubicBezTo>
                <a:cubicBezTo>
                  <a:pt x="4991" y="8006"/>
                  <a:pt x="6625" y="4854"/>
                  <a:pt x="6946" y="213"/>
                </a:cubicBezTo>
                <a:cubicBezTo>
                  <a:pt x="6946" y="75"/>
                  <a:pt x="6849" y="1"/>
                  <a:pt x="6752" y="1"/>
                </a:cubicBez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8"/>
          <p:cNvSpPr txBox="1">
            <a:spLocks noGrp="1"/>
          </p:cNvSpPr>
          <p:nvPr>
            <p:ph type="title"/>
          </p:nvPr>
        </p:nvSpPr>
        <p:spPr>
          <a:xfrm>
            <a:off x="714900" y="1056450"/>
            <a:ext cx="5304300" cy="30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109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74" name="Google Shape;174;p8"/>
          <p:cNvGrpSpPr/>
          <p:nvPr/>
        </p:nvGrpSpPr>
        <p:grpSpPr>
          <a:xfrm>
            <a:off x="40537" y="5"/>
            <a:ext cx="674369" cy="706503"/>
            <a:chOff x="40537" y="5"/>
            <a:chExt cx="674369" cy="706503"/>
          </a:xfrm>
        </p:grpSpPr>
        <p:sp>
          <p:nvSpPr>
            <p:cNvPr id="175" name="Google Shape;175;p8"/>
            <p:cNvSpPr/>
            <p:nvPr/>
          </p:nvSpPr>
          <p:spPr>
            <a:xfrm rot="7895729">
              <a:off x="37527" y="204377"/>
              <a:ext cx="680390" cy="297761"/>
            </a:xfrm>
            <a:custGeom>
              <a:avLst/>
              <a:gdLst/>
              <a:ahLst/>
              <a:cxnLst/>
              <a:rect l="l" t="t" r="r" b="b"/>
              <a:pathLst>
                <a:path w="16491" h="7217" extrusionOk="0">
                  <a:moveTo>
                    <a:pt x="15087" y="0"/>
                  </a:moveTo>
                  <a:cubicBezTo>
                    <a:pt x="13388" y="0"/>
                    <a:pt x="10593" y="880"/>
                    <a:pt x="9281" y="6224"/>
                  </a:cubicBezTo>
                  <a:cubicBezTo>
                    <a:pt x="9281" y="6224"/>
                    <a:pt x="7993" y="29"/>
                    <a:pt x="3209" y="29"/>
                  </a:cubicBezTo>
                  <a:cubicBezTo>
                    <a:pt x="2278" y="29"/>
                    <a:pt x="1213" y="264"/>
                    <a:pt x="0" y="825"/>
                  </a:cubicBezTo>
                  <a:cubicBezTo>
                    <a:pt x="0" y="825"/>
                    <a:pt x="3007" y="7012"/>
                    <a:pt x="8902" y="7217"/>
                  </a:cubicBezTo>
                  <a:cubicBezTo>
                    <a:pt x="8902" y="7217"/>
                    <a:pt x="16257" y="6662"/>
                    <a:pt x="16490" y="212"/>
                  </a:cubicBezTo>
                  <a:cubicBezTo>
                    <a:pt x="16490" y="212"/>
                    <a:pt x="15921" y="0"/>
                    <a:pt x="150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8"/>
            <p:cNvSpPr/>
            <p:nvPr/>
          </p:nvSpPr>
          <p:spPr>
            <a:xfrm rot="7895729">
              <a:off x="341764" y="160552"/>
              <a:ext cx="196348" cy="186694"/>
            </a:xfrm>
            <a:custGeom>
              <a:avLst/>
              <a:gdLst/>
              <a:ahLst/>
              <a:cxnLst/>
              <a:rect l="l" t="t" r="r" b="b"/>
              <a:pathLst>
                <a:path w="4759" h="4525" extrusionOk="0">
                  <a:moveTo>
                    <a:pt x="1" y="0"/>
                  </a:moveTo>
                  <a:cubicBezTo>
                    <a:pt x="614" y="1868"/>
                    <a:pt x="4758" y="4524"/>
                    <a:pt x="4758" y="4524"/>
                  </a:cubicBezTo>
                  <a:cubicBezTo>
                    <a:pt x="4466" y="263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8"/>
            <p:cNvSpPr/>
            <p:nvPr/>
          </p:nvSpPr>
          <p:spPr>
            <a:xfrm rot="7895729">
              <a:off x="170152" y="404386"/>
              <a:ext cx="172253" cy="174770"/>
            </a:xfrm>
            <a:custGeom>
              <a:avLst/>
              <a:gdLst/>
              <a:ahLst/>
              <a:cxnLst/>
              <a:rect l="l" t="t" r="r" b="b"/>
              <a:pathLst>
                <a:path w="4175" h="4236" extrusionOk="0">
                  <a:moveTo>
                    <a:pt x="4034" y="0"/>
                  </a:moveTo>
                  <a:cubicBezTo>
                    <a:pt x="3340" y="0"/>
                    <a:pt x="285" y="229"/>
                    <a:pt x="1" y="4236"/>
                  </a:cubicBezTo>
                  <a:cubicBezTo>
                    <a:pt x="1" y="4236"/>
                    <a:pt x="3883" y="1376"/>
                    <a:pt x="4174" y="4"/>
                  </a:cubicBezTo>
                  <a:cubicBezTo>
                    <a:pt x="4174" y="4"/>
                    <a:pt x="4124" y="0"/>
                    <a:pt x="40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" name="Google Shape;178;p8"/>
          <p:cNvGrpSpPr/>
          <p:nvPr/>
        </p:nvGrpSpPr>
        <p:grpSpPr>
          <a:xfrm>
            <a:off x="5279375" y="1412225"/>
            <a:ext cx="3674751" cy="3470250"/>
            <a:chOff x="5279375" y="1412225"/>
            <a:chExt cx="3674751" cy="3470250"/>
          </a:xfrm>
        </p:grpSpPr>
        <p:sp>
          <p:nvSpPr>
            <p:cNvPr id="179" name="Google Shape;179;p8"/>
            <p:cNvSpPr/>
            <p:nvPr/>
          </p:nvSpPr>
          <p:spPr>
            <a:xfrm>
              <a:off x="6312503" y="1949191"/>
              <a:ext cx="816403" cy="1534284"/>
            </a:xfrm>
            <a:custGeom>
              <a:avLst/>
              <a:gdLst/>
              <a:ahLst/>
              <a:cxnLst/>
              <a:rect l="l" t="t" r="r" b="b"/>
              <a:pathLst>
                <a:path w="19788" h="37188" extrusionOk="0">
                  <a:moveTo>
                    <a:pt x="11960" y="0"/>
                  </a:moveTo>
                  <a:cubicBezTo>
                    <a:pt x="9517" y="0"/>
                    <a:pt x="6333" y="1286"/>
                    <a:pt x="6333" y="1286"/>
                  </a:cubicBezTo>
                  <a:cubicBezTo>
                    <a:pt x="8902" y="4759"/>
                    <a:pt x="10594" y="9779"/>
                    <a:pt x="4582" y="19556"/>
                  </a:cubicBezTo>
                  <a:cubicBezTo>
                    <a:pt x="0" y="27056"/>
                    <a:pt x="3707" y="36629"/>
                    <a:pt x="3707" y="36629"/>
                  </a:cubicBezTo>
                  <a:cubicBezTo>
                    <a:pt x="4132" y="37022"/>
                    <a:pt x="4830" y="37187"/>
                    <a:pt x="5702" y="37187"/>
                  </a:cubicBezTo>
                  <a:cubicBezTo>
                    <a:pt x="10270" y="37187"/>
                    <a:pt x="19613" y="32660"/>
                    <a:pt x="19613" y="32660"/>
                  </a:cubicBezTo>
                  <a:cubicBezTo>
                    <a:pt x="17482" y="30646"/>
                    <a:pt x="12404" y="27173"/>
                    <a:pt x="15527" y="20723"/>
                  </a:cubicBezTo>
                  <a:cubicBezTo>
                    <a:pt x="19788" y="11909"/>
                    <a:pt x="16023" y="2570"/>
                    <a:pt x="14213" y="702"/>
                  </a:cubicBezTo>
                  <a:cubicBezTo>
                    <a:pt x="13714" y="187"/>
                    <a:pt x="12891" y="0"/>
                    <a:pt x="119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6434089" y="2353185"/>
              <a:ext cx="320364" cy="1002475"/>
            </a:xfrm>
            <a:custGeom>
              <a:avLst/>
              <a:gdLst/>
              <a:ahLst/>
              <a:cxnLst/>
              <a:rect l="l" t="t" r="r" b="b"/>
              <a:pathLst>
                <a:path w="7765" h="24298" extrusionOk="0">
                  <a:moveTo>
                    <a:pt x="7249" y="1"/>
                  </a:moveTo>
                  <a:cubicBezTo>
                    <a:pt x="7148" y="1"/>
                    <a:pt x="7048" y="67"/>
                    <a:pt x="7064" y="191"/>
                  </a:cubicBezTo>
                  <a:cubicBezTo>
                    <a:pt x="7385" y="3197"/>
                    <a:pt x="5371" y="6991"/>
                    <a:pt x="3591" y="10377"/>
                  </a:cubicBezTo>
                  <a:cubicBezTo>
                    <a:pt x="3211" y="11077"/>
                    <a:pt x="2861" y="11748"/>
                    <a:pt x="2540" y="12420"/>
                  </a:cubicBezTo>
                  <a:cubicBezTo>
                    <a:pt x="1" y="17469"/>
                    <a:pt x="2598" y="24123"/>
                    <a:pt x="2628" y="24181"/>
                  </a:cubicBezTo>
                  <a:cubicBezTo>
                    <a:pt x="2657" y="24269"/>
                    <a:pt x="2715" y="24298"/>
                    <a:pt x="2803" y="24298"/>
                  </a:cubicBezTo>
                  <a:lnTo>
                    <a:pt x="2861" y="24298"/>
                  </a:lnTo>
                  <a:cubicBezTo>
                    <a:pt x="2949" y="24240"/>
                    <a:pt x="3007" y="24152"/>
                    <a:pt x="2949" y="24064"/>
                  </a:cubicBezTo>
                  <a:cubicBezTo>
                    <a:pt x="2949" y="23977"/>
                    <a:pt x="410" y="17469"/>
                    <a:pt x="2861" y="12566"/>
                  </a:cubicBezTo>
                  <a:cubicBezTo>
                    <a:pt x="3182" y="11923"/>
                    <a:pt x="3562" y="11281"/>
                    <a:pt x="3912" y="10552"/>
                  </a:cubicBezTo>
                  <a:cubicBezTo>
                    <a:pt x="5721" y="7137"/>
                    <a:pt x="7764" y="3255"/>
                    <a:pt x="7443" y="162"/>
                  </a:cubicBezTo>
                  <a:cubicBezTo>
                    <a:pt x="7429" y="52"/>
                    <a:pt x="7339" y="1"/>
                    <a:pt x="7249" y="1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8"/>
            <p:cNvSpPr/>
            <p:nvPr/>
          </p:nvSpPr>
          <p:spPr>
            <a:xfrm>
              <a:off x="6566567" y="2372741"/>
              <a:ext cx="286616" cy="994966"/>
            </a:xfrm>
            <a:custGeom>
              <a:avLst/>
              <a:gdLst/>
              <a:ahLst/>
              <a:cxnLst/>
              <a:rect l="l" t="t" r="r" b="b"/>
              <a:pathLst>
                <a:path w="6947" h="24116" extrusionOk="0">
                  <a:moveTo>
                    <a:pt x="6752" y="1"/>
                  </a:moveTo>
                  <a:cubicBezTo>
                    <a:pt x="6666" y="1"/>
                    <a:pt x="6581" y="60"/>
                    <a:pt x="6567" y="184"/>
                  </a:cubicBezTo>
                  <a:cubicBezTo>
                    <a:pt x="6275" y="4737"/>
                    <a:pt x="4641" y="7860"/>
                    <a:pt x="3065" y="10895"/>
                  </a:cubicBezTo>
                  <a:cubicBezTo>
                    <a:pt x="2656" y="11683"/>
                    <a:pt x="2218" y="12471"/>
                    <a:pt x="1839" y="13288"/>
                  </a:cubicBezTo>
                  <a:cubicBezTo>
                    <a:pt x="0" y="17199"/>
                    <a:pt x="2890" y="23736"/>
                    <a:pt x="3006" y="23999"/>
                  </a:cubicBezTo>
                  <a:cubicBezTo>
                    <a:pt x="3036" y="24087"/>
                    <a:pt x="3094" y="24116"/>
                    <a:pt x="3181" y="24116"/>
                  </a:cubicBezTo>
                  <a:lnTo>
                    <a:pt x="3240" y="24116"/>
                  </a:lnTo>
                  <a:cubicBezTo>
                    <a:pt x="3327" y="24057"/>
                    <a:pt x="3386" y="23941"/>
                    <a:pt x="3327" y="23853"/>
                  </a:cubicBezTo>
                  <a:cubicBezTo>
                    <a:pt x="3298" y="23795"/>
                    <a:pt x="380" y="17199"/>
                    <a:pt x="2160" y="13463"/>
                  </a:cubicBezTo>
                  <a:cubicBezTo>
                    <a:pt x="2569" y="12646"/>
                    <a:pt x="2977" y="11829"/>
                    <a:pt x="3386" y="11070"/>
                  </a:cubicBezTo>
                  <a:cubicBezTo>
                    <a:pt x="4991" y="8006"/>
                    <a:pt x="6625" y="4854"/>
                    <a:pt x="6946" y="213"/>
                  </a:cubicBezTo>
                  <a:cubicBezTo>
                    <a:pt x="6946" y="75"/>
                    <a:pt x="6849" y="1"/>
                    <a:pt x="6752" y="1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8"/>
            <p:cNvSpPr/>
            <p:nvPr/>
          </p:nvSpPr>
          <p:spPr>
            <a:xfrm>
              <a:off x="6741168" y="2312298"/>
              <a:ext cx="248081" cy="971119"/>
            </a:xfrm>
            <a:custGeom>
              <a:avLst/>
              <a:gdLst/>
              <a:ahLst/>
              <a:cxnLst/>
              <a:rect l="l" t="t" r="r" b="b"/>
              <a:pathLst>
                <a:path w="6013" h="23538" extrusionOk="0">
                  <a:moveTo>
                    <a:pt x="4460" y="0"/>
                  </a:moveTo>
                  <a:cubicBezTo>
                    <a:pt x="4334" y="0"/>
                    <a:pt x="4215" y="126"/>
                    <a:pt x="4290" y="277"/>
                  </a:cubicBezTo>
                  <a:cubicBezTo>
                    <a:pt x="5633" y="3312"/>
                    <a:pt x="3619" y="9237"/>
                    <a:pt x="1985" y="13965"/>
                  </a:cubicBezTo>
                  <a:lnTo>
                    <a:pt x="1664" y="14870"/>
                  </a:lnTo>
                  <a:cubicBezTo>
                    <a:pt x="0" y="19773"/>
                    <a:pt x="3123" y="23450"/>
                    <a:pt x="3152" y="23479"/>
                  </a:cubicBezTo>
                  <a:cubicBezTo>
                    <a:pt x="3211" y="23538"/>
                    <a:pt x="3240" y="23538"/>
                    <a:pt x="3298" y="23538"/>
                  </a:cubicBezTo>
                  <a:cubicBezTo>
                    <a:pt x="3356" y="23538"/>
                    <a:pt x="3386" y="23538"/>
                    <a:pt x="3415" y="23509"/>
                  </a:cubicBezTo>
                  <a:cubicBezTo>
                    <a:pt x="3502" y="23450"/>
                    <a:pt x="3502" y="23334"/>
                    <a:pt x="3444" y="23246"/>
                  </a:cubicBezTo>
                  <a:cubicBezTo>
                    <a:pt x="3415" y="23217"/>
                    <a:pt x="438" y="19685"/>
                    <a:pt x="2014" y="14987"/>
                  </a:cubicBezTo>
                  <a:lnTo>
                    <a:pt x="2335" y="14082"/>
                  </a:lnTo>
                  <a:cubicBezTo>
                    <a:pt x="3969" y="9266"/>
                    <a:pt x="6012" y="3283"/>
                    <a:pt x="4641" y="131"/>
                  </a:cubicBezTo>
                  <a:cubicBezTo>
                    <a:pt x="4599" y="38"/>
                    <a:pt x="4529" y="0"/>
                    <a:pt x="4460" y="0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8"/>
            <p:cNvSpPr/>
            <p:nvPr/>
          </p:nvSpPr>
          <p:spPr>
            <a:xfrm>
              <a:off x="6479844" y="1412225"/>
              <a:ext cx="1898959" cy="1019885"/>
            </a:xfrm>
            <a:custGeom>
              <a:avLst/>
              <a:gdLst/>
              <a:ahLst/>
              <a:cxnLst/>
              <a:rect l="l" t="t" r="r" b="b"/>
              <a:pathLst>
                <a:path w="46027" h="24720" extrusionOk="0">
                  <a:moveTo>
                    <a:pt x="35870" y="0"/>
                  </a:moveTo>
                  <a:lnTo>
                    <a:pt x="15673" y="11908"/>
                  </a:lnTo>
                  <a:cubicBezTo>
                    <a:pt x="13984" y="11430"/>
                    <a:pt x="13782" y="10634"/>
                    <a:pt x="12733" y="10634"/>
                  </a:cubicBezTo>
                  <a:cubicBezTo>
                    <a:pt x="11408" y="10634"/>
                    <a:pt x="8732" y="11905"/>
                    <a:pt x="1" y="16694"/>
                  </a:cubicBezTo>
                  <a:cubicBezTo>
                    <a:pt x="2085" y="16324"/>
                    <a:pt x="7568" y="13911"/>
                    <a:pt x="8592" y="13911"/>
                  </a:cubicBezTo>
                  <a:cubicBezTo>
                    <a:pt x="9346" y="13911"/>
                    <a:pt x="7683" y="15219"/>
                    <a:pt x="468" y="19612"/>
                  </a:cubicBezTo>
                  <a:cubicBezTo>
                    <a:pt x="2646" y="19316"/>
                    <a:pt x="8558" y="16368"/>
                    <a:pt x="9796" y="16368"/>
                  </a:cubicBezTo>
                  <a:cubicBezTo>
                    <a:pt x="10632" y="16368"/>
                    <a:pt x="9339" y="17712"/>
                    <a:pt x="3328" y="22122"/>
                  </a:cubicBezTo>
                  <a:lnTo>
                    <a:pt x="11733" y="17803"/>
                  </a:lnTo>
                  <a:lnTo>
                    <a:pt x="3328" y="24720"/>
                  </a:lnTo>
                  <a:cubicBezTo>
                    <a:pt x="8902" y="21422"/>
                    <a:pt x="14448" y="22093"/>
                    <a:pt x="16695" y="14067"/>
                  </a:cubicBezTo>
                  <a:cubicBezTo>
                    <a:pt x="22882" y="9135"/>
                    <a:pt x="46026" y="3765"/>
                    <a:pt x="35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8"/>
            <p:cNvSpPr/>
            <p:nvPr/>
          </p:nvSpPr>
          <p:spPr>
            <a:xfrm>
              <a:off x="5279375" y="3319518"/>
              <a:ext cx="3258352" cy="1562958"/>
            </a:xfrm>
            <a:custGeom>
              <a:avLst/>
              <a:gdLst/>
              <a:ahLst/>
              <a:cxnLst/>
              <a:rect l="l" t="t" r="r" b="b"/>
              <a:pathLst>
                <a:path w="78976" h="37883" extrusionOk="0">
                  <a:moveTo>
                    <a:pt x="39488" y="0"/>
                  </a:moveTo>
                  <a:cubicBezTo>
                    <a:pt x="17657" y="0"/>
                    <a:pt x="0" y="8493"/>
                    <a:pt x="0" y="18942"/>
                  </a:cubicBezTo>
                  <a:cubicBezTo>
                    <a:pt x="0" y="29419"/>
                    <a:pt x="17657" y="37883"/>
                    <a:pt x="39488" y="37883"/>
                  </a:cubicBezTo>
                  <a:cubicBezTo>
                    <a:pt x="61289" y="37883"/>
                    <a:pt x="78976" y="29419"/>
                    <a:pt x="78976" y="18942"/>
                  </a:cubicBezTo>
                  <a:cubicBezTo>
                    <a:pt x="78976" y="8493"/>
                    <a:pt x="61289" y="0"/>
                    <a:pt x="394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8"/>
            <p:cNvSpPr/>
            <p:nvPr/>
          </p:nvSpPr>
          <p:spPr>
            <a:xfrm>
              <a:off x="5414246" y="3400176"/>
              <a:ext cx="3080120" cy="1372802"/>
            </a:xfrm>
            <a:custGeom>
              <a:avLst/>
              <a:gdLst/>
              <a:ahLst/>
              <a:cxnLst/>
              <a:rect l="l" t="t" r="r" b="b"/>
              <a:pathLst>
                <a:path w="74656" h="33274" extrusionOk="0">
                  <a:moveTo>
                    <a:pt x="37941" y="351"/>
                  </a:moveTo>
                  <a:cubicBezTo>
                    <a:pt x="50140" y="351"/>
                    <a:pt x="65900" y="2015"/>
                    <a:pt x="71796" y="9895"/>
                  </a:cubicBezTo>
                  <a:cubicBezTo>
                    <a:pt x="73897" y="12726"/>
                    <a:pt x="74276" y="15615"/>
                    <a:pt x="72846" y="18446"/>
                  </a:cubicBezTo>
                  <a:cubicBezTo>
                    <a:pt x="68848" y="26413"/>
                    <a:pt x="51074" y="32893"/>
                    <a:pt x="33184" y="32893"/>
                  </a:cubicBezTo>
                  <a:cubicBezTo>
                    <a:pt x="33058" y="32893"/>
                    <a:pt x="32933" y="32894"/>
                    <a:pt x="32808" y="32894"/>
                  </a:cubicBezTo>
                  <a:cubicBezTo>
                    <a:pt x="28176" y="32894"/>
                    <a:pt x="23548" y="32368"/>
                    <a:pt x="19058" y="31317"/>
                  </a:cubicBezTo>
                  <a:cubicBezTo>
                    <a:pt x="7501" y="28515"/>
                    <a:pt x="379" y="22532"/>
                    <a:pt x="438" y="15732"/>
                  </a:cubicBezTo>
                  <a:cubicBezTo>
                    <a:pt x="525" y="9428"/>
                    <a:pt x="6771" y="3941"/>
                    <a:pt x="16373" y="1810"/>
                  </a:cubicBezTo>
                  <a:cubicBezTo>
                    <a:pt x="23523" y="876"/>
                    <a:pt x="30732" y="380"/>
                    <a:pt x="37941" y="351"/>
                  </a:cubicBezTo>
                  <a:close/>
                  <a:moveTo>
                    <a:pt x="37941" y="1"/>
                  </a:moveTo>
                  <a:cubicBezTo>
                    <a:pt x="30703" y="30"/>
                    <a:pt x="23465" y="526"/>
                    <a:pt x="16315" y="1460"/>
                  </a:cubicBezTo>
                  <a:cubicBezTo>
                    <a:pt x="6508" y="3649"/>
                    <a:pt x="146" y="9253"/>
                    <a:pt x="88" y="15761"/>
                  </a:cubicBezTo>
                  <a:cubicBezTo>
                    <a:pt x="0" y="22736"/>
                    <a:pt x="7267" y="28836"/>
                    <a:pt x="18970" y="31696"/>
                  </a:cubicBezTo>
                  <a:cubicBezTo>
                    <a:pt x="23517" y="32747"/>
                    <a:pt x="28147" y="33273"/>
                    <a:pt x="32806" y="33273"/>
                  </a:cubicBezTo>
                  <a:cubicBezTo>
                    <a:pt x="32932" y="33273"/>
                    <a:pt x="33058" y="33273"/>
                    <a:pt x="33184" y="33272"/>
                  </a:cubicBezTo>
                  <a:cubicBezTo>
                    <a:pt x="51191" y="33272"/>
                    <a:pt x="69140" y="26676"/>
                    <a:pt x="73167" y="18621"/>
                  </a:cubicBezTo>
                  <a:cubicBezTo>
                    <a:pt x="74656" y="15644"/>
                    <a:pt x="74306" y="12638"/>
                    <a:pt x="72088" y="9690"/>
                  </a:cubicBezTo>
                  <a:cubicBezTo>
                    <a:pt x="66075" y="1694"/>
                    <a:pt x="50199" y="1"/>
                    <a:pt x="37941" y="1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8"/>
            <p:cNvSpPr/>
            <p:nvPr/>
          </p:nvSpPr>
          <p:spPr>
            <a:xfrm>
              <a:off x="6517182" y="1444736"/>
              <a:ext cx="1556976" cy="952471"/>
            </a:xfrm>
            <a:custGeom>
              <a:avLst/>
              <a:gdLst/>
              <a:ahLst/>
              <a:cxnLst/>
              <a:rect l="l" t="t" r="r" b="b"/>
              <a:pathLst>
                <a:path w="37738" h="23086" extrusionOk="0">
                  <a:moveTo>
                    <a:pt x="35636" y="379"/>
                  </a:moveTo>
                  <a:cubicBezTo>
                    <a:pt x="36249" y="963"/>
                    <a:pt x="36803" y="1634"/>
                    <a:pt x="37299" y="2335"/>
                  </a:cubicBezTo>
                  <a:cubicBezTo>
                    <a:pt x="35344" y="3415"/>
                    <a:pt x="18329" y="12929"/>
                    <a:pt x="14331" y="14534"/>
                  </a:cubicBezTo>
                  <a:cubicBezTo>
                    <a:pt x="14301" y="14563"/>
                    <a:pt x="14272" y="14593"/>
                    <a:pt x="14243" y="14622"/>
                  </a:cubicBezTo>
                  <a:cubicBezTo>
                    <a:pt x="14214" y="14680"/>
                    <a:pt x="14214" y="14739"/>
                    <a:pt x="14243" y="14768"/>
                  </a:cubicBezTo>
                  <a:cubicBezTo>
                    <a:pt x="14827" y="16198"/>
                    <a:pt x="14827" y="16723"/>
                    <a:pt x="14768" y="16927"/>
                  </a:cubicBezTo>
                  <a:cubicBezTo>
                    <a:pt x="14535" y="17774"/>
                    <a:pt x="9048" y="20488"/>
                    <a:pt x="5021" y="22298"/>
                  </a:cubicBezTo>
                  <a:cubicBezTo>
                    <a:pt x="6626" y="21130"/>
                    <a:pt x="10157" y="18795"/>
                    <a:pt x="12550" y="17278"/>
                  </a:cubicBezTo>
                  <a:cubicBezTo>
                    <a:pt x="12638" y="17219"/>
                    <a:pt x="12667" y="17132"/>
                    <a:pt x="12638" y="17044"/>
                  </a:cubicBezTo>
                  <a:lnTo>
                    <a:pt x="12258" y="16169"/>
                  </a:lnTo>
                  <a:cubicBezTo>
                    <a:pt x="12229" y="16110"/>
                    <a:pt x="12200" y="16081"/>
                    <a:pt x="12142" y="16052"/>
                  </a:cubicBezTo>
                  <a:lnTo>
                    <a:pt x="12054" y="16052"/>
                  </a:lnTo>
                  <a:cubicBezTo>
                    <a:pt x="12054" y="16052"/>
                    <a:pt x="12025" y="16081"/>
                    <a:pt x="11996" y="16081"/>
                  </a:cubicBezTo>
                  <a:cubicBezTo>
                    <a:pt x="8669" y="17686"/>
                    <a:pt x="6042" y="18941"/>
                    <a:pt x="4466" y="19671"/>
                  </a:cubicBezTo>
                  <a:cubicBezTo>
                    <a:pt x="6567" y="18299"/>
                    <a:pt x="10274" y="15964"/>
                    <a:pt x="11646" y="15235"/>
                  </a:cubicBezTo>
                  <a:cubicBezTo>
                    <a:pt x="11733" y="15176"/>
                    <a:pt x="11762" y="15089"/>
                    <a:pt x="11733" y="15001"/>
                  </a:cubicBezTo>
                  <a:lnTo>
                    <a:pt x="11266" y="13892"/>
                  </a:lnTo>
                  <a:cubicBezTo>
                    <a:pt x="11237" y="13863"/>
                    <a:pt x="11208" y="13834"/>
                    <a:pt x="11149" y="13805"/>
                  </a:cubicBezTo>
                  <a:cubicBezTo>
                    <a:pt x="11135" y="13790"/>
                    <a:pt x="11113" y="13783"/>
                    <a:pt x="11087" y="13783"/>
                  </a:cubicBezTo>
                  <a:cubicBezTo>
                    <a:pt x="11062" y="13783"/>
                    <a:pt x="11033" y="13790"/>
                    <a:pt x="11004" y="13805"/>
                  </a:cubicBezTo>
                  <a:cubicBezTo>
                    <a:pt x="7589" y="15381"/>
                    <a:pt x="4057" y="16957"/>
                    <a:pt x="2365" y="17628"/>
                  </a:cubicBezTo>
                  <a:cubicBezTo>
                    <a:pt x="4320" y="16373"/>
                    <a:pt x="9106" y="13600"/>
                    <a:pt x="10595" y="12842"/>
                  </a:cubicBezTo>
                  <a:cubicBezTo>
                    <a:pt x="10682" y="12812"/>
                    <a:pt x="10741" y="12696"/>
                    <a:pt x="10682" y="12608"/>
                  </a:cubicBezTo>
                  <a:cubicBezTo>
                    <a:pt x="10566" y="12345"/>
                    <a:pt x="10507" y="12170"/>
                    <a:pt x="10449" y="12112"/>
                  </a:cubicBezTo>
                  <a:cubicBezTo>
                    <a:pt x="10401" y="12040"/>
                    <a:pt x="10333" y="11988"/>
                    <a:pt x="10246" y="11988"/>
                  </a:cubicBezTo>
                  <a:cubicBezTo>
                    <a:pt x="10227" y="11988"/>
                    <a:pt x="10207" y="11990"/>
                    <a:pt x="10186" y="11995"/>
                  </a:cubicBezTo>
                  <a:cubicBezTo>
                    <a:pt x="9632" y="11995"/>
                    <a:pt x="7647" y="12666"/>
                    <a:pt x="4700" y="13717"/>
                  </a:cubicBezTo>
                  <a:cubicBezTo>
                    <a:pt x="3328" y="14213"/>
                    <a:pt x="1810" y="14739"/>
                    <a:pt x="964" y="15001"/>
                  </a:cubicBezTo>
                  <a:cubicBezTo>
                    <a:pt x="3182" y="13746"/>
                    <a:pt x="10828" y="10186"/>
                    <a:pt x="11441" y="10186"/>
                  </a:cubicBezTo>
                  <a:cubicBezTo>
                    <a:pt x="11646" y="10244"/>
                    <a:pt x="12317" y="11090"/>
                    <a:pt x="13251" y="12754"/>
                  </a:cubicBezTo>
                  <a:cubicBezTo>
                    <a:pt x="13280" y="12783"/>
                    <a:pt x="13309" y="12812"/>
                    <a:pt x="13368" y="12842"/>
                  </a:cubicBezTo>
                  <a:cubicBezTo>
                    <a:pt x="13397" y="12842"/>
                    <a:pt x="13455" y="12842"/>
                    <a:pt x="13484" y="12812"/>
                  </a:cubicBezTo>
                  <a:cubicBezTo>
                    <a:pt x="23816" y="6683"/>
                    <a:pt x="34614" y="496"/>
                    <a:pt x="35636" y="379"/>
                  </a:cubicBezTo>
                  <a:close/>
                  <a:moveTo>
                    <a:pt x="35636" y="0"/>
                  </a:moveTo>
                  <a:cubicBezTo>
                    <a:pt x="34410" y="0"/>
                    <a:pt x="18563" y="9368"/>
                    <a:pt x="13455" y="12404"/>
                  </a:cubicBezTo>
                  <a:cubicBezTo>
                    <a:pt x="13046" y="11645"/>
                    <a:pt x="12025" y="9806"/>
                    <a:pt x="11470" y="9806"/>
                  </a:cubicBezTo>
                  <a:cubicBezTo>
                    <a:pt x="10916" y="9806"/>
                    <a:pt x="293" y="14563"/>
                    <a:pt x="30" y="15235"/>
                  </a:cubicBezTo>
                  <a:cubicBezTo>
                    <a:pt x="1" y="15293"/>
                    <a:pt x="1" y="15351"/>
                    <a:pt x="30" y="15439"/>
                  </a:cubicBezTo>
                  <a:cubicBezTo>
                    <a:pt x="59" y="15497"/>
                    <a:pt x="147" y="15527"/>
                    <a:pt x="234" y="15527"/>
                  </a:cubicBezTo>
                  <a:cubicBezTo>
                    <a:pt x="643" y="15527"/>
                    <a:pt x="2219" y="14972"/>
                    <a:pt x="4787" y="14067"/>
                  </a:cubicBezTo>
                  <a:cubicBezTo>
                    <a:pt x="7034" y="13279"/>
                    <a:pt x="9515" y="12375"/>
                    <a:pt x="10157" y="12345"/>
                  </a:cubicBezTo>
                  <a:lnTo>
                    <a:pt x="10274" y="12608"/>
                  </a:lnTo>
                  <a:cubicBezTo>
                    <a:pt x="8931" y="13338"/>
                    <a:pt x="1343" y="17599"/>
                    <a:pt x="1197" y="18066"/>
                  </a:cubicBezTo>
                  <a:cubicBezTo>
                    <a:pt x="1168" y="18124"/>
                    <a:pt x="1168" y="18182"/>
                    <a:pt x="1226" y="18241"/>
                  </a:cubicBezTo>
                  <a:cubicBezTo>
                    <a:pt x="1256" y="18299"/>
                    <a:pt x="1314" y="18328"/>
                    <a:pt x="1402" y="18328"/>
                  </a:cubicBezTo>
                  <a:cubicBezTo>
                    <a:pt x="1927" y="18328"/>
                    <a:pt x="8143" y="15497"/>
                    <a:pt x="10974" y="14213"/>
                  </a:cubicBezTo>
                  <a:lnTo>
                    <a:pt x="11325" y="14972"/>
                  </a:lnTo>
                  <a:cubicBezTo>
                    <a:pt x="10186" y="15672"/>
                    <a:pt x="2686" y="20196"/>
                    <a:pt x="2627" y="20517"/>
                  </a:cubicBezTo>
                  <a:cubicBezTo>
                    <a:pt x="2627" y="20576"/>
                    <a:pt x="2627" y="20634"/>
                    <a:pt x="2657" y="20663"/>
                  </a:cubicBezTo>
                  <a:cubicBezTo>
                    <a:pt x="2715" y="20722"/>
                    <a:pt x="2744" y="20751"/>
                    <a:pt x="2802" y="20751"/>
                  </a:cubicBezTo>
                  <a:cubicBezTo>
                    <a:pt x="2890" y="20751"/>
                    <a:pt x="3094" y="20751"/>
                    <a:pt x="11996" y="16490"/>
                  </a:cubicBezTo>
                  <a:lnTo>
                    <a:pt x="12229" y="17044"/>
                  </a:lnTo>
                  <a:cubicBezTo>
                    <a:pt x="3707" y="22502"/>
                    <a:pt x="3795" y="22794"/>
                    <a:pt x="3853" y="22940"/>
                  </a:cubicBezTo>
                  <a:cubicBezTo>
                    <a:pt x="3882" y="23027"/>
                    <a:pt x="3970" y="23086"/>
                    <a:pt x="4057" y="23086"/>
                  </a:cubicBezTo>
                  <a:lnTo>
                    <a:pt x="4145" y="23056"/>
                  </a:lnTo>
                  <a:lnTo>
                    <a:pt x="4203" y="23056"/>
                  </a:lnTo>
                  <a:cubicBezTo>
                    <a:pt x="5254" y="22589"/>
                    <a:pt x="14739" y="18387"/>
                    <a:pt x="15148" y="17015"/>
                  </a:cubicBezTo>
                  <a:cubicBezTo>
                    <a:pt x="15265" y="16636"/>
                    <a:pt x="15089" y="15848"/>
                    <a:pt x="14652" y="14797"/>
                  </a:cubicBezTo>
                  <a:cubicBezTo>
                    <a:pt x="19205" y="12900"/>
                    <a:pt x="37445" y="2627"/>
                    <a:pt x="37650" y="2539"/>
                  </a:cubicBezTo>
                  <a:cubicBezTo>
                    <a:pt x="37679" y="2510"/>
                    <a:pt x="37708" y="2452"/>
                    <a:pt x="37737" y="2422"/>
                  </a:cubicBezTo>
                  <a:cubicBezTo>
                    <a:pt x="37737" y="2364"/>
                    <a:pt x="37737" y="2306"/>
                    <a:pt x="37708" y="2276"/>
                  </a:cubicBezTo>
                  <a:cubicBezTo>
                    <a:pt x="37650" y="2189"/>
                    <a:pt x="36482" y="525"/>
                    <a:pt x="35811" y="58"/>
                  </a:cubicBezTo>
                  <a:cubicBezTo>
                    <a:pt x="35753" y="29"/>
                    <a:pt x="35694" y="0"/>
                    <a:pt x="35636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8"/>
            <p:cNvSpPr/>
            <p:nvPr/>
          </p:nvSpPr>
          <p:spPr>
            <a:xfrm>
              <a:off x="6556913" y="1876000"/>
              <a:ext cx="599719" cy="502228"/>
            </a:xfrm>
            <a:custGeom>
              <a:avLst/>
              <a:gdLst/>
              <a:ahLst/>
              <a:cxnLst/>
              <a:rect l="l" t="t" r="r" b="b"/>
              <a:pathLst>
                <a:path w="14536" h="12173" extrusionOk="0">
                  <a:moveTo>
                    <a:pt x="6758" y="1"/>
                  </a:moveTo>
                  <a:cubicBezTo>
                    <a:pt x="4764" y="1"/>
                    <a:pt x="1" y="2914"/>
                    <a:pt x="1" y="2914"/>
                  </a:cubicBezTo>
                  <a:cubicBezTo>
                    <a:pt x="2073" y="3177"/>
                    <a:pt x="4145" y="12020"/>
                    <a:pt x="5371" y="12166"/>
                  </a:cubicBezTo>
                  <a:cubicBezTo>
                    <a:pt x="5421" y="12170"/>
                    <a:pt x="5472" y="12173"/>
                    <a:pt x="5524" y="12173"/>
                  </a:cubicBezTo>
                  <a:cubicBezTo>
                    <a:pt x="6731" y="12173"/>
                    <a:pt x="8332" y="10900"/>
                    <a:pt x="11383" y="9977"/>
                  </a:cubicBezTo>
                  <a:cubicBezTo>
                    <a:pt x="14535" y="8984"/>
                    <a:pt x="8465" y="1630"/>
                    <a:pt x="7501" y="287"/>
                  </a:cubicBezTo>
                  <a:cubicBezTo>
                    <a:pt x="7360" y="86"/>
                    <a:pt x="7100" y="1"/>
                    <a:pt x="67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8"/>
            <p:cNvSpPr/>
            <p:nvPr/>
          </p:nvSpPr>
          <p:spPr>
            <a:xfrm>
              <a:off x="6639015" y="1934916"/>
              <a:ext cx="220191" cy="456349"/>
            </a:xfrm>
            <a:custGeom>
              <a:avLst/>
              <a:gdLst/>
              <a:ahLst/>
              <a:cxnLst/>
              <a:rect l="l" t="t" r="r" b="b"/>
              <a:pathLst>
                <a:path w="5337" h="11061" extrusionOk="0">
                  <a:moveTo>
                    <a:pt x="242" y="0"/>
                  </a:moveTo>
                  <a:cubicBezTo>
                    <a:pt x="122" y="0"/>
                    <a:pt x="0" y="145"/>
                    <a:pt x="83" y="289"/>
                  </a:cubicBezTo>
                  <a:cubicBezTo>
                    <a:pt x="141" y="348"/>
                    <a:pt x="4928" y="7907"/>
                    <a:pt x="4315" y="10212"/>
                  </a:cubicBezTo>
                  <a:cubicBezTo>
                    <a:pt x="4286" y="10417"/>
                    <a:pt x="4140" y="10592"/>
                    <a:pt x="3965" y="10679"/>
                  </a:cubicBezTo>
                  <a:cubicBezTo>
                    <a:pt x="3712" y="10735"/>
                    <a:pt x="3783" y="11060"/>
                    <a:pt x="3996" y="11060"/>
                  </a:cubicBezTo>
                  <a:cubicBezTo>
                    <a:pt x="4005" y="11060"/>
                    <a:pt x="4014" y="11060"/>
                    <a:pt x="4023" y="11059"/>
                  </a:cubicBezTo>
                  <a:lnTo>
                    <a:pt x="4111" y="11059"/>
                  </a:lnTo>
                  <a:cubicBezTo>
                    <a:pt x="4402" y="10883"/>
                    <a:pt x="4607" y="10621"/>
                    <a:pt x="4665" y="10300"/>
                  </a:cubicBezTo>
                  <a:cubicBezTo>
                    <a:pt x="5336" y="7848"/>
                    <a:pt x="579" y="406"/>
                    <a:pt x="375" y="85"/>
                  </a:cubicBezTo>
                  <a:cubicBezTo>
                    <a:pt x="341" y="25"/>
                    <a:pt x="291" y="0"/>
                    <a:pt x="242" y="0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8"/>
            <p:cNvSpPr/>
            <p:nvPr/>
          </p:nvSpPr>
          <p:spPr>
            <a:xfrm>
              <a:off x="6688194" y="1917340"/>
              <a:ext cx="217963" cy="438939"/>
            </a:xfrm>
            <a:custGeom>
              <a:avLst/>
              <a:gdLst/>
              <a:ahLst/>
              <a:cxnLst/>
              <a:rect l="l" t="t" r="r" b="b"/>
              <a:pathLst>
                <a:path w="5283" h="10639" extrusionOk="0">
                  <a:moveTo>
                    <a:pt x="179" y="0"/>
                  </a:moveTo>
                  <a:cubicBezTo>
                    <a:pt x="131" y="0"/>
                    <a:pt x="88" y="15"/>
                    <a:pt x="58" y="44"/>
                  </a:cubicBezTo>
                  <a:cubicBezTo>
                    <a:pt x="0" y="102"/>
                    <a:pt x="0" y="219"/>
                    <a:pt x="58" y="307"/>
                  </a:cubicBezTo>
                  <a:cubicBezTo>
                    <a:pt x="117" y="365"/>
                    <a:pt x="4932" y="5472"/>
                    <a:pt x="4932" y="10463"/>
                  </a:cubicBezTo>
                  <a:cubicBezTo>
                    <a:pt x="4932" y="10551"/>
                    <a:pt x="4991" y="10638"/>
                    <a:pt x="5107" y="10638"/>
                  </a:cubicBezTo>
                  <a:cubicBezTo>
                    <a:pt x="5195" y="10638"/>
                    <a:pt x="5283" y="10551"/>
                    <a:pt x="5283" y="10434"/>
                  </a:cubicBezTo>
                  <a:cubicBezTo>
                    <a:pt x="5283" y="5327"/>
                    <a:pt x="525" y="248"/>
                    <a:pt x="321" y="44"/>
                  </a:cubicBezTo>
                  <a:cubicBezTo>
                    <a:pt x="277" y="15"/>
                    <a:pt x="226" y="0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6759198" y="1887511"/>
              <a:ext cx="299901" cy="425406"/>
            </a:xfrm>
            <a:custGeom>
              <a:avLst/>
              <a:gdLst/>
              <a:ahLst/>
              <a:cxnLst/>
              <a:rect l="l" t="t" r="r" b="b"/>
              <a:pathLst>
                <a:path w="7269" h="10311" extrusionOk="0">
                  <a:moveTo>
                    <a:pt x="205" y="1"/>
                  </a:moveTo>
                  <a:cubicBezTo>
                    <a:pt x="161" y="1"/>
                    <a:pt x="118" y="23"/>
                    <a:pt x="88" y="67"/>
                  </a:cubicBezTo>
                  <a:cubicBezTo>
                    <a:pt x="1" y="125"/>
                    <a:pt x="1" y="242"/>
                    <a:pt x="88" y="300"/>
                  </a:cubicBezTo>
                  <a:cubicBezTo>
                    <a:pt x="1227" y="1584"/>
                    <a:pt x="2277" y="2927"/>
                    <a:pt x="3270" y="4328"/>
                  </a:cubicBezTo>
                  <a:cubicBezTo>
                    <a:pt x="5167" y="7100"/>
                    <a:pt x="5838" y="9085"/>
                    <a:pt x="5167" y="10048"/>
                  </a:cubicBezTo>
                  <a:cubicBezTo>
                    <a:pt x="5108" y="10106"/>
                    <a:pt x="5138" y="10223"/>
                    <a:pt x="5196" y="10281"/>
                  </a:cubicBezTo>
                  <a:cubicBezTo>
                    <a:pt x="5225" y="10311"/>
                    <a:pt x="5283" y="10311"/>
                    <a:pt x="5313" y="10311"/>
                  </a:cubicBezTo>
                  <a:cubicBezTo>
                    <a:pt x="5371" y="10311"/>
                    <a:pt x="5400" y="10281"/>
                    <a:pt x="5429" y="10223"/>
                  </a:cubicBezTo>
                  <a:cubicBezTo>
                    <a:pt x="7268" y="7626"/>
                    <a:pt x="614" y="358"/>
                    <a:pt x="322" y="67"/>
                  </a:cubicBezTo>
                  <a:cubicBezTo>
                    <a:pt x="293" y="23"/>
                    <a:pt x="249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5565949" y="3111043"/>
              <a:ext cx="2672042" cy="1229226"/>
            </a:xfrm>
            <a:custGeom>
              <a:avLst/>
              <a:gdLst/>
              <a:ahLst/>
              <a:cxnLst/>
              <a:rect l="l" t="t" r="r" b="b"/>
              <a:pathLst>
                <a:path w="64765" h="29794" extrusionOk="0">
                  <a:moveTo>
                    <a:pt x="34075" y="1"/>
                  </a:moveTo>
                  <a:cubicBezTo>
                    <a:pt x="33318" y="1"/>
                    <a:pt x="32553" y="40"/>
                    <a:pt x="31783" y="121"/>
                  </a:cubicBezTo>
                  <a:cubicBezTo>
                    <a:pt x="13571" y="2077"/>
                    <a:pt x="0" y="24549"/>
                    <a:pt x="12404" y="28810"/>
                  </a:cubicBezTo>
                  <a:cubicBezTo>
                    <a:pt x="12404" y="28810"/>
                    <a:pt x="22194" y="29793"/>
                    <a:pt x="32728" y="29793"/>
                  </a:cubicBezTo>
                  <a:cubicBezTo>
                    <a:pt x="42076" y="29793"/>
                    <a:pt x="52012" y="29019"/>
                    <a:pt x="56211" y="26096"/>
                  </a:cubicBezTo>
                  <a:cubicBezTo>
                    <a:pt x="64765" y="20170"/>
                    <a:pt x="51257" y="1"/>
                    <a:pt x="340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6841094" y="3118181"/>
              <a:ext cx="476854" cy="350689"/>
            </a:xfrm>
            <a:custGeom>
              <a:avLst/>
              <a:gdLst/>
              <a:ahLst/>
              <a:cxnLst/>
              <a:rect l="l" t="t" r="r" b="b"/>
              <a:pathLst>
                <a:path w="11558" h="8500" extrusionOk="0">
                  <a:moveTo>
                    <a:pt x="141" y="1"/>
                  </a:moveTo>
                  <a:cubicBezTo>
                    <a:pt x="66" y="1"/>
                    <a:pt x="1" y="77"/>
                    <a:pt x="1" y="152"/>
                  </a:cubicBezTo>
                  <a:cubicBezTo>
                    <a:pt x="1" y="269"/>
                    <a:pt x="59" y="357"/>
                    <a:pt x="176" y="357"/>
                  </a:cubicBezTo>
                  <a:cubicBezTo>
                    <a:pt x="1372" y="503"/>
                    <a:pt x="2569" y="882"/>
                    <a:pt x="3649" y="1466"/>
                  </a:cubicBezTo>
                  <a:cubicBezTo>
                    <a:pt x="5546" y="2458"/>
                    <a:pt x="8377" y="4413"/>
                    <a:pt x="11208" y="8412"/>
                  </a:cubicBezTo>
                  <a:cubicBezTo>
                    <a:pt x="11237" y="8470"/>
                    <a:pt x="11295" y="8499"/>
                    <a:pt x="11354" y="8499"/>
                  </a:cubicBezTo>
                  <a:cubicBezTo>
                    <a:pt x="11383" y="8470"/>
                    <a:pt x="11412" y="8470"/>
                    <a:pt x="11441" y="8441"/>
                  </a:cubicBezTo>
                  <a:cubicBezTo>
                    <a:pt x="11529" y="8383"/>
                    <a:pt x="11558" y="8266"/>
                    <a:pt x="11500" y="8178"/>
                  </a:cubicBezTo>
                  <a:cubicBezTo>
                    <a:pt x="6013" y="386"/>
                    <a:pt x="409" y="6"/>
                    <a:pt x="176" y="6"/>
                  </a:cubicBezTo>
                  <a:cubicBezTo>
                    <a:pt x="164" y="3"/>
                    <a:pt x="152" y="1"/>
                    <a:pt x="141" y="1"/>
                  </a:cubicBezTo>
                  <a:close/>
                </a:path>
              </a:pathLst>
            </a:custGeom>
            <a:solidFill>
              <a:srgbClr val="261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6850748" y="4093137"/>
              <a:ext cx="67456" cy="255920"/>
            </a:xfrm>
            <a:custGeom>
              <a:avLst/>
              <a:gdLst/>
              <a:ahLst/>
              <a:cxnLst/>
              <a:rect l="l" t="t" r="r" b="b"/>
              <a:pathLst>
                <a:path w="1635" h="6203" extrusionOk="0">
                  <a:moveTo>
                    <a:pt x="402" y="0"/>
                  </a:moveTo>
                  <a:cubicBezTo>
                    <a:pt x="317" y="0"/>
                    <a:pt x="233" y="52"/>
                    <a:pt x="233" y="161"/>
                  </a:cubicBezTo>
                  <a:cubicBezTo>
                    <a:pt x="0" y="3051"/>
                    <a:pt x="1197" y="5969"/>
                    <a:pt x="1255" y="6086"/>
                  </a:cubicBezTo>
                  <a:cubicBezTo>
                    <a:pt x="1284" y="6144"/>
                    <a:pt x="1343" y="6203"/>
                    <a:pt x="1430" y="6203"/>
                  </a:cubicBezTo>
                  <a:cubicBezTo>
                    <a:pt x="1459" y="6203"/>
                    <a:pt x="1488" y="6203"/>
                    <a:pt x="1488" y="6174"/>
                  </a:cubicBezTo>
                  <a:cubicBezTo>
                    <a:pt x="1576" y="6144"/>
                    <a:pt x="1634" y="6028"/>
                    <a:pt x="1605" y="5940"/>
                  </a:cubicBezTo>
                  <a:cubicBezTo>
                    <a:pt x="1576" y="5911"/>
                    <a:pt x="379" y="2992"/>
                    <a:pt x="584" y="191"/>
                  </a:cubicBezTo>
                  <a:cubicBezTo>
                    <a:pt x="599" y="67"/>
                    <a:pt x="499" y="0"/>
                    <a:pt x="402" y="0"/>
                  </a:cubicBezTo>
                  <a:close/>
                </a:path>
              </a:pathLst>
            </a:custGeom>
            <a:solidFill>
              <a:srgbClr val="261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6694176" y="4117850"/>
              <a:ext cx="68694" cy="231207"/>
            </a:xfrm>
            <a:custGeom>
              <a:avLst/>
              <a:gdLst/>
              <a:ahLst/>
              <a:cxnLst/>
              <a:rect l="l" t="t" r="r" b="b"/>
              <a:pathLst>
                <a:path w="1665" h="5604" extrusionOk="0">
                  <a:moveTo>
                    <a:pt x="176" y="0"/>
                  </a:moveTo>
                  <a:cubicBezTo>
                    <a:pt x="88" y="0"/>
                    <a:pt x="1" y="88"/>
                    <a:pt x="1" y="205"/>
                  </a:cubicBezTo>
                  <a:cubicBezTo>
                    <a:pt x="1" y="380"/>
                    <a:pt x="30" y="4611"/>
                    <a:pt x="1314" y="5575"/>
                  </a:cubicBezTo>
                  <a:cubicBezTo>
                    <a:pt x="1343" y="5575"/>
                    <a:pt x="1373" y="5604"/>
                    <a:pt x="1431" y="5604"/>
                  </a:cubicBezTo>
                  <a:cubicBezTo>
                    <a:pt x="1606" y="5604"/>
                    <a:pt x="1664" y="5370"/>
                    <a:pt x="1519" y="5283"/>
                  </a:cubicBezTo>
                  <a:cubicBezTo>
                    <a:pt x="585" y="4582"/>
                    <a:pt x="380" y="1372"/>
                    <a:pt x="380" y="205"/>
                  </a:cubicBezTo>
                  <a:cubicBezTo>
                    <a:pt x="380" y="88"/>
                    <a:pt x="293" y="0"/>
                    <a:pt x="176" y="0"/>
                  </a:cubicBezTo>
                  <a:close/>
                </a:path>
              </a:pathLst>
            </a:custGeom>
            <a:solidFill>
              <a:srgbClr val="261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7675526" y="4033231"/>
              <a:ext cx="71087" cy="243584"/>
            </a:xfrm>
            <a:custGeom>
              <a:avLst/>
              <a:gdLst/>
              <a:ahLst/>
              <a:cxnLst/>
              <a:rect l="l" t="t" r="r" b="b"/>
              <a:pathLst>
                <a:path w="1723" h="5904" extrusionOk="0">
                  <a:moveTo>
                    <a:pt x="1547" y="1"/>
                  </a:moveTo>
                  <a:cubicBezTo>
                    <a:pt x="1460" y="1"/>
                    <a:pt x="1397" y="53"/>
                    <a:pt x="1373" y="125"/>
                  </a:cubicBezTo>
                  <a:cubicBezTo>
                    <a:pt x="1314" y="271"/>
                    <a:pt x="1" y="3686"/>
                    <a:pt x="205" y="5758"/>
                  </a:cubicBezTo>
                  <a:cubicBezTo>
                    <a:pt x="234" y="5845"/>
                    <a:pt x="322" y="5904"/>
                    <a:pt x="409" y="5904"/>
                  </a:cubicBezTo>
                  <a:cubicBezTo>
                    <a:pt x="526" y="5904"/>
                    <a:pt x="585" y="5816"/>
                    <a:pt x="585" y="5699"/>
                  </a:cubicBezTo>
                  <a:cubicBezTo>
                    <a:pt x="380" y="3715"/>
                    <a:pt x="1694" y="300"/>
                    <a:pt x="1694" y="242"/>
                  </a:cubicBezTo>
                  <a:cubicBezTo>
                    <a:pt x="1723" y="154"/>
                    <a:pt x="1694" y="67"/>
                    <a:pt x="1606" y="8"/>
                  </a:cubicBezTo>
                  <a:cubicBezTo>
                    <a:pt x="1585" y="3"/>
                    <a:pt x="1566" y="1"/>
                    <a:pt x="1547" y="1"/>
                  </a:cubicBezTo>
                  <a:close/>
                </a:path>
              </a:pathLst>
            </a:custGeom>
            <a:solidFill>
              <a:srgbClr val="261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6384745" y="3276775"/>
              <a:ext cx="262521" cy="205339"/>
            </a:xfrm>
            <a:custGeom>
              <a:avLst/>
              <a:gdLst/>
              <a:ahLst/>
              <a:cxnLst/>
              <a:rect l="l" t="t" r="r" b="b"/>
              <a:pathLst>
                <a:path w="6363" h="4977" extrusionOk="0">
                  <a:moveTo>
                    <a:pt x="205" y="0"/>
                  </a:moveTo>
                  <a:cubicBezTo>
                    <a:pt x="161" y="0"/>
                    <a:pt x="117" y="15"/>
                    <a:pt x="88" y="44"/>
                  </a:cubicBezTo>
                  <a:cubicBezTo>
                    <a:pt x="0" y="132"/>
                    <a:pt x="30" y="248"/>
                    <a:pt x="88" y="307"/>
                  </a:cubicBezTo>
                  <a:cubicBezTo>
                    <a:pt x="117" y="336"/>
                    <a:pt x="3824" y="3517"/>
                    <a:pt x="6071" y="4947"/>
                  </a:cubicBezTo>
                  <a:cubicBezTo>
                    <a:pt x="6100" y="4947"/>
                    <a:pt x="6129" y="4976"/>
                    <a:pt x="6158" y="4976"/>
                  </a:cubicBezTo>
                  <a:cubicBezTo>
                    <a:pt x="6217" y="4976"/>
                    <a:pt x="6275" y="4947"/>
                    <a:pt x="6304" y="4889"/>
                  </a:cubicBezTo>
                  <a:cubicBezTo>
                    <a:pt x="6363" y="4801"/>
                    <a:pt x="6334" y="4714"/>
                    <a:pt x="6246" y="4655"/>
                  </a:cubicBezTo>
                  <a:cubicBezTo>
                    <a:pt x="4028" y="3225"/>
                    <a:pt x="380" y="73"/>
                    <a:pt x="321" y="44"/>
                  </a:cubicBezTo>
                  <a:cubicBezTo>
                    <a:pt x="292" y="15"/>
                    <a:pt x="248" y="0"/>
                    <a:pt x="205" y="0"/>
                  </a:cubicBezTo>
                  <a:close/>
                </a:path>
              </a:pathLst>
            </a:custGeom>
            <a:solidFill>
              <a:srgbClr val="261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6266749" y="3361064"/>
              <a:ext cx="234838" cy="168001"/>
            </a:xfrm>
            <a:custGeom>
              <a:avLst/>
              <a:gdLst/>
              <a:ahLst/>
              <a:cxnLst/>
              <a:rect l="l" t="t" r="r" b="b"/>
              <a:pathLst>
                <a:path w="5692" h="4072" extrusionOk="0">
                  <a:moveTo>
                    <a:pt x="208" y="0"/>
                  </a:moveTo>
                  <a:cubicBezTo>
                    <a:pt x="161" y="0"/>
                    <a:pt x="117" y="15"/>
                    <a:pt x="88" y="44"/>
                  </a:cubicBezTo>
                  <a:cubicBezTo>
                    <a:pt x="0" y="132"/>
                    <a:pt x="0" y="248"/>
                    <a:pt x="88" y="307"/>
                  </a:cubicBezTo>
                  <a:cubicBezTo>
                    <a:pt x="1722" y="1824"/>
                    <a:pt x="5195" y="3926"/>
                    <a:pt x="5341" y="4013"/>
                  </a:cubicBezTo>
                  <a:cubicBezTo>
                    <a:pt x="5370" y="4042"/>
                    <a:pt x="5399" y="4042"/>
                    <a:pt x="5429" y="4042"/>
                  </a:cubicBezTo>
                  <a:lnTo>
                    <a:pt x="5429" y="4072"/>
                  </a:lnTo>
                  <a:cubicBezTo>
                    <a:pt x="5633" y="4072"/>
                    <a:pt x="5691" y="3809"/>
                    <a:pt x="5545" y="3721"/>
                  </a:cubicBezTo>
                  <a:cubicBezTo>
                    <a:pt x="5487" y="3692"/>
                    <a:pt x="1956" y="1562"/>
                    <a:pt x="350" y="44"/>
                  </a:cubicBezTo>
                  <a:cubicBezTo>
                    <a:pt x="307" y="15"/>
                    <a:pt x="256" y="0"/>
                    <a:pt x="208" y="0"/>
                  </a:cubicBezTo>
                  <a:close/>
                </a:path>
              </a:pathLst>
            </a:custGeom>
            <a:solidFill>
              <a:srgbClr val="261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6588598" y="3169670"/>
              <a:ext cx="432750" cy="109002"/>
            </a:xfrm>
            <a:custGeom>
              <a:avLst/>
              <a:gdLst/>
              <a:ahLst/>
              <a:cxnLst/>
              <a:rect l="l" t="t" r="r" b="b"/>
              <a:pathLst>
                <a:path w="10489" h="2642" extrusionOk="0">
                  <a:moveTo>
                    <a:pt x="9910" y="1"/>
                  </a:moveTo>
                  <a:cubicBezTo>
                    <a:pt x="7009" y="1"/>
                    <a:pt x="533" y="2178"/>
                    <a:pt x="225" y="2290"/>
                  </a:cubicBezTo>
                  <a:cubicBezTo>
                    <a:pt x="1" y="2318"/>
                    <a:pt x="46" y="2642"/>
                    <a:pt x="256" y="2642"/>
                  </a:cubicBezTo>
                  <a:cubicBezTo>
                    <a:pt x="265" y="2642"/>
                    <a:pt x="274" y="2641"/>
                    <a:pt x="283" y="2640"/>
                  </a:cubicBezTo>
                  <a:lnTo>
                    <a:pt x="342" y="2611"/>
                  </a:lnTo>
                  <a:cubicBezTo>
                    <a:pt x="426" y="2611"/>
                    <a:pt x="7144" y="355"/>
                    <a:pt x="9947" y="355"/>
                  </a:cubicBezTo>
                  <a:cubicBezTo>
                    <a:pt x="10049" y="355"/>
                    <a:pt x="10145" y="358"/>
                    <a:pt x="10236" y="364"/>
                  </a:cubicBezTo>
                  <a:cubicBezTo>
                    <a:pt x="10245" y="365"/>
                    <a:pt x="10254" y="365"/>
                    <a:pt x="10263" y="365"/>
                  </a:cubicBezTo>
                  <a:cubicBezTo>
                    <a:pt x="10471" y="365"/>
                    <a:pt x="10489" y="41"/>
                    <a:pt x="10265" y="13"/>
                  </a:cubicBezTo>
                  <a:cubicBezTo>
                    <a:pt x="10154" y="5"/>
                    <a:pt x="10035" y="1"/>
                    <a:pt x="9910" y="1"/>
                  </a:cubicBezTo>
                  <a:close/>
                </a:path>
              </a:pathLst>
            </a:custGeom>
            <a:solidFill>
              <a:srgbClr val="261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6688194" y="3252969"/>
              <a:ext cx="449170" cy="114737"/>
            </a:xfrm>
            <a:custGeom>
              <a:avLst/>
              <a:gdLst/>
              <a:ahLst/>
              <a:cxnLst/>
              <a:rect l="l" t="t" r="r" b="b"/>
              <a:pathLst>
                <a:path w="10887" h="2781" extrusionOk="0">
                  <a:moveTo>
                    <a:pt x="9651" y="0"/>
                  </a:moveTo>
                  <a:cubicBezTo>
                    <a:pt x="5669" y="0"/>
                    <a:pt x="386" y="2324"/>
                    <a:pt x="146" y="2431"/>
                  </a:cubicBezTo>
                  <a:cubicBezTo>
                    <a:pt x="58" y="2460"/>
                    <a:pt x="0" y="2577"/>
                    <a:pt x="58" y="2664"/>
                  </a:cubicBezTo>
                  <a:cubicBezTo>
                    <a:pt x="88" y="2752"/>
                    <a:pt x="146" y="2781"/>
                    <a:pt x="233" y="2781"/>
                  </a:cubicBezTo>
                  <a:lnTo>
                    <a:pt x="321" y="2781"/>
                  </a:lnTo>
                  <a:cubicBezTo>
                    <a:pt x="375" y="2754"/>
                    <a:pt x="5783" y="358"/>
                    <a:pt x="9693" y="358"/>
                  </a:cubicBezTo>
                  <a:cubicBezTo>
                    <a:pt x="10036" y="358"/>
                    <a:pt x="10367" y="377"/>
                    <a:pt x="10682" y="417"/>
                  </a:cubicBezTo>
                  <a:cubicBezTo>
                    <a:pt x="10799" y="417"/>
                    <a:pt x="10886" y="358"/>
                    <a:pt x="10886" y="271"/>
                  </a:cubicBezTo>
                  <a:cubicBezTo>
                    <a:pt x="10886" y="154"/>
                    <a:pt x="10828" y="67"/>
                    <a:pt x="10740" y="67"/>
                  </a:cubicBezTo>
                  <a:cubicBezTo>
                    <a:pt x="10392" y="21"/>
                    <a:pt x="10027" y="0"/>
                    <a:pt x="9651" y="0"/>
                  </a:cubicBezTo>
                  <a:close/>
                </a:path>
              </a:pathLst>
            </a:custGeom>
            <a:solidFill>
              <a:srgbClr val="261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6495521" y="3763778"/>
              <a:ext cx="1466622" cy="570839"/>
            </a:xfrm>
            <a:custGeom>
              <a:avLst/>
              <a:gdLst/>
              <a:ahLst/>
              <a:cxnLst/>
              <a:rect l="l" t="t" r="r" b="b"/>
              <a:pathLst>
                <a:path w="35548" h="13836" extrusionOk="0">
                  <a:moveTo>
                    <a:pt x="35331" y="1"/>
                  </a:moveTo>
                  <a:cubicBezTo>
                    <a:pt x="35268" y="1"/>
                    <a:pt x="35206" y="33"/>
                    <a:pt x="35169" y="89"/>
                  </a:cubicBezTo>
                  <a:cubicBezTo>
                    <a:pt x="31277" y="7359"/>
                    <a:pt x="25981" y="9080"/>
                    <a:pt x="20766" y="9080"/>
                  </a:cubicBezTo>
                  <a:cubicBezTo>
                    <a:pt x="18276" y="9080"/>
                    <a:pt x="15805" y="8687"/>
                    <a:pt x="13513" y="8320"/>
                  </a:cubicBezTo>
                  <a:cubicBezTo>
                    <a:pt x="11586" y="8038"/>
                    <a:pt x="9754" y="7737"/>
                    <a:pt x="8154" y="7737"/>
                  </a:cubicBezTo>
                  <a:cubicBezTo>
                    <a:pt x="7766" y="7737"/>
                    <a:pt x="7392" y="7754"/>
                    <a:pt x="7034" y="7794"/>
                  </a:cubicBezTo>
                  <a:cubicBezTo>
                    <a:pt x="2248" y="8261"/>
                    <a:pt x="59" y="13544"/>
                    <a:pt x="30" y="13602"/>
                  </a:cubicBezTo>
                  <a:cubicBezTo>
                    <a:pt x="0" y="13690"/>
                    <a:pt x="59" y="13777"/>
                    <a:pt x="146" y="13836"/>
                  </a:cubicBezTo>
                  <a:lnTo>
                    <a:pt x="205" y="13836"/>
                  </a:lnTo>
                  <a:cubicBezTo>
                    <a:pt x="292" y="13836"/>
                    <a:pt x="351" y="13777"/>
                    <a:pt x="409" y="13719"/>
                  </a:cubicBezTo>
                  <a:cubicBezTo>
                    <a:pt x="409" y="13660"/>
                    <a:pt x="2510" y="8611"/>
                    <a:pt x="7092" y="8144"/>
                  </a:cubicBezTo>
                  <a:cubicBezTo>
                    <a:pt x="7434" y="8105"/>
                    <a:pt x="7794" y="8087"/>
                    <a:pt x="8170" y="8087"/>
                  </a:cubicBezTo>
                  <a:cubicBezTo>
                    <a:pt x="9724" y="8087"/>
                    <a:pt x="11552" y="8388"/>
                    <a:pt x="13455" y="8670"/>
                  </a:cubicBezTo>
                  <a:cubicBezTo>
                    <a:pt x="15785" y="9038"/>
                    <a:pt x="18296" y="9436"/>
                    <a:pt x="20826" y="9436"/>
                  </a:cubicBezTo>
                  <a:cubicBezTo>
                    <a:pt x="26121" y="9436"/>
                    <a:pt x="31500" y="7690"/>
                    <a:pt x="35490" y="264"/>
                  </a:cubicBezTo>
                  <a:cubicBezTo>
                    <a:pt x="35548" y="177"/>
                    <a:pt x="35519" y="60"/>
                    <a:pt x="35431" y="31"/>
                  </a:cubicBezTo>
                  <a:cubicBezTo>
                    <a:pt x="35400" y="10"/>
                    <a:pt x="35366" y="1"/>
                    <a:pt x="35331" y="1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6011448" y="3441062"/>
              <a:ext cx="1698984" cy="842973"/>
            </a:xfrm>
            <a:custGeom>
              <a:avLst/>
              <a:gdLst/>
              <a:ahLst/>
              <a:cxnLst/>
              <a:rect l="l" t="t" r="r" b="b"/>
              <a:pathLst>
                <a:path w="41180" h="20432" extrusionOk="0">
                  <a:moveTo>
                    <a:pt x="40935" y="1"/>
                  </a:moveTo>
                  <a:cubicBezTo>
                    <a:pt x="40869" y="1"/>
                    <a:pt x="40804" y="36"/>
                    <a:pt x="40773" y="119"/>
                  </a:cubicBezTo>
                  <a:cubicBezTo>
                    <a:pt x="38272" y="6681"/>
                    <a:pt x="32704" y="7814"/>
                    <a:pt x="26623" y="7814"/>
                  </a:cubicBezTo>
                  <a:cubicBezTo>
                    <a:pt x="24969" y="7814"/>
                    <a:pt x="23277" y="7730"/>
                    <a:pt x="21598" y="7649"/>
                  </a:cubicBezTo>
                  <a:cubicBezTo>
                    <a:pt x="20113" y="7527"/>
                    <a:pt x="18627" y="7475"/>
                    <a:pt x="17142" y="7475"/>
                  </a:cubicBezTo>
                  <a:cubicBezTo>
                    <a:pt x="16497" y="7475"/>
                    <a:pt x="15851" y="7485"/>
                    <a:pt x="15206" y="7503"/>
                  </a:cubicBezTo>
                  <a:cubicBezTo>
                    <a:pt x="6305" y="7970"/>
                    <a:pt x="88" y="20052"/>
                    <a:pt x="30" y="20169"/>
                  </a:cubicBezTo>
                  <a:cubicBezTo>
                    <a:pt x="1" y="20257"/>
                    <a:pt x="30" y="20373"/>
                    <a:pt x="118" y="20432"/>
                  </a:cubicBezTo>
                  <a:lnTo>
                    <a:pt x="205" y="20432"/>
                  </a:lnTo>
                  <a:cubicBezTo>
                    <a:pt x="264" y="20432"/>
                    <a:pt x="322" y="20403"/>
                    <a:pt x="351" y="20344"/>
                  </a:cubicBezTo>
                  <a:cubicBezTo>
                    <a:pt x="439" y="20227"/>
                    <a:pt x="6538" y="8320"/>
                    <a:pt x="15236" y="7882"/>
                  </a:cubicBezTo>
                  <a:cubicBezTo>
                    <a:pt x="15808" y="7848"/>
                    <a:pt x="16396" y="7834"/>
                    <a:pt x="16997" y="7834"/>
                  </a:cubicBezTo>
                  <a:cubicBezTo>
                    <a:pt x="18449" y="7834"/>
                    <a:pt x="19980" y="7916"/>
                    <a:pt x="21569" y="7999"/>
                  </a:cubicBezTo>
                  <a:cubicBezTo>
                    <a:pt x="23185" y="8079"/>
                    <a:pt x="24845" y="8162"/>
                    <a:pt x="26490" y="8162"/>
                  </a:cubicBezTo>
                  <a:cubicBezTo>
                    <a:pt x="32627" y="8162"/>
                    <a:pt x="38545" y="7009"/>
                    <a:pt x="41123" y="265"/>
                  </a:cubicBezTo>
                  <a:cubicBezTo>
                    <a:pt x="41179" y="115"/>
                    <a:pt x="41054" y="1"/>
                    <a:pt x="40935" y="1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6049982" y="3592601"/>
              <a:ext cx="386583" cy="236282"/>
            </a:xfrm>
            <a:custGeom>
              <a:avLst/>
              <a:gdLst/>
              <a:ahLst/>
              <a:cxnLst/>
              <a:rect l="l" t="t" r="r" b="b"/>
              <a:pathLst>
                <a:path w="9370" h="5727" extrusionOk="0">
                  <a:moveTo>
                    <a:pt x="169" y="1"/>
                  </a:moveTo>
                  <a:cubicBezTo>
                    <a:pt x="88" y="1"/>
                    <a:pt x="1" y="77"/>
                    <a:pt x="1" y="152"/>
                  </a:cubicBezTo>
                  <a:cubicBezTo>
                    <a:pt x="1" y="269"/>
                    <a:pt x="59" y="357"/>
                    <a:pt x="176" y="357"/>
                  </a:cubicBezTo>
                  <a:cubicBezTo>
                    <a:pt x="263" y="357"/>
                    <a:pt x="7180" y="1145"/>
                    <a:pt x="8961" y="5610"/>
                  </a:cubicBezTo>
                  <a:cubicBezTo>
                    <a:pt x="9019" y="5668"/>
                    <a:pt x="9077" y="5727"/>
                    <a:pt x="9136" y="5727"/>
                  </a:cubicBezTo>
                  <a:cubicBezTo>
                    <a:pt x="9165" y="5727"/>
                    <a:pt x="9194" y="5698"/>
                    <a:pt x="9223" y="5698"/>
                  </a:cubicBezTo>
                  <a:cubicBezTo>
                    <a:pt x="9311" y="5668"/>
                    <a:pt x="9369" y="5552"/>
                    <a:pt x="9340" y="5464"/>
                  </a:cubicBezTo>
                  <a:cubicBezTo>
                    <a:pt x="7443" y="824"/>
                    <a:pt x="497" y="36"/>
                    <a:pt x="205" y="6"/>
                  </a:cubicBezTo>
                  <a:cubicBezTo>
                    <a:pt x="193" y="3"/>
                    <a:pt x="181" y="1"/>
                    <a:pt x="169" y="1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6497914" y="3225533"/>
              <a:ext cx="452801" cy="539524"/>
            </a:xfrm>
            <a:custGeom>
              <a:avLst/>
              <a:gdLst/>
              <a:ahLst/>
              <a:cxnLst/>
              <a:rect l="l" t="t" r="r" b="b"/>
              <a:pathLst>
                <a:path w="10975" h="13077" extrusionOk="0">
                  <a:moveTo>
                    <a:pt x="194" y="1"/>
                  </a:moveTo>
                  <a:cubicBezTo>
                    <a:pt x="133" y="1"/>
                    <a:pt x="78" y="33"/>
                    <a:pt x="59" y="90"/>
                  </a:cubicBezTo>
                  <a:cubicBezTo>
                    <a:pt x="1" y="177"/>
                    <a:pt x="30" y="294"/>
                    <a:pt x="117" y="352"/>
                  </a:cubicBezTo>
                  <a:cubicBezTo>
                    <a:pt x="205" y="411"/>
                    <a:pt x="10128" y="5897"/>
                    <a:pt x="10595" y="12902"/>
                  </a:cubicBezTo>
                  <a:cubicBezTo>
                    <a:pt x="10595" y="13019"/>
                    <a:pt x="10683" y="13077"/>
                    <a:pt x="10770" y="13077"/>
                  </a:cubicBezTo>
                  <a:lnTo>
                    <a:pt x="10799" y="13077"/>
                  </a:lnTo>
                  <a:cubicBezTo>
                    <a:pt x="10887" y="13077"/>
                    <a:pt x="10974" y="12989"/>
                    <a:pt x="10974" y="12873"/>
                  </a:cubicBezTo>
                  <a:cubicBezTo>
                    <a:pt x="10712" y="9108"/>
                    <a:pt x="7822" y="5810"/>
                    <a:pt x="5458" y="3708"/>
                  </a:cubicBezTo>
                  <a:cubicBezTo>
                    <a:pt x="3853" y="2308"/>
                    <a:pt x="2131" y="1082"/>
                    <a:pt x="293" y="31"/>
                  </a:cubicBezTo>
                  <a:cubicBezTo>
                    <a:pt x="262" y="10"/>
                    <a:pt x="227" y="1"/>
                    <a:pt x="194" y="1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7255319" y="3206802"/>
              <a:ext cx="162596" cy="552273"/>
            </a:xfrm>
            <a:custGeom>
              <a:avLst/>
              <a:gdLst/>
              <a:ahLst/>
              <a:cxnLst/>
              <a:rect l="l" t="t" r="r" b="b"/>
              <a:pathLst>
                <a:path w="3941" h="13386" extrusionOk="0">
                  <a:moveTo>
                    <a:pt x="3752" y="1"/>
                  </a:moveTo>
                  <a:cubicBezTo>
                    <a:pt x="3716" y="1"/>
                    <a:pt x="3680" y="8"/>
                    <a:pt x="3648" y="18"/>
                  </a:cubicBezTo>
                  <a:cubicBezTo>
                    <a:pt x="1956" y="1069"/>
                    <a:pt x="1022" y="3637"/>
                    <a:pt x="934" y="7606"/>
                  </a:cubicBezTo>
                  <a:cubicBezTo>
                    <a:pt x="876" y="9474"/>
                    <a:pt x="993" y="11371"/>
                    <a:pt x="1284" y="13239"/>
                  </a:cubicBezTo>
                  <a:cubicBezTo>
                    <a:pt x="1284" y="13327"/>
                    <a:pt x="1372" y="13385"/>
                    <a:pt x="1460" y="13385"/>
                  </a:cubicBezTo>
                  <a:lnTo>
                    <a:pt x="1489" y="13385"/>
                  </a:lnTo>
                  <a:cubicBezTo>
                    <a:pt x="1576" y="13356"/>
                    <a:pt x="1635" y="13268"/>
                    <a:pt x="1635" y="13181"/>
                  </a:cubicBezTo>
                  <a:cubicBezTo>
                    <a:pt x="1605" y="13064"/>
                    <a:pt x="0" y="2703"/>
                    <a:pt x="3853" y="339"/>
                  </a:cubicBezTo>
                  <a:cubicBezTo>
                    <a:pt x="3940" y="281"/>
                    <a:pt x="3940" y="164"/>
                    <a:pt x="3911" y="77"/>
                  </a:cubicBezTo>
                  <a:cubicBezTo>
                    <a:pt x="3874" y="21"/>
                    <a:pt x="3814" y="1"/>
                    <a:pt x="3752" y="1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6157169" y="3523907"/>
              <a:ext cx="1614736" cy="760128"/>
            </a:xfrm>
            <a:custGeom>
              <a:avLst/>
              <a:gdLst/>
              <a:ahLst/>
              <a:cxnLst/>
              <a:rect l="l" t="t" r="r" b="b"/>
              <a:pathLst>
                <a:path w="39138" h="18424" extrusionOk="0">
                  <a:moveTo>
                    <a:pt x="38933" y="0"/>
                  </a:moveTo>
                  <a:cubicBezTo>
                    <a:pt x="38846" y="0"/>
                    <a:pt x="38782" y="53"/>
                    <a:pt x="38758" y="125"/>
                  </a:cubicBezTo>
                  <a:cubicBezTo>
                    <a:pt x="37138" y="7271"/>
                    <a:pt x="30061" y="8739"/>
                    <a:pt x="23306" y="8739"/>
                  </a:cubicBezTo>
                  <a:cubicBezTo>
                    <a:pt x="20571" y="8739"/>
                    <a:pt x="17889" y="8498"/>
                    <a:pt x="15644" y="8297"/>
                  </a:cubicBezTo>
                  <a:cubicBezTo>
                    <a:pt x="14622" y="8209"/>
                    <a:pt x="13659" y="8121"/>
                    <a:pt x="12813" y="8063"/>
                  </a:cubicBezTo>
                  <a:cubicBezTo>
                    <a:pt x="12652" y="8053"/>
                    <a:pt x="12492" y="8048"/>
                    <a:pt x="12333" y="8048"/>
                  </a:cubicBezTo>
                  <a:cubicBezTo>
                    <a:pt x="5198" y="8048"/>
                    <a:pt x="87" y="18075"/>
                    <a:pt x="29" y="18161"/>
                  </a:cubicBezTo>
                  <a:cubicBezTo>
                    <a:pt x="0" y="18249"/>
                    <a:pt x="29" y="18365"/>
                    <a:pt x="117" y="18424"/>
                  </a:cubicBezTo>
                  <a:lnTo>
                    <a:pt x="205" y="18424"/>
                  </a:lnTo>
                  <a:cubicBezTo>
                    <a:pt x="263" y="18395"/>
                    <a:pt x="321" y="18365"/>
                    <a:pt x="351" y="18336"/>
                  </a:cubicBezTo>
                  <a:cubicBezTo>
                    <a:pt x="408" y="18222"/>
                    <a:pt x="5431" y="8427"/>
                    <a:pt x="12310" y="8427"/>
                  </a:cubicBezTo>
                  <a:cubicBezTo>
                    <a:pt x="12467" y="8427"/>
                    <a:pt x="12625" y="8432"/>
                    <a:pt x="12783" y="8442"/>
                  </a:cubicBezTo>
                  <a:cubicBezTo>
                    <a:pt x="13630" y="8472"/>
                    <a:pt x="14593" y="8559"/>
                    <a:pt x="15614" y="8647"/>
                  </a:cubicBezTo>
                  <a:cubicBezTo>
                    <a:pt x="17877" y="8847"/>
                    <a:pt x="20578" y="9088"/>
                    <a:pt x="23334" y="9088"/>
                  </a:cubicBezTo>
                  <a:cubicBezTo>
                    <a:pt x="30212" y="9088"/>
                    <a:pt x="37442" y="7588"/>
                    <a:pt x="39109" y="212"/>
                  </a:cubicBezTo>
                  <a:cubicBezTo>
                    <a:pt x="39138" y="125"/>
                    <a:pt x="39079" y="8"/>
                    <a:pt x="38992" y="8"/>
                  </a:cubicBezTo>
                  <a:cubicBezTo>
                    <a:pt x="38971" y="3"/>
                    <a:pt x="38951" y="0"/>
                    <a:pt x="38933" y="0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6287212" y="3636127"/>
              <a:ext cx="1612591" cy="696097"/>
            </a:xfrm>
            <a:custGeom>
              <a:avLst/>
              <a:gdLst/>
              <a:ahLst/>
              <a:cxnLst/>
              <a:rect l="l" t="t" r="r" b="b"/>
              <a:pathLst>
                <a:path w="39086" h="16872" extrusionOk="0">
                  <a:moveTo>
                    <a:pt x="38855" y="0"/>
                  </a:moveTo>
                  <a:cubicBezTo>
                    <a:pt x="38780" y="0"/>
                    <a:pt x="38705" y="45"/>
                    <a:pt x="38671" y="148"/>
                  </a:cubicBezTo>
                  <a:cubicBezTo>
                    <a:pt x="36540" y="7137"/>
                    <a:pt x="31570" y="8787"/>
                    <a:pt x="26032" y="8787"/>
                  </a:cubicBezTo>
                  <a:cubicBezTo>
                    <a:pt x="23452" y="8787"/>
                    <a:pt x="20750" y="8430"/>
                    <a:pt x="18154" y="8086"/>
                  </a:cubicBezTo>
                  <a:cubicBezTo>
                    <a:pt x="15956" y="7792"/>
                    <a:pt x="13847" y="7515"/>
                    <a:pt x="12043" y="7515"/>
                  </a:cubicBezTo>
                  <a:cubicBezTo>
                    <a:pt x="11524" y="7515"/>
                    <a:pt x="11029" y="7538"/>
                    <a:pt x="10565" y="7590"/>
                  </a:cubicBezTo>
                  <a:cubicBezTo>
                    <a:pt x="5808" y="8086"/>
                    <a:pt x="292" y="16229"/>
                    <a:pt x="59" y="16579"/>
                  </a:cubicBezTo>
                  <a:cubicBezTo>
                    <a:pt x="0" y="16667"/>
                    <a:pt x="30" y="16784"/>
                    <a:pt x="117" y="16842"/>
                  </a:cubicBezTo>
                  <a:cubicBezTo>
                    <a:pt x="146" y="16871"/>
                    <a:pt x="175" y="16871"/>
                    <a:pt x="205" y="16871"/>
                  </a:cubicBezTo>
                  <a:cubicBezTo>
                    <a:pt x="292" y="16871"/>
                    <a:pt x="351" y="16842"/>
                    <a:pt x="380" y="16784"/>
                  </a:cubicBezTo>
                  <a:cubicBezTo>
                    <a:pt x="438" y="16696"/>
                    <a:pt x="6012" y="8437"/>
                    <a:pt x="10595" y="7941"/>
                  </a:cubicBezTo>
                  <a:cubicBezTo>
                    <a:pt x="11011" y="7899"/>
                    <a:pt x="11454" y="7880"/>
                    <a:pt x="11920" y="7880"/>
                  </a:cubicBezTo>
                  <a:cubicBezTo>
                    <a:pt x="13737" y="7880"/>
                    <a:pt x="15894" y="8164"/>
                    <a:pt x="18124" y="8466"/>
                  </a:cubicBezTo>
                  <a:cubicBezTo>
                    <a:pt x="20607" y="8788"/>
                    <a:pt x="23284" y="9139"/>
                    <a:pt x="25887" y="9139"/>
                  </a:cubicBezTo>
                  <a:cubicBezTo>
                    <a:pt x="31545" y="9139"/>
                    <a:pt x="36851" y="7481"/>
                    <a:pt x="39050" y="265"/>
                  </a:cubicBezTo>
                  <a:cubicBezTo>
                    <a:pt x="39086" y="106"/>
                    <a:pt x="38971" y="0"/>
                    <a:pt x="38855" y="0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5999442" y="3686750"/>
              <a:ext cx="329936" cy="205957"/>
            </a:xfrm>
            <a:custGeom>
              <a:avLst/>
              <a:gdLst/>
              <a:ahLst/>
              <a:cxnLst/>
              <a:rect l="l" t="t" r="r" b="b"/>
              <a:pathLst>
                <a:path w="7997" h="4992" extrusionOk="0">
                  <a:moveTo>
                    <a:pt x="204" y="1"/>
                  </a:moveTo>
                  <a:cubicBezTo>
                    <a:pt x="117" y="1"/>
                    <a:pt x="29" y="59"/>
                    <a:pt x="0" y="147"/>
                  </a:cubicBezTo>
                  <a:cubicBezTo>
                    <a:pt x="0" y="264"/>
                    <a:pt x="58" y="351"/>
                    <a:pt x="146" y="380"/>
                  </a:cubicBezTo>
                  <a:cubicBezTo>
                    <a:pt x="234" y="380"/>
                    <a:pt x="6596" y="1460"/>
                    <a:pt x="7647" y="4846"/>
                  </a:cubicBezTo>
                  <a:cubicBezTo>
                    <a:pt x="7647" y="4933"/>
                    <a:pt x="7734" y="4992"/>
                    <a:pt x="7822" y="4992"/>
                  </a:cubicBezTo>
                  <a:lnTo>
                    <a:pt x="7851" y="4992"/>
                  </a:lnTo>
                  <a:cubicBezTo>
                    <a:pt x="7968" y="4962"/>
                    <a:pt x="7997" y="4846"/>
                    <a:pt x="7997" y="4758"/>
                  </a:cubicBezTo>
                  <a:cubicBezTo>
                    <a:pt x="6888" y="1139"/>
                    <a:pt x="496" y="59"/>
                    <a:pt x="204" y="1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8"/>
            <p:cNvSpPr/>
            <p:nvPr/>
          </p:nvSpPr>
          <p:spPr>
            <a:xfrm>
              <a:off x="5935616" y="3769554"/>
              <a:ext cx="332370" cy="197830"/>
            </a:xfrm>
            <a:custGeom>
              <a:avLst/>
              <a:gdLst/>
              <a:ahLst/>
              <a:cxnLst/>
              <a:rect l="l" t="t" r="r" b="b"/>
              <a:pathLst>
                <a:path w="8056" h="4795" extrusionOk="0">
                  <a:moveTo>
                    <a:pt x="188" y="0"/>
                  </a:moveTo>
                  <a:cubicBezTo>
                    <a:pt x="117" y="0"/>
                    <a:pt x="53" y="52"/>
                    <a:pt x="29" y="124"/>
                  </a:cubicBezTo>
                  <a:cubicBezTo>
                    <a:pt x="0" y="241"/>
                    <a:pt x="59" y="329"/>
                    <a:pt x="175" y="358"/>
                  </a:cubicBezTo>
                  <a:cubicBezTo>
                    <a:pt x="234" y="358"/>
                    <a:pt x="6654" y="1905"/>
                    <a:pt x="7676" y="4677"/>
                  </a:cubicBezTo>
                  <a:cubicBezTo>
                    <a:pt x="7705" y="4736"/>
                    <a:pt x="7793" y="4794"/>
                    <a:pt x="7851" y="4794"/>
                  </a:cubicBezTo>
                  <a:lnTo>
                    <a:pt x="7909" y="4794"/>
                  </a:lnTo>
                  <a:cubicBezTo>
                    <a:pt x="8026" y="4765"/>
                    <a:pt x="8055" y="4648"/>
                    <a:pt x="8026" y="4561"/>
                  </a:cubicBezTo>
                  <a:cubicBezTo>
                    <a:pt x="6946" y="1584"/>
                    <a:pt x="526" y="66"/>
                    <a:pt x="234" y="8"/>
                  </a:cubicBezTo>
                  <a:cubicBezTo>
                    <a:pt x="218" y="3"/>
                    <a:pt x="203" y="0"/>
                    <a:pt x="188" y="0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5898278" y="3876989"/>
              <a:ext cx="281789" cy="154179"/>
            </a:xfrm>
            <a:custGeom>
              <a:avLst/>
              <a:gdLst/>
              <a:ahLst/>
              <a:cxnLst/>
              <a:rect l="l" t="t" r="r" b="b"/>
              <a:pathLst>
                <a:path w="6830" h="3737" extrusionOk="0">
                  <a:moveTo>
                    <a:pt x="273" y="1"/>
                  </a:moveTo>
                  <a:cubicBezTo>
                    <a:pt x="223" y="1"/>
                    <a:pt x="190" y="1"/>
                    <a:pt x="176" y="1"/>
                  </a:cubicBezTo>
                  <a:cubicBezTo>
                    <a:pt x="88" y="1"/>
                    <a:pt x="0" y="89"/>
                    <a:pt x="0" y="205"/>
                  </a:cubicBezTo>
                  <a:cubicBezTo>
                    <a:pt x="0" y="293"/>
                    <a:pt x="88" y="381"/>
                    <a:pt x="205" y="381"/>
                  </a:cubicBezTo>
                  <a:cubicBezTo>
                    <a:pt x="207" y="381"/>
                    <a:pt x="231" y="380"/>
                    <a:pt x="276" y="380"/>
                  </a:cubicBezTo>
                  <a:cubicBezTo>
                    <a:pt x="915" y="380"/>
                    <a:pt x="5632" y="482"/>
                    <a:pt x="6450" y="3591"/>
                  </a:cubicBezTo>
                  <a:cubicBezTo>
                    <a:pt x="6450" y="3679"/>
                    <a:pt x="6538" y="3737"/>
                    <a:pt x="6626" y="3737"/>
                  </a:cubicBezTo>
                  <a:lnTo>
                    <a:pt x="6655" y="3737"/>
                  </a:lnTo>
                  <a:cubicBezTo>
                    <a:pt x="6771" y="3708"/>
                    <a:pt x="6830" y="3591"/>
                    <a:pt x="6801" y="3503"/>
                  </a:cubicBezTo>
                  <a:cubicBezTo>
                    <a:pt x="5923" y="104"/>
                    <a:pt x="1054" y="1"/>
                    <a:pt x="273" y="1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6051220" y="3904466"/>
              <a:ext cx="74676" cy="208598"/>
            </a:xfrm>
            <a:custGeom>
              <a:avLst/>
              <a:gdLst/>
              <a:ahLst/>
              <a:cxnLst/>
              <a:rect l="l" t="t" r="r" b="b"/>
              <a:pathLst>
                <a:path w="1810" h="5056" extrusionOk="0">
                  <a:moveTo>
                    <a:pt x="218" y="1"/>
                  </a:moveTo>
                  <a:cubicBezTo>
                    <a:pt x="205" y="1"/>
                    <a:pt x="190" y="3"/>
                    <a:pt x="175" y="6"/>
                  </a:cubicBezTo>
                  <a:cubicBezTo>
                    <a:pt x="88" y="6"/>
                    <a:pt x="0" y="94"/>
                    <a:pt x="0" y="182"/>
                  </a:cubicBezTo>
                  <a:cubicBezTo>
                    <a:pt x="0" y="327"/>
                    <a:pt x="146" y="4034"/>
                    <a:pt x="1488" y="5026"/>
                  </a:cubicBezTo>
                  <a:cubicBezTo>
                    <a:pt x="1518" y="5055"/>
                    <a:pt x="1547" y="5055"/>
                    <a:pt x="1605" y="5055"/>
                  </a:cubicBezTo>
                  <a:cubicBezTo>
                    <a:pt x="1664" y="5055"/>
                    <a:pt x="1693" y="5026"/>
                    <a:pt x="1751" y="4968"/>
                  </a:cubicBezTo>
                  <a:cubicBezTo>
                    <a:pt x="1809" y="4910"/>
                    <a:pt x="1780" y="4793"/>
                    <a:pt x="1693" y="4734"/>
                  </a:cubicBezTo>
                  <a:cubicBezTo>
                    <a:pt x="525" y="3859"/>
                    <a:pt x="379" y="211"/>
                    <a:pt x="379" y="182"/>
                  </a:cubicBezTo>
                  <a:cubicBezTo>
                    <a:pt x="354" y="80"/>
                    <a:pt x="307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5935616" y="3884828"/>
              <a:ext cx="118038" cy="322139"/>
            </a:xfrm>
            <a:custGeom>
              <a:avLst/>
              <a:gdLst/>
              <a:ahLst/>
              <a:cxnLst/>
              <a:rect l="l" t="t" r="r" b="b"/>
              <a:pathLst>
                <a:path w="2861" h="7808" extrusionOk="0">
                  <a:moveTo>
                    <a:pt x="578" y="0"/>
                  </a:moveTo>
                  <a:cubicBezTo>
                    <a:pt x="492" y="0"/>
                    <a:pt x="409" y="52"/>
                    <a:pt x="409" y="161"/>
                  </a:cubicBezTo>
                  <a:cubicBezTo>
                    <a:pt x="0" y="4948"/>
                    <a:pt x="2423" y="7633"/>
                    <a:pt x="2510" y="7750"/>
                  </a:cubicBezTo>
                  <a:cubicBezTo>
                    <a:pt x="2569" y="7808"/>
                    <a:pt x="2598" y="7808"/>
                    <a:pt x="2656" y="7808"/>
                  </a:cubicBezTo>
                  <a:cubicBezTo>
                    <a:pt x="2714" y="7808"/>
                    <a:pt x="2744" y="7808"/>
                    <a:pt x="2802" y="7779"/>
                  </a:cubicBezTo>
                  <a:cubicBezTo>
                    <a:pt x="2860" y="7691"/>
                    <a:pt x="2860" y="7574"/>
                    <a:pt x="2802" y="7516"/>
                  </a:cubicBezTo>
                  <a:cubicBezTo>
                    <a:pt x="2773" y="7487"/>
                    <a:pt x="380" y="4831"/>
                    <a:pt x="759" y="191"/>
                  </a:cubicBezTo>
                  <a:cubicBezTo>
                    <a:pt x="775" y="67"/>
                    <a:pt x="675" y="0"/>
                    <a:pt x="578" y="0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7007279" y="4097386"/>
              <a:ext cx="87920" cy="246885"/>
            </a:xfrm>
            <a:custGeom>
              <a:avLst/>
              <a:gdLst/>
              <a:ahLst/>
              <a:cxnLst/>
              <a:rect l="l" t="t" r="r" b="b"/>
              <a:pathLst>
                <a:path w="2131" h="5984" extrusionOk="0">
                  <a:moveTo>
                    <a:pt x="292" y="0"/>
                  </a:moveTo>
                  <a:cubicBezTo>
                    <a:pt x="204" y="0"/>
                    <a:pt x="117" y="58"/>
                    <a:pt x="117" y="175"/>
                  </a:cubicBezTo>
                  <a:cubicBezTo>
                    <a:pt x="0" y="4203"/>
                    <a:pt x="1751" y="5866"/>
                    <a:pt x="1810" y="5954"/>
                  </a:cubicBezTo>
                  <a:cubicBezTo>
                    <a:pt x="1839" y="5983"/>
                    <a:pt x="1897" y="5983"/>
                    <a:pt x="1926" y="5983"/>
                  </a:cubicBezTo>
                  <a:cubicBezTo>
                    <a:pt x="1985" y="5983"/>
                    <a:pt x="2043" y="5983"/>
                    <a:pt x="2072" y="5925"/>
                  </a:cubicBezTo>
                  <a:cubicBezTo>
                    <a:pt x="2131" y="5866"/>
                    <a:pt x="2131" y="5750"/>
                    <a:pt x="2072" y="5691"/>
                  </a:cubicBezTo>
                  <a:cubicBezTo>
                    <a:pt x="2043" y="5662"/>
                    <a:pt x="379" y="4057"/>
                    <a:pt x="467" y="175"/>
                  </a:cubicBezTo>
                  <a:cubicBezTo>
                    <a:pt x="467" y="88"/>
                    <a:pt x="409" y="0"/>
                    <a:pt x="292" y="0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7836884" y="3847655"/>
              <a:ext cx="71087" cy="370162"/>
            </a:xfrm>
            <a:custGeom>
              <a:avLst/>
              <a:gdLst/>
              <a:ahLst/>
              <a:cxnLst/>
              <a:rect l="l" t="t" r="r" b="b"/>
              <a:pathLst>
                <a:path w="1723" h="8972" extrusionOk="0">
                  <a:moveTo>
                    <a:pt x="1512" y="1"/>
                  </a:moveTo>
                  <a:cubicBezTo>
                    <a:pt x="1447" y="1"/>
                    <a:pt x="1387" y="34"/>
                    <a:pt x="1343" y="99"/>
                  </a:cubicBezTo>
                  <a:cubicBezTo>
                    <a:pt x="322" y="2784"/>
                    <a:pt x="1" y="8534"/>
                    <a:pt x="1" y="8767"/>
                  </a:cubicBezTo>
                  <a:cubicBezTo>
                    <a:pt x="1" y="8884"/>
                    <a:pt x="88" y="8972"/>
                    <a:pt x="176" y="8972"/>
                  </a:cubicBezTo>
                  <a:cubicBezTo>
                    <a:pt x="293" y="8972"/>
                    <a:pt x="380" y="8884"/>
                    <a:pt x="380" y="8796"/>
                  </a:cubicBezTo>
                  <a:cubicBezTo>
                    <a:pt x="380" y="8738"/>
                    <a:pt x="701" y="2843"/>
                    <a:pt x="1693" y="245"/>
                  </a:cubicBezTo>
                  <a:cubicBezTo>
                    <a:pt x="1723" y="158"/>
                    <a:pt x="1693" y="41"/>
                    <a:pt x="1577" y="12"/>
                  </a:cubicBezTo>
                  <a:cubicBezTo>
                    <a:pt x="1555" y="4"/>
                    <a:pt x="1533" y="1"/>
                    <a:pt x="1512" y="1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7506948" y="4112734"/>
              <a:ext cx="59658" cy="189372"/>
            </a:xfrm>
            <a:custGeom>
              <a:avLst/>
              <a:gdLst/>
              <a:ahLst/>
              <a:cxnLst/>
              <a:rect l="l" t="t" r="r" b="b"/>
              <a:pathLst>
                <a:path w="1446" h="4590" extrusionOk="0">
                  <a:moveTo>
                    <a:pt x="1209" y="1"/>
                  </a:moveTo>
                  <a:cubicBezTo>
                    <a:pt x="1140" y="1"/>
                    <a:pt x="1073" y="44"/>
                    <a:pt x="1052" y="153"/>
                  </a:cubicBezTo>
                  <a:cubicBezTo>
                    <a:pt x="993" y="241"/>
                    <a:pt x="1" y="2897"/>
                    <a:pt x="731" y="4473"/>
                  </a:cubicBezTo>
                  <a:cubicBezTo>
                    <a:pt x="760" y="4560"/>
                    <a:pt x="818" y="4590"/>
                    <a:pt x="906" y="4590"/>
                  </a:cubicBezTo>
                  <a:cubicBezTo>
                    <a:pt x="935" y="4590"/>
                    <a:pt x="964" y="4590"/>
                    <a:pt x="964" y="4560"/>
                  </a:cubicBezTo>
                  <a:cubicBezTo>
                    <a:pt x="1052" y="4531"/>
                    <a:pt x="1110" y="4414"/>
                    <a:pt x="1081" y="4327"/>
                  </a:cubicBezTo>
                  <a:cubicBezTo>
                    <a:pt x="380" y="2868"/>
                    <a:pt x="1373" y="299"/>
                    <a:pt x="1373" y="270"/>
                  </a:cubicBezTo>
                  <a:cubicBezTo>
                    <a:pt x="1446" y="124"/>
                    <a:pt x="1324" y="1"/>
                    <a:pt x="1209" y="1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7017593" y="4189803"/>
              <a:ext cx="521907" cy="68941"/>
            </a:xfrm>
            <a:custGeom>
              <a:avLst/>
              <a:gdLst/>
              <a:ahLst/>
              <a:cxnLst/>
              <a:rect l="l" t="t" r="r" b="b"/>
              <a:pathLst>
                <a:path w="12650" h="1671" extrusionOk="0">
                  <a:moveTo>
                    <a:pt x="250" y="0"/>
                  </a:moveTo>
                  <a:cubicBezTo>
                    <a:pt x="59" y="0"/>
                    <a:pt x="0" y="277"/>
                    <a:pt x="188" y="358"/>
                  </a:cubicBezTo>
                  <a:cubicBezTo>
                    <a:pt x="421" y="445"/>
                    <a:pt x="4157" y="1671"/>
                    <a:pt x="7834" y="1671"/>
                  </a:cubicBezTo>
                  <a:cubicBezTo>
                    <a:pt x="9527" y="1671"/>
                    <a:pt x="11220" y="1408"/>
                    <a:pt x="12533" y="649"/>
                  </a:cubicBezTo>
                  <a:cubicBezTo>
                    <a:pt x="12621" y="591"/>
                    <a:pt x="12650" y="503"/>
                    <a:pt x="12621" y="416"/>
                  </a:cubicBezTo>
                  <a:cubicBezTo>
                    <a:pt x="12577" y="350"/>
                    <a:pt x="12500" y="317"/>
                    <a:pt x="12428" y="317"/>
                  </a:cubicBezTo>
                  <a:cubicBezTo>
                    <a:pt x="12404" y="317"/>
                    <a:pt x="12380" y="321"/>
                    <a:pt x="12358" y="328"/>
                  </a:cubicBezTo>
                  <a:cubicBezTo>
                    <a:pt x="11104" y="1036"/>
                    <a:pt x="9493" y="1282"/>
                    <a:pt x="7860" y="1282"/>
                  </a:cubicBezTo>
                  <a:cubicBezTo>
                    <a:pt x="4170" y="1282"/>
                    <a:pt x="365" y="28"/>
                    <a:pt x="305" y="7"/>
                  </a:cubicBezTo>
                  <a:cubicBezTo>
                    <a:pt x="285" y="3"/>
                    <a:pt x="267" y="0"/>
                    <a:pt x="250" y="0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6364281" y="3608691"/>
              <a:ext cx="564815" cy="117873"/>
            </a:xfrm>
            <a:custGeom>
              <a:avLst/>
              <a:gdLst/>
              <a:ahLst/>
              <a:cxnLst/>
              <a:rect l="l" t="t" r="r" b="b"/>
              <a:pathLst>
                <a:path w="13690" h="2857" extrusionOk="0">
                  <a:moveTo>
                    <a:pt x="8968" y="1"/>
                  </a:moveTo>
                  <a:cubicBezTo>
                    <a:pt x="4070" y="1"/>
                    <a:pt x="155" y="2512"/>
                    <a:pt x="88" y="2535"/>
                  </a:cubicBezTo>
                  <a:cubicBezTo>
                    <a:pt x="0" y="2593"/>
                    <a:pt x="0" y="2710"/>
                    <a:pt x="29" y="2798"/>
                  </a:cubicBezTo>
                  <a:cubicBezTo>
                    <a:pt x="88" y="2827"/>
                    <a:pt x="146" y="2856"/>
                    <a:pt x="204" y="2856"/>
                  </a:cubicBezTo>
                  <a:cubicBezTo>
                    <a:pt x="234" y="2856"/>
                    <a:pt x="263" y="2856"/>
                    <a:pt x="292" y="2827"/>
                  </a:cubicBezTo>
                  <a:cubicBezTo>
                    <a:pt x="337" y="2804"/>
                    <a:pt x="4173" y="353"/>
                    <a:pt x="8975" y="353"/>
                  </a:cubicBezTo>
                  <a:cubicBezTo>
                    <a:pt x="10380" y="353"/>
                    <a:pt x="11868" y="563"/>
                    <a:pt x="13367" y="1105"/>
                  </a:cubicBezTo>
                  <a:cubicBezTo>
                    <a:pt x="13391" y="1115"/>
                    <a:pt x="13414" y="1120"/>
                    <a:pt x="13436" y="1120"/>
                  </a:cubicBezTo>
                  <a:cubicBezTo>
                    <a:pt x="13600" y="1120"/>
                    <a:pt x="13690" y="861"/>
                    <a:pt x="13484" y="784"/>
                  </a:cubicBezTo>
                  <a:cubicBezTo>
                    <a:pt x="11942" y="219"/>
                    <a:pt x="10412" y="1"/>
                    <a:pt x="8968" y="1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6255898" y="3460041"/>
              <a:ext cx="555120" cy="212311"/>
            </a:xfrm>
            <a:custGeom>
              <a:avLst/>
              <a:gdLst/>
              <a:ahLst/>
              <a:cxnLst/>
              <a:rect l="l" t="t" r="r" b="b"/>
              <a:pathLst>
                <a:path w="13455" h="5146" extrusionOk="0">
                  <a:moveTo>
                    <a:pt x="11950" y="0"/>
                  </a:moveTo>
                  <a:cubicBezTo>
                    <a:pt x="5304" y="0"/>
                    <a:pt x="201" y="4770"/>
                    <a:pt x="146" y="4825"/>
                  </a:cubicBezTo>
                  <a:cubicBezTo>
                    <a:pt x="1" y="4941"/>
                    <a:pt x="88" y="5146"/>
                    <a:pt x="263" y="5146"/>
                  </a:cubicBezTo>
                  <a:cubicBezTo>
                    <a:pt x="292" y="5146"/>
                    <a:pt x="351" y="5117"/>
                    <a:pt x="380" y="5087"/>
                  </a:cubicBezTo>
                  <a:cubicBezTo>
                    <a:pt x="435" y="5033"/>
                    <a:pt x="5473" y="354"/>
                    <a:pt x="11952" y="354"/>
                  </a:cubicBezTo>
                  <a:cubicBezTo>
                    <a:pt x="12379" y="354"/>
                    <a:pt x="12812" y="374"/>
                    <a:pt x="13251" y="418"/>
                  </a:cubicBezTo>
                  <a:cubicBezTo>
                    <a:pt x="13367" y="418"/>
                    <a:pt x="13455" y="359"/>
                    <a:pt x="13455" y="272"/>
                  </a:cubicBezTo>
                  <a:cubicBezTo>
                    <a:pt x="13455" y="155"/>
                    <a:pt x="13397" y="67"/>
                    <a:pt x="13309" y="67"/>
                  </a:cubicBezTo>
                  <a:cubicBezTo>
                    <a:pt x="12850" y="22"/>
                    <a:pt x="12396" y="0"/>
                    <a:pt x="11950" y="0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6818402" y="3305820"/>
              <a:ext cx="234673" cy="467695"/>
            </a:xfrm>
            <a:custGeom>
              <a:avLst/>
              <a:gdLst/>
              <a:ahLst/>
              <a:cxnLst/>
              <a:rect l="l" t="t" r="r" b="b"/>
              <a:pathLst>
                <a:path w="5688" h="11336" extrusionOk="0">
                  <a:moveTo>
                    <a:pt x="293" y="1"/>
                  </a:moveTo>
                  <a:cubicBezTo>
                    <a:pt x="164" y="1"/>
                    <a:pt x="1" y="209"/>
                    <a:pt x="142" y="303"/>
                  </a:cubicBezTo>
                  <a:cubicBezTo>
                    <a:pt x="3090" y="3222"/>
                    <a:pt x="4899" y="7045"/>
                    <a:pt x="5308" y="11160"/>
                  </a:cubicBezTo>
                  <a:cubicBezTo>
                    <a:pt x="5308" y="11248"/>
                    <a:pt x="5395" y="11335"/>
                    <a:pt x="5483" y="11335"/>
                  </a:cubicBezTo>
                  <a:lnTo>
                    <a:pt x="5512" y="11335"/>
                  </a:lnTo>
                  <a:cubicBezTo>
                    <a:pt x="5600" y="11335"/>
                    <a:pt x="5687" y="11248"/>
                    <a:pt x="5687" y="11160"/>
                  </a:cubicBezTo>
                  <a:cubicBezTo>
                    <a:pt x="5279" y="6957"/>
                    <a:pt x="3411" y="3017"/>
                    <a:pt x="375" y="41"/>
                  </a:cubicBezTo>
                  <a:cubicBezTo>
                    <a:pt x="353" y="12"/>
                    <a:pt x="324" y="1"/>
                    <a:pt x="293" y="1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7002452" y="3255115"/>
              <a:ext cx="214374" cy="514770"/>
            </a:xfrm>
            <a:custGeom>
              <a:avLst/>
              <a:gdLst/>
              <a:ahLst/>
              <a:cxnLst/>
              <a:rect l="l" t="t" r="r" b="b"/>
              <a:pathLst>
                <a:path w="5196" h="12477" extrusionOk="0">
                  <a:moveTo>
                    <a:pt x="208" y="0"/>
                  </a:moveTo>
                  <a:cubicBezTo>
                    <a:pt x="161" y="0"/>
                    <a:pt x="117" y="15"/>
                    <a:pt x="88" y="44"/>
                  </a:cubicBezTo>
                  <a:cubicBezTo>
                    <a:pt x="0" y="131"/>
                    <a:pt x="0" y="248"/>
                    <a:pt x="88" y="306"/>
                  </a:cubicBezTo>
                  <a:cubicBezTo>
                    <a:pt x="4291" y="4830"/>
                    <a:pt x="4845" y="12214"/>
                    <a:pt x="4845" y="12302"/>
                  </a:cubicBezTo>
                  <a:cubicBezTo>
                    <a:pt x="4845" y="12389"/>
                    <a:pt x="4933" y="12477"/>
                    <a:pt x="5020" y="12477"/>
                  </a:cubicBezTo>
                  <a:lnTo>
                    <a:pt x="5020" y="12448"/>
                  </a:lnTo>
                  <a:cubicBezTo>
                    <a:pt x="5137" y="12448"/>
                    <a:pt x="5195" y="12360"/>
                    <a:pt x="5195" y="12272"/>
                  </a:cubicBezTo>
                  <a:cubicBezTo>
                    <a:pt x="5195" y="12185"/>
                    <a:pt x="4641" y="4655"/>
                    <a:pt x="351" y="44"/>
                  </a:cubicBezTo>
                  <a:cubicBezTo>
                    <a:pt x="307" y="15"/>
                    <a:pt x="256" y="0"/>
                    <a:pt x="208" y="0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7355245" y="3255156"/>
              <a:ext cx="152694" cy="471408"/>
            </a:xfrm>
            <a:custGeom>
              <a:avLst/>
              <a:gdLst/>
              <a:ahLst/>
              <a:cxnLst/>
              <a:rect l="l" t="t" r="r" b="b"/>
              <a:pathLst>
                <a:path w="3701" h="11426" extrusionOk="0">
                  <a:moveTo>
                    <a:pt x="3439" y="0"/>
                  </a:moveTo>
                  <a:cubicBezTo>
                    <a:pt x="3402" y="0"/>
                    <a:pt x="3364" y="13"/>
                    <a:pt x="3328" y="43"/>
                  </a:cubicBezTo>
                  <a:cubicBezTo>
                    <a:pt x="1" y="3049"/>
                    <a:pt x="1372" y="10958"/>
                    <a:pt x="1431" y="11279"/>
                  </a:cubicBezTo>
                  <a:cubicBezTo>
                    <a:pt x="1431" y="11367"/>
                    <a:pt x="1518" y="11425"/>
                    <a:pt x="1606" y="11425"/>
                  </a:cubicBezTo>
                  <a:lnTo>
                    <a:pt x="1635" y="11425"/>
                  </a:lnTo>
                  <a:cubicBezTo>
                    <a:pt x="1723" y="11425"/>
                    <a:pt x="1810" y="11337"/>
                    <a:pt x="1781" y="11221"/>
                  </a:cubicBezTo>
                  <a:cubicBezTo>
                    <a:pt x="1781" y="11133"/>
                    <a:pt x="409" y="3195"/>
                    <a:pt x="3561" y="305"/>
                  </a:cubicBezTo>
                  <a:cubicBezTo>
                    <a:pt x="3700" y="190"/>
                    <a:pt x="3582" y="0"/>
                    <a:pt x="3439" y="0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7490115" y="3331235"/>
              <a:ext cx="127774" cy="315826"/>
            </a:xfrm>
            <a:custGeom>
              <a:avLst/>
              <a:gdLst/>
              <a:ahLst/>
              <a:cxnLst/>
              <a:rect l="l" t="t" r="r" b="b"/>
              <a:pathLst>
                <a:path w="3097" h="7655" extrusionOk="0">
                  <a:moveTo>
                    <a:pt x="2801" y="0"/>
                  </a:moveTo>
                  <a:cubicBezTo>
                    <a:pt x="2771" y="0"/>
                    <a:pt x="2741" y="11"/>
                    <a:pt x="2715" y="37"/>
                  </a:cubicBezTo>
                  <a:cubicBezTo>
                    <a:pt x="0" y="2460"/>
                    <a:pt x="1372" y="7305"/>
                    <a:pt x="1430" y="7509"/>
                  </a:cubicBezTo>
                  <a:cubicBezTo>
                    <a:pt x="1460" y="7596"/>
                    <a:pt x="1547" y="7655"/>
                    <a:pt x="1606" y="7655"/>
                  </a:cubicBezTo>
                  <a:cubicBezTo>
                    <a:pt x="1635" y="7655"/>
                    <a:pt x="1664" y="7655"/>
                    <a:pt x="1664" y="7626"/>
                  </a:cubicBezTo>
                  <a:cubicBezTo>
                    <a:pt x="1751" y="7596"/>
                    <a:pt x="1810" y="7509"/>
                    <a:pt x="1781" y="7421"/>
                  </a:cubicBezTo>
                  <a:cubicBezTo>
                    <a:pt x="1781" y="7363"/>
                    <a:pt x="409" y="2577"/>
                    <a:pt x="2977" y="329"/>
                  </a:cubicBezTo>
                  <a:cubicBezTo>
                    <a:pt x="3097" y="234"/>
                    <a:pt x="2942" y="0"/>
                    <a:pt x="2801" y="0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7075684" y="3110672"/>
              <a:ext cx="261531" cy="189619"/>
            </a:xfrm>
            <a:custGeom>
              <a:avLst/>
              <a:gdLst/>
              <a:ahLst/>
              <a:cxnLst/>
              <a:rect l="l" t="t" r="r" b="b"/>
              <a:pathLst>
                <a:path w="6339" h="4596" extrusionOk="0">
                  <a:moveTo>
                    <a:pt x="287" y="0"/>
                  </a:moveTo>
                  <a:cubicBezTo>
                    <a:pt x="96" y="0"/>
                    <a:pt x="0" y="311"/>
                    <a:pt x="210" y="364"/>
                  </a:cubicBezTo>
                  <a:cubicBezTo>
                    <a:pt x="3304" y="1560"/>
                    <a:pt x="5959" y="4508"/>
                    <a:pt x="5989" y="4537"/>
                  </a:cubicBezTo>
                  <a:cubicBezTo>
                    <a:pt x="6018" y="4566"/>
                    <a:pt x="6076" y="4595"/>
                    <a:pt x="6135" y="4595"/>
                  </a:cubicBezTo>
                  <a:cubicBezTo>
                    <a:pt x="6164" y="4595"/>
                    <a:pt x="6222" y="4566"/>
                    <a:pt x="6251" y="4537"/>
                  </a:cubicBezTo>
                  <a:cubicBezTo>
                    <a:pt x="6339" y="4479"/>
                    <a:pt x="6339" y="4362"/>
                    <a:pt x="6251" y="4274"/>
                  </a:cubicBezTo>
                  <a:cubicBezTo>
                    <a:pt x="6222" y="4245"/>
                    <a:pt x="3537" y="1268"/>
                    <a:pt x="356" y="13"/>
                  </a:cubicBezTo>
                  <a:cubicBezTo>
                    <a:pt x="332" y="4"/>
                    <a:pt x="309" y="0"/>
                    <a:pt x="287" y="0"/>
                  </a:cubicBezTo>
                  <a:close/>
                </a:path>
              </a:pathLst>
            </a:custGeom>
            <a:solidFill>
              <a:srgbClr val="261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8"/>
            <p:cNvSpPr/>
            <p:nvPr/>
          </p:nvSpPr>
          <p:spPr>
            <a:xfrm>
              <a:off x="6175240" y="3075314"/>
              <a:ext cx="1514810" cy="635572"/>
            </a:xfrm>
            <a:custGeom>
              <a:avLst/>
              <a:gdLst/>
              <a:ahLst/>
              <a:cxnLst/>
              <a:rect l="l" t="t" r="r" b="b"/>
              <a:pathLst>
                <a:path w="36716" h="15405" extrusionOk="0">
                  <a:moveTo>
                    <a:pt x="17972" y="1"/>
                  </a:moveTo>
                  <a:cubicBezTo>
                    <a:pt x="12292" y="1"/>
                    <a:pt x="5937" y="2290"/>
                    <a:pt x="0" y="9538"/>
                  </a:cubicBezTo>
                  <a:cubicBezTo>
                    <a:pt x="0" y="9538"/>
                    <a:pt x="801" y="14193"/>
                    <a:pt x="5629" y="14193"/>
                  </a:cubicBezTo>
                  <a:cubicBezTo>
                    <a:pt x="6846" y="14193"/>
                    <a:pt x="8318" y="13898"/>
                    <a:pt x="10098" y="13157"/>
                  </a:cubicBezTo>
                  <a:cubicBezTo>
                    <a:pt x="11690" y="12497"/>
                    <a:pt x="12834" y="12240"/>
                    <a:pt x="13753" y="12240"/>
                  </a:cubicBezTo>
                  <a:cubicBezTo>
                    <a:pt x="16977" y="12240"/>
                    <a:pt x="17422" y="15405"/>
                    <a:pt x="24691" y="15405"/>
                  </a:cubicBezTo>
                  <a:cubicBezTo>
                    <a:pt x="34001" y="15405"/>
                    <a:pt x="36715" y="7233"/>
                    <a:pt x="35694" y="6707"/>
                  </a:cubicBezTo>
                  <a:cubicBezTo>
                    <a:pt x="35055" y="6379"/>
                    <a:pt x="27453" y="1"/>
                    <a:pt x="179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8"/>
            <p:cNvSpPr/>
            <p:nvPr/>
          </p:nvSpPr>
          <p:spPr>
            <a:xfrm>
              <a:off x="6567763" y="3023000"/>
              <a:ext cx="680377" cy="297755"/>
            </a:xfrm>
            <a:custGeom>
              <a:avLst/>
              <a:gdLst/>
              <a:ahLst/>
              <a:cxnLst/>
              <a:rect l="l" t="t" r="r" b="b"/>
              <a:pathLst>
                <a:path w="16491" h="7217" extrusionOk="0">
                  <a:moveTo>
                    <a:pt x="15087" y="0"/>
                  </a:moveTo>
                  <a:cubicBezTo>
                    <a:pt x="13388" y="0"/>
                    <a:pt x="10593" y="880"/>
                    <a:pt x="9281" y="6224"/>
                  </a:cubicBezTo>
                  <a:cubicBezTo>
                    <a:pt x="9281" y="6224"/>
                    <a:pt x="7993" y="29"/>
                    <a:pt x="3209" y="29"/>
                  </a:cubicBezTo>
                  <a:cubicBezTo>
                    <a:pt x="2278" y="29"/>
                    <a:pt x="1213" y="264"/>
                    <a:pt x="0" y="825"/>
                  </a:cubicBezTo>
                  <a:cubicBezTo>
                    <a:pt x="0" y="825"/>
                    <a:pt x="3007" y="7012"/>
                    <a:pt x="8902" y="7217"/>
                  </a:cubicBezTo>
                  <a:cubicBezTo>
                    <a:pt x="8902" y="7217"/>
                    <a:pt x="16257" y="6662"/>
                    <a:pt x="16490" y="212"/>
                  </a:cubicBezTo>
                  <a:cubicBezTo>
                    <a:pt x="16490" y="212"/>
                    <a:pt x="15921" y="0"/>
                    <a:pt x="15087" y="0"/>
                  </a:cubicBezTo>
                  <a:close/>
                </a:path>
              </a:pathLst>
            </a:custGeom>
            <a:solidFill>
              <a:srgbClr val="AAB4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6694176" y="3097965"/>
              <a:ext cx="196344" cy="186690"/>
            </a:xfrm>
            <a:custGeom>
              <a:avLst/>
              <a:gdLst/>
              <a:ahLst/>
              <a:cxnLst/>
              <a:rect l="l" t="t" r="r" b="b"/>
              <a:pathLst>
                <a:path w="4759" h="4525" extrusionOk="0">
                  <a:moveTo>
                    <a:pt x="1" y="0"/>
                  </a:moveTo>
                  <a:cubicBezTo>
                    <a:pt x="614" y="1868"/>
                    <a:pt x="4758" y="4524"/>
                    <a:pt x="4758" y="4524"/>
                  </a:cubicBezTo>
                  <a:cubicBezTo>
                    <a:pt x="4466" y="26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81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7006041" y="3083360"/>
              <a:ext cx="172250" cy="174767"/>
            </a:xfrm>
            <a:custGeom>
              <a:avLst/>
              <a:gdLst/>
              <a:ahLst/>
              <a:cxnLst/>
              <a:rect l="l" t="t" r="r" b="b"/>
              <a:pathLst>
                <a:path w="4175" h="4236" extrusionOk="0">
                  <a:moveTo>
                    <a:pt x="4034" y="0"/>
                  </a:moveTo>
                  <a:cubicBezTo>
                    <a:pt x="3340" y="0"/>
                    <a:pt x="285" y="229"/>
                    <a:pt x="1" y="4236"/>
                  </a:cubicBezTo>
                  <a:cubicBezTo>
                    <a:pt x="1" y="4236"/>
                    <a:pt x="3883" y="1376"/>
                    <a:pt x="4174" y="4"/>
                  </a:cubicBezTo>
                  <a:cubicBezTo>
                    <a:pt x="4174" y="4"/>
                    <a:pt x="4124" y="0"/>
                    <a:pt x="4034" y="0"/>
                  </a:cubicBezTo>
                  <a:close/>
                </a:path>
              </a:pathLst>
            </a:custGeom>
            <a:solidFill>
              <a:srgbClr val="81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7" name="Google Shape;227;p8"/>
            <p:cNvGrpSpPr/>
            <p:nvPr/>
          </p:nvGrpSpPr>
          <p:grpSpPr>
            <a:xfrm>
              <a:off x="5697189" y="3954099"/>
              <a:ext cx="468438" cy="469634"/>
              <a:chOff x="5697189" y="3954099"/>
              <a:chExt cx="468438" cy="469634"/>
            </a:xfrm>
          </p:grpSpPr>
          <p:sp>
            <p:nvSpPr>
              <p:cNvPr id="228" name="Google Shape;228;p8"/>
              <p:cNvSpPr/>
              <p:nvPr/>
            </p:nvSpPr>
            <p:spPr>
              <a:xfrm>
                <a:off x="5697189" y="3954099"/>
                <a:ext cx="468438" cy="469634"/>
              </a:xfrm>
              <a:custGeom>
                <a:avLst/>
                <a:gdLst/>
                <a:ahLst/>
                <a:cxnLst/>
                <a:rect l="l" t="t" r="r" b="b"/>
                <a:pathLst>
                  <a:path w="11354" h="11383" extrusionOk="0">
                    <a:moveTo>
                      <a:pt x="5692" y="0"/>
                    </a:moveTo>
                    <a:cubicBezTo>
                      <a:pt x="2540" y="0"/>
                      <a:pt x="1" y="2568"/>
                      <a:pt x="1" y="5691"/>
                    </a:cubicBezTo>
                    <a:cubicBezTo>
                      <a:pt x="1" y="8843"/>
                      <a:pt x="2540" y="11382"/>
                      <a:pt x="5692" y="11382"/>
                    </a:cubicBezTo>
                    <a:cubicBezTo>
                      <a:pt x="8814" y="11382"/>
                      <a:pt x="11354" y="8843"/>
                      <a:pt x="11354" y="5691"/>
                    </a:cubicBezTo>
                    <a:cubicBezTo>
                      <a:pt x="11354" y="2568"/>
                      <a:pt x="8814" y="0"/>
                      <a:pt x="56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5990403" y="4003113"/>
                <a:ext cx="58297" cy="50953"/>
              </a:xfrm>
              <a:custGeom>
                <a:avLst/>
                <a:gdLst/>
                <a:ahLst/>
                <a:cxnLst/>
                <a:rect l="l" t="t" r="r" b="b"/>
                <a:pathLst>
                  <a:path w="1413" h="1235" extrusionOk="0">
                    <a:moveTo>
                      <a:pt x="244" y="1"/>
                    </a:moveTo>
                    <a:cubicBezTo>
                      <a:pt x="56" y="1"/>
                      <a:pt x="0" y="250"/>
                      <a:pt x="186" y="330"/>
                    </a:cubicBezTo>
                    <a:cubicBezTo>
                      <a:pt x="186" y="359"/>
                      <a:pt x="887" y="592"/>
                      <a:pt x="1033" y="1118"/>
                    </a:cubicBezTo>
                    <a:cubicBezTo>
                      <a:pt x="1062" y="1176"/>
                      <a:pt x="1120" y="1234"/>
                      <a:pt x="1208" y="1234"/>
                    </a:cubicBezTo>
                    <a:lnTo>
                      <a:pt x="1266" y="1234"/>
                    </a:lnTo>
                    <a:cubicBezTo>
                      <a:pt x="1354" y="1205"/>
                      <a:pt x="1412" y="1118"/>
                      <a:pt x="1383" y="1001"/>
                    </a:cubicBezTo>
                    <a:cubicBezTo>
                      <a:pt x="1208" y="330"/>
                      <a:pt x="332" y="9"/>
                      <a:pt x="303" y="9"/>
                    </a:cubicBezTo>
                    <a:cubicBezTo>
                      <a:pt x="282" y="3"/>
                      <a:pt x="262" y="1"/>
                      <a:pt x="24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8"/>
              <p:cNvSpPr/>
              <p:nvPr/>
            </p:nvSpPr>
            <p:spPr>
              <a:xfrm>
                <a:off x="6019905" y="4104152"/>
                <a:ext cx="56605" cy="51036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237" extrusionOk="0">
                    <a:moveTo>
                      <a:pt x="198" y="1"/>
                    </a:moveTo>
                    <a:cubicBezTo>
                      <a:pt x="125" y="1"/>
                      <a:pt x="52" y="39"/>
                      <a:pt x="29" y="128"/>
                    </a:cubicBezTo>
                    <a:cubicBezTo>
                      <a:pt x="0" y="215"/>
                      <a:pt x="59" y="303"/>
                      <a:pt x="146" y="361"/>
                    </a:cubicBezTo>
                    <a:cubicBezTo>
                      <a:pt x="146" y="361"/>
                      <a:pt x="847" y="624"/>
                      <a:pt x="992" y="1120"/>
                    </a:cubicBezTo>
                    <a:cubicBezTo>
                      <a:pt x="1022" y="1179"/>
                      <a:pt x="1080" y="1237"/>
                      <a:pt x="1168" y="1237"/>
                    </a:cubicBezTo>
                    <a:lnTo>
                      <a:pt x="1226" y="1237"/>
                    </a:lnTo>
                    <a:cubicBezTo>
                      <a:pt x="1314" y="1208"/>
                      <a:pt x="1372" y="1120"/>
                      <a:pt x="1343" y="1003"/>
                    </a:cubicBezTo>
                    <a:cubicBezTo>
                      <a:pt x="1168" y="332"/>
                      <a:pt x="292" y="11"/>
                      <a:pt x="263" y="11"/>
                    </a:cubicBezTo>
                    <a:cubicBezTo>
                      <a:pt x="242" y="4"/>
                      <a:pt x="220" y="1"/>
                      <a:pt x="19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8"/>
              <p:cNvSpPr/>
              <p:nvPr/>
            </p:nvSpPr>
            <p:spPr>
              <a:xfrm>
                <a:off x="6065866" y="4085628"/>
                <a:ext cx="61226" cy="51531"/>
              </a:xfrm>
              <a:custGeom>
                <a:avLst/>
                <a:gdLst/>
                <a:ahLst/>
                <a:cxnLst/>
                <a:rect l="l" t="t" r="r" b="b"/>
                <a:pathLst>
                  <a:path w="1484" h="1249" extrusionOk="0">
                    <a:moveTo>
                      <a:pt x="258" y="0"/>
                    </a:moveTo>
                    <a:cubicBezTo>
                      <a:pt x="81" y="0"/>
                      <a:pt x="1" y="293"/>
                      <a:pt x="229" y="343"/>
                    </a:cubicBezTo>
                    <a:cubicBezTo>
                      <a:pt x="258" y="373"/>
                      <a:pt x="958" y="635"/>
                      <a:pt x="1075" y="1131"/>
                    </a:cubicBezTo>
                    <a:cubicBezTo>
                      <a:pt x="1104" y="1190"/>
                      <a:pt x="1192" y="1248"/>
                      <a:pt x="1250" y="1248"/>
                    </a:cubicBezTo>
                    <a:lnTo>
                      <a:pt x="1309" y="1248"/>
                    </a:lnTo>
                    <a:cubicBezTo>
                      <a:pt x="1425" y="1219"/>
                      <a:pt x="1484" y="1131"/>
                      <a:pt x="1454" y="1015"/>
                    </a:cubicBezTo>
                    <a:cubicBezTo>
                      <a:pt x="1250" y="343"/>
                      <a:pt x="404" y="22"/>
                      <a:pt x="345" y="22"/>
                    </a:cubicBezTo>
                    <a:cubicBezTo>
                      <a:pt x="315" y="7"/>
                      <a:pt x="285" y="0"/>
                      <a:pt x="2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8"/>
              <p:cNvSpPr/>
              <p:nvPr/>
            </p:nvSpPr>
            <p:spPr>
              <a:xfrm>
                <a:off x="6071683" y="4193392"/>
                <a:ext cx="56605" cy="52108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263" extrusionOk="0">
                    <a:moveTo>
                      <a:pt x="214" y="0"/>
                    </a:moveTo>
                    <a:cubicBezTo>
                      <a:pt x="137" y="0"/>
                      <a:pt x="53" y="53"/>
                      <a:pt x="29" y="125"/>
                    </a:cubicBezTo>
                    <a:cubicBezTo>
                      <a:pt x="0" y="212"/>
                      <a:pt x="29" y="329"/>
                      <a:pt x="146" y="358"/>
                    </a:cubicBezTo>
                    <a:cubicBezTo>
                      <a:pt x="146" y="358"/>
                      <a:pt x="847" y="621"/>
                      <a:pt x="992" y="1117"/>
                    </a:cubicBezTo>
                    <a:cubicBezTo>
                      <a:pt x="992" y="1204"/>
                      <a:pt x="1080" y="1263"/>
                      <a:pt x="1168" y="1263"/>
                    </a:cubicBezTo>
                    <a:lnTo>
                      <a:pt x="1226" y="1263"/>
                    </a:lnTo>
                    <a:cubicBezTo>
                      <a:pt x="1313" y="1234"/>
                      <a:pt x="1372" y="1117"/>
                      <a:pt x="1343" y="1029"/>
                    </a:cubicBezTo>
                    <a:cubicBezTo>
                      <a:pt x="1138" y="329"/>
                      <a:pt x="292" y="8"/>
                      <a:pt x="263" y="8"/>
                    </a:cubicBezTo>
                    <a:cubicBezTo>
                      <a:pt x="247" y="3"/>
                      <a:pt x="231" y="0"/>
                      <a:pt x="2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3" name="Google Shape;233;p8"/>
            <p:cNvGrpSpPr/>
            <p:nvPr/>
          </p:nvGrpSpPr>
          <p:grpSpPr>
            <a:xfrm>
              <a:off x="6538883" y="4048001"/>
              <a:ext cx="468438" cy="468438"/>
              <a:chOff x="6538883" y="4048001"/>
              <a:chExt cx="468438" cy="468438"/>
            </a:xfrm>
          </p:grpSpPr>
          <p:sp>
            <p:nvSpPr>
              <p:cNvPr id="234" name="Google Shape;234;p8"/>
              <p:cNvSpPr/>
              <p:nvPr/>
            </p:nvSpPr>
            <p:spPr>
              <a:xfrm>
                <a:off x="6538883" y="4048001"/>
                <a:ext cx="468438" cy="468438"/>
              </a:xfrm>
              <a:custGeom>
                <a:avLst/>
                <a:gdLst/>
                <a:ahLst/>
                <a:cxnLst/>
                <a:rect l="l" t="t" r="r" b="b"/>
                <a:pathLst>
                  <a:path w="11354" h="11354" extrusionOk="0">
                    <a:moveTo>
                      <a:pt x="5662" y="0"/>
                    </a:moveTo>
                    <a:cubicBezTo>
                      <a:pt x="2539" y="0"/>
                      <a:pt x="0" y="2540"/>
                      <a:pt x="0" y="5662"/>
                    </a:cubicBezTo>
                    <a:cubicBezTo>
                      <a:pt x="0" y="8814"/>
                      <a:pt x="2539" y="11354"/>
                      <a:pt x="5662" y="11354"/>
                    </a:cubicBezTo>
                    <a:cubicBezTo>
                      <a:pt x="8814" y="11354"/>
                      <a:pt x="11353" y="8814"/>
                      <a:pt x="11353" y="5662"/>
                    </a:cubicBezTo>
                    <a:cubicBezTo>
                      <a:pt x="11353" y="2540"/>
                      <a:pt x="8814" y="0"/>
                      <a:pt x="56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8"/>
              <p:cNvSpPr/>
              <p:nvPr/>
            </p:nvSpPr>
            <p:spPr>
              <a:xfrm>
                <a:off x="6856731" y="4095860"/>
                <a:ext cx="56647" cy="50912"/>
              </a:xfrm>
              <a:custGeom>
                <a:avLst/>
                <a:gdLst/>
                <a:ahLst/>
                <a:cxnLst/>
                <a:rect l="l" t="t" r="r" b="b"/>
                <a:pathLst>
                  <a:path w="1373" h="1234" extrusionOk="0">
                    <a:moveTo>
                      <a:pt x="215" y="0"/>
                    </a:moveTo>
                    <a:cubicBezTo>
                      <a:pt x="137" y="0"/>
                      <a:pt x="54" y="53"/>
                      <a:pt x="30" y="125"/>
                    </a:cubicBezTo>
                    <a:cubicBezTo>
                      <a:pt x="1" y="212"/>
                      <a:pt x="30" y="329"/>
                      <a:pt x="147" y="358"/>
                    </a:cubicBezTo>
                    <a:cubicBezTo>
                      <a:pt x="147" y="358"/>
                      <a:pt x="847" y="621"/>
                      <a:pt x="993" y="1117"/>
                    </a:cubicBezTo>
                    <a:cubicBezTo>
                      <a:pt x="1022" y="1204"/>
                      <a:pt x="1081" y="1234"/>
                      <a:pt x="1168" y="1234"/>
                    </a:cubicBezTo>
                    <a:lnTo>
                      <a:pt x="1227" y="1234"/>
                    </a:lnTo>
                    <a:cubicBezTo>
                      <a:pt x="1314" y="1204"/>
                      <a:pt x="1373" y="1117"/>
                      <a:pt x="1343" y="1029"/>
                    </a:cubicBezTo>
                    <a:cubicBezTo>
                      <a:pt x="1168" y="329"/>
                      <a:pt x="293" y="8"/>
                      <a:pt x="264" y="8"/>
                    </a:cubicBezTo>
                    <a:cubicBezTo>
                      <a:pt x="248" y="3"/>
                      <a:pt x="232" y="0"/>
                      <a:pt x="2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8"/>
              <p:cNvSpPr/>
              <p:nvPr/>
            </p:nvSpPr>
            <p:spPr>
              <a:xfrm>
                <a:off x="6754247" y="4064298"/>
                <a:ext cx="60401" cy="51159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1240" extrusionOk="0">
                    <a:moveTo>
                      <a:pt x="253" y="0"/>
                    </a:moveTo>
                    <a:cubicBezTo>
                      <a:pt x="70" y="0"/>
                      <a:pt x="1" y="286"/>
                      <a:pt x="208" y="364"/>
                    </a:cubicBezTo>
                    <a:cubicBezTo>
                      <a:pt x="208" y="364"/>
                      <a:pt x="938" y="598"/>
                      <a:pt x="1055" y="1123"/>
                    </a:cubicBezTo>
                    <a:cubicBezTo>
                      <a:pt x="1084" y="1181"/>
                      <a:pt x="1142" y="1240"/>
                      <a:pt x="1230" y="1240"/>
                    </a:cubicBezTo>
                    <a:lnTo>
                      <a:pt x="1288" y="1240"/>
                    </a:lnTo>
                    <a:cubicBezTo>
                      <a:pt x="1405" y="1211"/>
                      <a:pt x="1463" y="1123"/>
                      <a:pt x="1434" y="1006"/>
                    </a:cubicBezTo>
                    <a:cubicBezTo>
                      <a:pt x="1230" y="335"/>
                      <a:pt x="354" y="14"/>
                      <a:pt x="325" y="14"/>
                    </a:cubicBezTo>
                    <a:cubicBezTo>
                      <a:pt x="300" y="4"/>
                      <a:pt x="275" y="0"/>
                      <a:pt x="25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8"/>
              <p:cNvSpPr/>
              <p:nvPr/>
            </p:nvSpPr>
            <p:spPr>
              <a:xfrm>
                <a:off x="6910943" y="4178952"/>
                <a:ext cx="57843" cy="5091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1234" extrusionOk="0">
                    <a:moveTo>
                      <a:pt x="233" y="0"/>
                    </a:moveTo>
                    <a:cubicBezTo>
                      <a:pt x="146" y="0"/>
                      <a:pt x="83" y="52"/>
                      <a:pt x="59" y="124"/>
                    </a:cubicBezTo>
                    <a:cubicBezTo>
                      <a:pt x="0" y="212"/>
                      <a:pt x="59" y="329"/>
                      <a:pt x="146" y="358"/>
                    </a:cubicBezTo>
                    <a:cubicBezTo>
                      <a:pt x="175" y="358"/>
                      <a:pt x="876" y="621"/>
                      <a:pt x="1022" y="1117"/>
                    </a:cubicBezTo>
                    <a:cubicBezTo>
                      <a:pt x="1022" y="1175"/>
                      <a:pt x="1109" y="1233"/>
                      <a:pt x="1197" y="1233"/>
                    </a:cubicBezTo>
                    <a:lnTo>
                      <a:pt x="1255" y="1233"/>
                    </a:lnTo>
                    <a:cubicBezTo>
                      <a:pt x="1343" y="1204"/>
                      <a:pt x="1401" y="1117"/>
                      <a:pt x="1372" y="1029"/>
                    </a:cubicBezTo>
                    <a:cubicBezTo>
                      <a:pt x="1168" y="329"/>
                      <a:pt x="321" y="8"/>
                      <a:pt x="292" y="8"/>
                    </a:cubicBezTo>
                    <a:cubicBezTo>
                      <a:pt x="271" y="3"/>
                      <a:pt x="252" y="0"/>
                      <a:pt x="23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8"/>
              <p:cNvSpPr/>
              <p:nvPr/>
            </p:nvSpPr>
            <p:spPr>
              <a:xfrm>
                <a:off x="6913336" y="4286634"/>
                <a:ext cx="56647" cy="51613"/>
              </a:xfrm>
              <a:custGeom>
                <a:avLst/>
                <a:gdLst/>
                <a:ahLst/>
                <a:cxnLst/>
                <a:rect l="l" t="t" r="r" b="b"/>
                <a:pathLst>
                  <a:path w="1373" h="1251" extrusionOk="0">
                    <a:moveTo>
                      <a:pt x="186" y="1"/>
                    </a:moveTo>
                    <a:cubicBezTo>
                      <a:pt x="117" y="1"/>
                      <a:pt x="51" y="49"/>
                      <a:pt x="30" y="112"/>
                    </a:cubicBezTo>
                    <a:cubicBezTo>
                      <a:pt x="1" y="229"/>
                      <a:pt x="30" y="316"/>
                      <a:pt x="147" y="345"/>
                    </a:cubicBezTo>
                    <a:cubicBezTo>
                      <a:pt x="147" y="345"/>
                      <a:pt x="847" y="608"/>
                      <a:pt x="993" y="1133"/>
                    </a:cubicBezTo>
                    <a:cubicBezTo>
                      <a:pt x="1022" y="1192"/>
                      <a:pt x="1080" y="1250"/>
                      <a:pt x="1168" y="1250"/>
                    </a:cubicBezTo>
                    <a:lnTo>
                      <a:pt x="1226" y="1250"/>
                    </a:lnTo>
                    <a:cubicBezTo>
                      <a:pt x="1314" y="1221"/>
                      <a:pt x="1372" y="1133"/>
                      <a:pt x="1343" y="1017"/>
                    </a:cubicBezTo>
                    <a:cubicBezTo>
                      <a:pt x="1168" y="345"/>
                      <a:pt x="292" y="24"/>
                      <a:pt x="263" y="24"/>
                    </a:cubicBezTo>
                    <a:cubicBezTo>
                      <a:pt x="239" y="8"/>
                      <a:pt x="212" y="1"/>
                      <a:pt x="18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8"/>
            <p:cNvGrpSpPr/>
            <p:nvPr/>
          </p:nvGrpSpPr>
          <p:grpSpPr>
            <a:xfrm>
              <a:off x="7520192" y="3916761"/>
              <a:ext cx="469675" cy="469634"/>
              <a:chOff x="7520192" y="3916761"/>
              <a:chExt cx="469675" cy="469634"/>
            </a:xfrm>
          </p:grpSpPr>
          <p:sp>
            <p:nvSpPr>
              <p:cNvPr id="240" name="Google Shape;240;p8"/>
              <p:cNvSpPr/>
              <p:nvPr/>
            </p:nvSpPr>
            <p:spPr>
              <a:xfrm>
                <a:off x="7520192" y="3916761"/>
                <a:ext cx="469675" cy="469634"/>
              </a:xfrm>
              <a:custGeom>
                <a:avLst/>
                <a:gdLst/>
                <a:ahLst/>
                <a:cxnLst/>
                <a:rect l="l" t="t" r="r" b="b"/>
                <a:pathLst>
                  <a:path w="11384" h="11383" extrusionOk="0">
                    <a:moveTo>
                      <a:pt x="5692" y="0"/>
                    </a:moveTo>
                    <a:cubicBezTo>
                      <a:pt x="2540" y="0"/>
                      <a:pt x="1" y="2539"/>
                      <a:pt x="1" y="5691"/>
                    </a:cubicBezTo>
                    <a:cubicBezTo>
                      <a:pt x="1" y="8814"/>
                      <a:pt x="2540" y="11383"/>
                      <a:pt x="5692" y="11383"/>
                    </a:cubicBezTo>
                    <a:cubicBezTo>
                      <a:pt x="8815" y="11383"/>
                      <a:pt x="11383" y="8814"/>
                      <a:pt x="11383" y="5691"/>
                    </a:cubicBezTo>
                    <a:cubicBezTo>
                      <a:pt x="11383" y="2539"/>
                      <a:pt x="8815" y="0"/>
                      <a:pt x="56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8"/>
              <p:cNvSpPr/>
              <p:nvPr/>
            </p:nvSpPr>
            <p:spPr>
              <a:xfrm>
                <a:off x="7838081" y="3964620"/>
                <a:ext cx="56647" cy="52108"/>
              </a:xfrm>
              <a:custGeom>
                <a:avLst/>
                <a:gdLst/>
                <a:ahLst/>
                <a:cxnLst/>
                <a:rect l="l" t="t" r="r" b="b"/>
                <a:pathLst>
                  <a:path w="1373" h="1263" extrusionOk="0">
                    <a:moveTo>
                      <a:pt x="215" y="0"/>
                    </a:moveTo>
                    <a:cubicBezTo>
                      <a:pt x="137" y="0"/>
                      <a:pt x="54" y="52"/>
                      <a:pt x="30" y="124"/>
                    </a:cubicBezTo>
                    <a:cubicBezTo>
                      <a:pt x="1" y="212"/>
                      <a:pt x="59" y="329"/>
                      <a:pt x="147" y="358"/>
                    </a:cubicBezTo>
                    <a:cubicBezTo>
                      <a:pt x="147" y="358"/>
                      <a:pt x="847" y="621"/>
                      <a:pt x="993" y="1117"/>
                    </a:cubicBezTo>
                    <a:cubicBezTo>
                      <a:pt x="1022" y="1204"/>
                      <a:pt x="1081" y="1233"/>
                      <a:pt x="1168" y="1263"/>
                    </a:cubicBezTo>
                    <a:lnTo>
                      <a:pt x="1227" y="1233"/>
                    </a:lnTo>
                    <a:cubicBezTo>
                      <a:pt x="1314" y="1204"/>
                      <a:pt x="1373" y="1117"/>
                      <a:pt x="1343" y="1029"/>
                    </a:cubicBezTo>
                    <a:cubicBezTo>
                      <a:pt x="1168" y="329"/>
                      <a:pt x="293" y="8"/>
                      <a:pt x="264" y="8"/>
                    </a:cubicBezTo>
                    <a:cubicBezTo>
                      <a:pt x="248" y="3"/>
                      <a:pt x="232" y="0"/>
                      <a:pt x="2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8"/>
              <p:cNvSpPr/>
              <p:nvPr/>
            </p:nvSpPr>
            <p:spPr>
              <a:xfrm>
                <a:off x="7738155" y="3933181"/>
                <a:ext cx="56647" cy="51036"/>
              </a:xfrm>
              <a:custGeom>
                <a:avLst/>
                <a:gdLst/>
                <a:ahLst/>
                <a:cxnLst/>
                <a:rect l="l" t="t" r="r" b="b"/>
                <a:pathLst>
                  <a:path w="1373" h="1237" extrusionOk="0">
                    <a:moveTo>
                      <a:pt x="198" y="0"/>
                    </a:moveTo>
                    <a:cubicBezTo>
                      <a:pt x="125" y="0"/>
                      <a:pt x="52" y="38"/>
                      <a:pt x="30" y="128"/>
                    </a:cubicBezTo>
                    <a:cubicBezTo>
                      <a:pt x="1" y="215"/>
                      <a:pt x="59" y="303"/>
                      <a:pt x="146" y="361"/>
                    </a:cubicBezTo>
                    <a:cubicBezTo>
                      <a:pt x="146" y="361"/>
                      <a:pt x="876" y="595"/>
                      <a:pt x="993" y="1120"/>
                    </a:cubicBezTo>
                    <a:cubicBezTo>
                      <a:pt x="1022" y="1178"/>
                      <a:pt x="1080" y="1237"/>
                      <a:pt x="1168" y="1237"/>
                    </a:cubicBezTo>
                    <a:lnTo>
                      <a:pt x="1226" y="1237"/>
                    </a:lnTo>
                    <a:cubicBezTo>
                      <a:pt x="1314" y="1207"/>
                      <a:pt x="1372" y="1120"/>
                      <a:pt x="1372" y="1003"/>
                    </a:cubicBezTo>
                    <a:cubicBezTo>
                      <a:pt x="1168" y="332"/>
                      <a:pt x="292" y="11"/>
                      <a:pt x="263" y="11"/>
                    </a:cubicBezTo>
                    <a:cubicBezTo>
                      <a:pt x="243" y="4"/>
                      <a:pt x="220" y="0"/>
                      <a:pt x="1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8"/>
              <p:cNvSpPr/>
              <p:nvPr/>
            </p:nvSpPr>
            <p:spPr>
              <a:xfrm>
                <a:off x="7840350" y="4065494"/>
                <a:ext cx="60401" cy="52397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1270" extrusionOk="0">
                    <a:moveTo>
                      <a:pt x="253" y="0"/>
                    </a:moveTo>
                    <a:cubicBezTo>
                      <a:pt x="70" y="0"/>
                      <a:pt x="1" y="287"/>
                      <a:pt x="209" y="364"/>
                    </a:cubicBezTo>
                    <a:cubicBezTo>
                      <a:pt x="209" y="364"/>
                      <a:pt x="909" y="627"/>
                      <a:pt x="1055" y="1123"/>
                    </a:cubicBezTo>
                    <a:cubicBezTo>
                      <a:pt x="1084" y="1211"/>
                      <a:pt x="1142" y="1269"/>
                      <a:pt x="1230" y="1269"/>
                    </a:cubicBezTo>
                    <a:lnTo>
                      <a:pt x="1288" y="1269"/>
                    </a:lnTo>
                    <a:cubicBezTo>
                      <a:pt x="1405" y="1240"/>
                      <a:pt x="1464" y="1123"/>
                      <a:pt x="1434" y="1036"/>
                    </a:cubicBezTo>
                    <a:cubicBezTo>
                      <a:pt x="1230" y="335"/>
                      <a:pt x="354" y="14"/>
                      <a:pt x="325" y="14"/>
                    </a:cubicBezTo>
                    <a:cubicBezTo>
                      <a:pt x="300" y="5"/>
                      <a:pt x="276" y="0"/>
                      <a:pt x="25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8"/>
              <p:cNvSpPr/>
              <p:nvPr/>
            </p:nvSpPr>
            <p:spPr>
              <a:xfrm>
                <a:off x="7890106" y="4047093"/>
                <a:ext cx="60030" cy="52727"/>
              </a:xfrm>
              <a:custGeom>
                <a:avLst/>
                <a:gdLst/>
                <a:ahLst/>
                <a:cxnLst/>
                <a:rect l="l" t="t" r="r" b="b"/>
                <a:pathLst>
                  <a:path w="1455" h="1278" extrusionOk="0">
                    <a:moveTo>
                      <a:pt x="258" y="0"/>
                    </a:moveTo>
                    <a:cubicBezTo>
                      <a:pt x="80" y="0"/>
                      <a:pt x="0" y="297"/>
                      <a:pt x="228" y="373"/>
                    </a:cubicBezTo>
                    <a:cubicBezTo>
                      <a:pt x="228" y="373"/>
                      <a:pt x="929" y="635"/>
                      <a:pt x="1075" y="1132"/>
                    </a:cubicBezTo>
                    <a:cubicBezTo>
                      <a:pt x="1104" y="1219"/>
                      <a:pt x="1162" y="1248"/>
                      <a:pt x="1250" y="1277"/>
                    </a:cubicBezTo>
                    <a:lnTo>
                      <a:pt x="1308" y="1248"/>
                    </a:lnTo>
                    <a:cubicBezTo>
                      <a:pt x="1396" y="1219"/>
                      <a:pt x="1454" y="1132"/>
                      <a:pt x="1454" y="1044"/>
                    </a:cubicBezTo>
                    <a:cubicBezTo>
                      <a:pt x="1250" y="344"/>
                      <a:pt x="374" y="22"/>
                      <a:pt x="345" y="22"/>
                    </a:cubicBezTo>
                    <a:cubicBezTo>
                      <a:pt x="314" y="7"/>
                      <a:pt x="285" y="0"/>
                      <a:pt x="2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8"/>
              <p:cNvSpPr/>
              <p:nvPr/>
            </p:nvSpPr>
            <p:spPr>
              <a:xfrm>
                <a:off x="7894686" y="4155931"/>
                <a:ext cx="56647" cy="51036"/>
              </a:xfrm>
              <a:custGeom>
                <a:avLst/>
                <a:gdLst/>
                <a:ahLst/>
                <a:cxnLst/>
                <a:rect l="l" t="t" r="r" b="b"/>
                <a:pathLst>
                  <a:path w="1373" h="1237" extrusionOk="0">
                    <a:moveTo>
                      <a:pt x="198" y="1"/>
                    </a:moveTo>
                    <a:cubicBezTo>
                      <a:pt x="125" y="1"/>
                      <a:pt x="52" y="39"/>
                      <a:pt x="30" y="128"/>
                    </a:cubicBezTo>
                    <a:cubicBezTo>
                      <a:pt x="1" y="215"/>
                      <a:pt x="59" y="303"/>
                      <a:pt x="147" y="332"/>
                    </a:cubicBezTo>
                    <a:cubicBezTo>
                      <a:pt x="147" y="361"/>
                      <a:pt x="847" y="595"/>
                      <a:pt x="993" y="1120"/>
                    </a:cubicBezTo>
                    <a:cubicBezTo>
                      <a:pt x="1022" y="1179"/>
                      <a:pt x="1080" y="1237"/>
                      <a:pt x="1168" y="1237"/>
                    </a:cubicBezTo>
                    <a:lnTo>
                      <a:pt x="1226" y="1237"/>
                    </a:lnTo>
                    <a:cubicBezTo>
                      <a:pt x="1314" y="1208"/>
                      <a:pt x="1372" y="1120"/>
                      <a:pt x="1343" y="1003"/>
                    </a:cubicBezTo>
                    <a:cubicBezTo>
                      <a:pt x="1168" y="332"/>
                      <a:pt x="292" y="11"/>
                      <a:pt x="263" y="11"/>
                    </a:cubicBezTo>
                    <a:cubicBezTo>
                      <a:pt x="243" y="4"/>
                      <a:pt x="220" y="1"/>
                      <a:pt x="19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8"/>
              <p:cNvSpPr/>
              <p:nvPr/>
            </p:nvSpPr>
            <p:spPr>
              <a:xfrm>
                <a:off x="7661086" y="3971675"/>
                <a:ext cx="69890" cy="30613"/>
              </a:xfrm>
              <a:custGeom>
                <a:avLst/>
                <a:gdLst/>
                <a:ahLst/>
                <a:cxnLst/>
                <a:rect l="l" t="t" r="r" b="b"/>
                <a:pathLst>
                  <a:path w="1694" h="742" extrusionOk="0">
                    <a:moveTo>
                      <a:pt x="433" y="1"/>
                    </a:moveTo>
                    <a:cubicBezTo>
                      <a:pt x="292" y="1"/>
                      <a:pt x="194" y="12"/>
                      <a:pt x="176" y="12"/>
                    </a:cubicBezTo>
                    <a:cubicBezTo>
                      <a:pt x="88" y="12"/>
                      <a:pt x="1" y="129"/>
                      <a:pt x="30" y="216"/>
                    </a:cubicBezTo>
                    <a:cubicBezTo>
                      <a:pt x="30" y="292"/>
                      <a:pt x="96" y="368"/>
                      <a:pt x="189" y="368"/>
                    </a:cubicBezTo>
                    <a:cubicBezTo>
                      <a:pt x="203" y="368"/>
                      <a:pt x="219" y="366"/>
                      <a:pt x="234" y="362"/>
                    </a:cubicBezTo>
                    <a:cubicBezTo>
                      <a:pt x="234" y="362"/>
                      <a:pt x="300" y="354"/>
                      <a:pt x="401" y="354"/>
                    </a:cubicBezTo>
                    <a:cubicBezTo>
                      <a:pt x="638" y="354"/>
                      <a:pt x="1069" y="397"/>
                      <a:pt x="1314" y="683"/>
                    </a:cubicBezTo>
                    <a:cubicBezTo>
                      <a:pt x="1343" y="712"/>
                      <a:pt x="1402" y="741"/>
                      <a:pt x="1460" y="741"/>
                    </a:cubicBezTo>
                    <a:cubicBezTo>
                      <a:pt x="1635" y="741"/>
                      <a:pt x="1693" y="537"/>
                      <a:pt x="1606" y="420"/>
                    </a:cubicBezTo>
                    <a:cubicBezTo>
                      <a:pt x="1283" y="57"/>
                      <a:pt x="749" y="1"/>
                      <a:pt x="43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7" name="Google Shape;247;p8"/>
            <p:cNvSpPr/>
            <p:nvPr/>
          </p:nvSpPr>
          <p:spPr>
            <a:xfrm rot="-4101586">
              <a:off x="8268955" y="3719836"/>
              <a:ext cx="320368" cy="1002486"/>
            </a:xfrm>
            <a:custGeom>
              <a:avLst/>
              <a:gdLst/>
              <a:ahLst/>
              <a:cxnLst/>
              <a:rect l="l" t="t" r="r" b="b"/>
              <a:pathLst>
                <a:path w="7765" h="24298" extrusionOk="0">
                  <a:moveTo>
                    <a:pt x="7249" y="1"/>
                  </a:moveTo>
                  <a:cubicBezTo>
                    <a:pt x="7148" y="1"/>
                    <a:pt x="7048" y="67"/>
                    <a:pt x="7064" y="191"/>
                  </a:cubicBezTo>
                  <a:cubicBezTo>
                    <a:pt x="7385" y="3197"/>
                    <a:pt x="5371" y="6991"/>
                    <a:pt x="3591" y="10377"/>
                  </a:cubicBezTo>
                  <a:cubicBezTo>
                    <a:pt x="3211" y="11077"/>
                    <a:pt x="2861" y="11748"/>
                    <a:pt x="2540" y="12420"/>
                  </a:cubicBezTo>
                  <a:cubicBezTo>
                    <a:pt x="1" y="17469"/>
                    <a:pt x="2598" y="24123"/>
                    <a:pt x="2628" y="24181"/>
                  </a:cubicBezTo>
                  <a:cubicBezTo>
                    <a:pt x="2657" y="24269"/>
                    <a:pt x="2715" y="24298"/>
                    <a:pt x="2803" y="24298"/>
                  </a:cubicBezTo>
                  <a:lnTo>
                    <a:pt x="2861" y="24298"/>
                  </a:lnTo>
                  <a:cubicBezTo>
                    <a:pt x="2949" y="24240"/>
                    <a:pt x="3007" y="24152"/>
                    <a:pt x="2949" y="24064"/>
                  </a:cubicBezTo>
                  <a:cubicBezTo>
                    <a:pt x="2949" y="23977"/>
                    <a:pt x="410" y="17469"/>
                    <a:pt x="2861" y="12566"/>
                  </a:cubicBezTo>
                  <a:cubicBezTo>
                    <a:pt x="3182" y="11923"/>
                    <a:pt x="3562" y="11281"/>
                    <a:pt x="3912" y="10552"/>
                  </a:cubicBezTo>
                  <a:cubicBezTo>
                    <a:pt x="5721" y="7137"/>
                    <a:pt x="7764" y="3255"/>
                    <a:pt x="7443" y="162"/>
                  </a:cubicBezTo>
                  <a:cubicBezTo>
                    <a:pt x="7429" y="52"/>
                    <a:pt x="7339" y="1"/>
                    <a:pt x="7249" y="1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8"/>
            <p:cNvSpPr/>
            <p:nvPr/>
          </p:nvSpPr>
          <p:spPr>
            <a:xfrm rot="5027847">
              <a:off x="5825799" y="4066279"/>
              <a:ext cx="320357" cy="1002451"/>
            </a:xfrm>
            <a:custGeom>
              <a:avLst/>
              <a:gdLst/>
              <a:ahLst/>
              <a:cxnLst/>
              <a:rect l="l" t="t" r="r" b="b"/>
              <a:pathLst>
                <a:path w="7765" h="24298" extrusionOk="0">
                  <a:moveTo>
                    <a:pt x="7249" y="1"/>
                  </a:moveTo>
                  <a:cubicBezTo>
                    <a:pt x="7148" y="1"/>
                    <a:pt x="7048" y="67"/>
                    <a:pt x="7064" y="191"/>
                  </a:cubicBezTo>
                  <a:cubicBezTo>
                    <a:pt x="7385" y="3197"/>
                    <a:pt x="5371" y="6991"/>
                    <a:pt x="3591" y="10377"/>
                  </a:cubicBezTo>
                  <a:cubicBezTo>
                    <a:pt x="3211" y="11077"/>
                    <a:pt x="2861" y="11748"/>
                    <a:pt x="2540" y="12420"/>
                  </a:cubicBezTo>
                  <a:cubicBezTo>
                    <a:pt x="1" y="17469"/>
                    <a:pt x="2598" y="24123"/>
                    <a:pt x="2628" y="24181"/>
                  </a:cubicBezTo>
                  <a:cubicBezTo>
                    <a:pt x="2657" y="24269"/>
                    <a:pt x="2715" y="24298"/>
                    <a:pt x="2803" y="24298"/>
                  </a:cubicBezTo>
                  <a:lnTo>
                    <a:pt x="2861" y="24298"/>
                  </a:lnTo>
                  <a:cubicBezTo>
                    <a:pt x="2949" y="24240"/>
                    <a:pt x="3007" y="24152"/>
                    <a:pt x="2949" y="24064"/>
                  </a:cubicBezTo>
                  <a:cubicBezTo>
                    <a:pt x="2949" y="23977"/>
                    <a:pt x="410" y="17469"/>
                    <a:pt x="2861" y="12566"/>
                  </a:cubicBezTo>
                  <a:cubicBezTo>
                    <a:pt x="3182" y="11923"/>
                    <a:pt x="3562" y="11281"/>
                    <a:pt x="3912" y="10552"/>
                  </a:cubicBezTo>
                  <a:cubicBezTo>
                    <a:pt x="5721" y="7137"/>
                    <a:pt x="7764" y="3255"/>
                    <a:pt x="7443" y="162"/>
                  </a:cubicBezTo>
                  <a:cubicBezTo>
                    <a:pt x="7429" y="52"/>
                    <a:pt x="7339" y="1"/>
                    <a:pt x="7249" y="1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" name="Google Shape;249;p8"/>
          <p:cNvSpPr/>
          <p:nvPr/>
        </p:nvSpPr>
        <p:spPr>
          <a:xfrm>
            <a:off x="7178294" y="-170918"/>
            <a:ext cx="1614736" cy="760128"/>
          </a:xfrm>
          <a:custGeom>
            <a:avLst/>
            <a:gdLst/>
            <a:ahLst/>
            <a:cxnLst/>
            <a:rect l="l" t="t" r="r" b="b"/>
            <a:pathLst>
              <a:path w="39138" h="18424" extrusionOk="0">
                <a:moveTo>
                  <a:pt x="38933" y="0"/>
                </a:moveTo>
                <a:cubicBezTo>
                  <a:pt x="38846" y="0"/>
                  <a:pt x="38782" y="53"/>
                  <a:pt x="38758" y="125"/>
                </a:cubicBezTo>
                <a:cubicBezTo>
                  <a:pt x="37138" y="7271"/>
                  <a:pt x="30061" y="8739"/>
                  <a:pt x="23306" y="8739"/>
                </a:cubicBezTo>
                <a:cubicBezTo>
                  <a:pt x="20571" y="8739"/>
                  <a:pt x="17889" y="8498"/>
                  <a:pt x="15644" y="8297"/>
                </a:cubicBezTo>
                <a:cubicBezTo>
                  <a:pt x="14622" y="8209"/>
                  <a:pt x="13659" y="8121"/>
                  <a:pt x="12813" y="8063"/>
                </a:cubicBezTo>
                <a:cubicBezTo>
                  <a:pt x="12652" y="8053"/>
                  <a:pt x="12492" y="8048"/>
                  <a:pt x="12333" y="8048"/>
                </a:cubicBezTo>
                <a:cubicBezTo>
                  <a:pt x="5198" y="8048"/>
                  <a:pt x="87" y="18075"/>
                  <a:pt x="29" y="18161"/>
                </a:cubicBezTo>
                <a:cubicBezTo>
                  <a:pt x="0" y="18249"/>
                  <a:pt x="29" y="18365"/>
                  <a:pt x="117" y="18424"/>
                </a:cubicBezTo>
                <a:lnTo>
                  <a:pt x="205" y="18424"/>
                </a:lnTo>
                <a:cubicBezTo>
                  <a:pt x="263" y="18395"/>
                  <a:pt x="321" y="18365"/>
                  <a:pt x="351" y="18336"/>
                </a:cubicBezTo>
                <a:cubicBezTo>
                  <a:pt x="408" y="18222"/>
                  <a:pt x="5431" y="8427"/>
                  <a:pt x="12310" y="8427"/>
                </a:cubicBezTo>
                <a:cubicBezTo>
                  <a:pt x="12467" y="8427"/>
                  <a:pt x="12625" y="8432"/>
                  <a:pt x="12783" y="8442"/>
                </a:cubicBezTo>
                <a:cubicBezTo>
                  <a:pt x="13630" y="8472"/>
                  <a:pt x="14593" y="8559"/>
                  <a:pt x="15614" y="8647"/>
                </a:cubicBezTo>
                <a:cubicBezTo>
                  <a:pt x="17877" y="8847"/>
                  <a:pt x="20578" y="9088"/>
                  <a:pt x="23334" y="9088"/>
                </a:cubicBezTo>
                <a:cubicBezTo>
                  <a:pt x="30212" y="9088"/>
                  <a:pt x="37442" y="7588"/>
                  <a:pt x="39109" y="212"/>
                </a:cubicBezTo>
                <a:cubicBezTo>
                  <a:pt x="39138" y="125"/>
                  <a:pt x="39079" y="8"/>
                  <a:pt x="38992" y="8"/>
                </a:cubicBezTo>
                <a:cubicBezTo>
                  <a:pt x="38971" y="3"/>
                  <a:pt x="38951" y="0"/>
                  <a:pt x="38933" y="0"/>
                </a:cubicBez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" name="Google Shape;250;p8"/>
          <p:cNvGrpSpPr/>
          <p:nvPr/>
        </p:nvGrpSpPr>
        <p:grpSpPr>
          <a:xfrm>
            <a:off x="8537717" y="284936"/>
            <a:ext cx="469675" cy="469634"/>
            <a:chOff x="7520192" y="3916761"/>
            <a:chExt cx="469675" cy="469634"/>
          </a:xfrm>
        </p:grpSpPr>
        <p:sp>
          <p:nvSpPr>
            <p:cNvPr id="251" name="Google Shape;251;p8"/>
            <p:cNvSpPr/>
            <p:nvPr/>
          </p:nvSpPr>
          <p:spPr>
            <a:xfrm>
              <a:off x="7520192" y="3916761"/>
              <a:ext cx="469675" cy="469634"/>
            </a:xfrm>
            <a:custGeom>
              <a:avLst/>
              <a:gdLst/>
              <a:ahLst/>
              <a:cxnLst/>
              <a:rect l="l" t="t" r="r" b="b"/>
              <a:pathLst>
                <a:path w="11384" h="11383" extrusionOk="0">
                  <a:moveTo>
                    <a:pt x="5692" y="0"/>
                  </a:moveTo>
                  <a:cubicBezTo>
                    <a:pt x="2540" y="0"/>
                    <a:pt x="1" y="2539"/>
                    <a:pt x="1" y="5691"/>
                  </a:cubicBezTo>
                  <a:cubicBezTo>
                    <a:pt x="1" y="8814"/>
                    <a:pt x="2540" y="11383"/>
                    <a:pt x="5692" y="11383"/>
                  </a:cubicBezTo>
                  <a:cubicBezTo>
                    <a:pt x="8815" y="11383"/>
                    <a:pt x="11383" y="8814"/>
                    <a:pt x="11383" y="5691"/>
                  </a:cubicBezTo>
                  <a:cubicBezTo>
                    <a:pt x="11383" y="2539"/>
                    <a:pt x="8815" y="0"/>
                    <a:pt x="56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8"/>
            <p:cNvSpPr/>
            <p:nvPr/>
          </p:nvSpPr>
          <p:spPr>
            <a:xfrm>
              <a:off x="7838081" y="3964620"/>
              <a:ext cx="56647" cy="52108"/>
            </a:xfrm>
            <a:custGeom>
              <a:avLst/>
              <a:gdLst/>
              <a:ahLst/>
              <a:cxnLst/>
              <a:rect l="l" t="t" r="r" b="b"/>
              <a:pathLst>
                <a:path w="1373" h="1263" extrusionOk="0">
                  <a:moveTo>
                    <a:pt x="215" y="0"/>
                  </a:moveTo>
                  <a:cubicBezTo>
                    <a:pt x="137" y="0"/>
                    <a:pt x="54" y="52"/>
                    <a:pt x="30" y="124"/>
                  </a:cubicBezTo>
                  <a:cubicBezTo>
                    <a:pt x="1" y="212"/>
                    <a:pt x="59" y="329"/>
                    <a:pt x="147" y="358"/>
                  </a:cubicBezTo>
                  <a:cubicBezTo>
                    <a:pt x="147" y="358"/>
                    <a:pt x="847" y="621"/>
                    <a:pt x="993" y="1117"/>
                  </a:cubicBezTo>
                  <a:cubicBezTo>
                    <a:pt x="1022" y="1204"/>
                    <a:pt x="1081" y="1233"/>
                    <a:pt x="1168" y="1263"/>
                  </a:cubicBezTo>
                  <a:lnTo>
                    <a:pt x="1227" y="1233"/>
                  </a:lnTo>
                  <a:cubicBezTo>
                    <a:pt x="1314" y="1204"/>
                    <a:pt x="1373" y="1117"/>
                    <a:pt x="1343" y="1029"/>
                  </a:cubicBezTo>
                  <a:cubicBezTo>
                    <a:pt x="1168" y="329"/>
                    <a:pt x="293" y="8"/>
                    <a:pt x="264" y="8"/>
                  </a:cubicBezTo>
                  <a:cubicBezTo>
                    <a:pt x="248" y="3"/>
                    <a:pt x="232" y="0"/>
                    <a:pt x="21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8"/>
            <p:cNvSpPr/>
            <p:nvPr/>
          </p:nvSpPr>
          <p:spPr>
            <a:xfrm>
              <a:off x="7738155" y="3933181"/>
              <a:ext cx="56647" cy="51036"/>
            </a:xfrm>
            <a:custGeom>
              <a:avLst/>
              <a:gdLst/>
              <a:ahLst/>
              <a:cxnLst/>
              <a:rect l="l" t="t" r="r" b="b"/>
              <a:pathLst>
                <a:path w="1373" h="1237" extrusionOk="0">
                  <a:moveTo>
                    <a:pt x="198" y="0"/>
                  </a:moveTo>
                  <a:cubicBezTo>
                    <a:pt x="125" y="0"/>
                    <a:pt x="52" y="38"/>
                    <a:pt x="30" y="128"/>
                  </a:cubicBezTo>
                  <a:cubicBezTo>
                    <a:pt x="1" y="215"/>
                    <a:pt x="59" y="303"/>
                    <a:pt x="146" y="361"/>
                  </a:cubicBezTo>
                  <a:cubicBezTo>
                    <a:pt x="146" y="361"/>
                    <a:pt x="876" y="595"/>
                    <a:pt x="993" y="1120"/>
                  </a:cubicBezTo>
                  <a:cubicBezTo>
                    <a:pt x="1022" y="1178"/>
                    <a:pt x="1080" y="1237"/>
                    <a:pt x="1168" y="1237"/>
                  </a:cubicBezTo>
                  <a:lnTo>
                    <a:pt x="1226" y="1237"/>
                  </a:lnTo>
                  <a:cubicBezTo>
                    <a:pt x="1314" y="1207"/>
                    <a:pt x="1372" y="1120"/>
                    <a:pt x="1372" y="1003"/>
                  </a:cubicBezTo>
                  <a:cubicBezTo>
                    <a:pt x="1168" y="332"/>
                    <a:pt x="292" y="11"/>
                    <a:pt x="263" y="11"/>
                  </a:cubicBezTo>
                  <a:cubicBezTo>
                    <a:pt x="243" y="4"/>
                    <a:pt x="220" y="0"/>
                    <a:pt x="198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8"/>
            <p:cNvSpPr/>
            <p:nvPr/>
          </p:nvSpPr>
          <p:spPr>
            <a:xfrm>
              <a:off x="7840350" y="4065494"/>
              <a:ext cx="60401" cy="52397"/>
            </a:xfrm>
            <a:custGeom>
              <a:avLst/>
              <a:gdLst/>
              <a:ahLst/>
              <a:cxnLst/>
              <a:rect l="l" t="t" r="r" b="b"/>
              <a:pathLst>
                <a:path w="1464" h="1270" extrusionOk="0">
                  <a:moveTo>
                    <a:pt x="253" y="0"/>
                  </a:moveTo>
                  <a:cubicBezTo>
                    <a:pt x="70" y="0"/>
                    <a:pt x="1" y="287"/>
                    <a:pt x="209" y="364"/>
                  </a:cubicBezTo>
                  <a:cubicBezTo>
                    <a:pt x="209" y="364"/>
                    <a:pt x="909" y="627"/>
                    <a:pt x="1055" y="1123"/>
                  </a:cubicBezTo>
                  <a:cubicBezTo>
                    <a:pt x="1084" y="1211"/>
                    <a:pt x="1142" y="1269"/>
                    <a:pt x="1230" y="1269"/>
                  </a:cubicBezTo>
                  <a:lnTo>
                    <a:pt x="1288" y="1269"/>
                  </a:lnTo>
                  <a:cubicBezTo>
                    <a:pt x="1405" y="1240"/>
                    <a:pt x="1464" y="1123"/>
                    <a:pt x="1434" y="1036"/>
                  </a:cubicBezTo>
                  <a:cubicBezTo>
                    <a:pt x="1230" y="335"/>
                    <a:pt x="354" y="14"/>
                    <a:pt x="325" y="14"/>
                  </a:cubicBezTo>
                  <a:cubicBezTo>
                    <a:pt x="300" y="5"/>
                    <a:pt x="276" y="0"/>
                    <a:pt x="253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7890106" y="4047093"/>
              <a:ext cx="60030" cy="52727"/>
            </a:xfrm>
            <a:custGeom>
              <a:avLst/>
              <a:gdLst/>
              <a:ahLst/>
              <a:cxnLst/>
              <a:rect l="l" t="t" r="r" b="b"/>
              <a:pathLst>
                <a:path w="1455" h="1278" extrusionOk="0">
                  <a:moveTo>
                    <a:pt x="258" y="0"/>
                  </a:moveTo>
                  <a:cubicBezTo>
                    <a:pt x="80" y="0"/>
                    <a:pt x="0" y="297"/>
                    <a:pt x="228" y="373"/>
                  </a:cubicBezTo>
                  <a:cubicBezTo>
                    <a:pt x="228" y="373"/>
                    <a:pt x="929" y="635"/>
                    <a:pt x="1075" y="1132"/>
                  </a:cubicBezTo>
                  <a:cubicBezTo>
                    <a:pt x="1104" y="1219"/>
                    <a:pt x="1162" y="1248"/>
                    <a:pt x="1250" y="1277"/>
                  </a:cubicBezTo>
                  <a:lnTo>
                    <a:pt x="1308" y="1248"/>
                  </a:lnTo>
                  <a:cubicBezTo>
                    <a:pt x="1396" y="1219"/>
                    <a:pt x="1454" y="1132"/>
                    <a:pt x="1454" y="1044"/>
                  </a:cubicBezTo>
                  <a:cubicBezTo>
                    <a:pt x="1250" y="344"/>
                    <a:pt x="374" y="22"/>
                    <a:pt x="345" y="22"/>
                  </a:cubicBezTo>
                  <a:cubicBezTo>
                    <a:pt x="314" y="7"/>
                    <a:pt x="285" y="0"/>
                    <a:pt x="258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7894686" y="4155931"/>
              <a:ext cx="56647" cy="51036"/>
            </a:xfrm>
            <a:custGeom>
              <a:avLst/>
              <a:gdLst/>
              <a:ahLst/>
              <a:cxnLst/>
              <a:rect l="l" t="t" r="r" b="b"/>
              <a:pathLst>
                <a:path w="1373" h="1237" extrusionOk="0">
                  <a:moveTo>
                    <a:pt x="198" y="1"/>
                  </a:moveTo>
                  <a:cubicBezTo>
                    <a:pt x="125" y="1"/>
                    <a:pt x="52" y="39"/>
                    <a:pt x="30" y="128"/>
                  </a:cubicBezTo>
                  <a:cubicBezTo>
                    <a:pt x="1" y="215"/>
                    <a:pt x="59" y="303"/>
                    <a:pt x="147" y="332"/>
                  </a:cubicBezTo>
                  <a:cubicBezTo>
                    <a:pt x="147" y="361"/>
                    <a:pt x="847" y="595"/>
                    <a:pt x="993" y="1120"/>
                  </a:cubicBezTo>
                  <a:cubicBezTo>
                    <a:pt x="1022" y="1179"/>
                    <a:pt x="1080" y="1237"/>
                    <a:pt x="1168" y="1237"/>
                  </a:cubicBezTo>
                  <a:lnTo>
                    <a:pt x="1226" y="1237"/>
                  </a:lnTo>
                  <a:cubicBezTo>
                    <a:pt x="1314" y="1208"/>
                    <a:pt x="1372" y="1120"/>
                    <a:pt x="1343" y="1003"/>
                  </a:cubicBezTo>
                  <a:cubicBezTo>
                    <a:pt x="1168" y="332"/>
                    <a:pt x="292" y="11"/>
                    <a:pt x="263" y="11"/>
                  </a:cubicBezTo>
                  <a:cubicBezTo>
                    <a:pt x="243" y="4"/>
                    <a:pt x="220" y="1"/>
                    <a:pt x="198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7661086" y="3971675"/>
              <a:ext cx="69890" cy="30613"/>
            </a:xfrm>
            <a:custGeom>
              <a:avLst/>
              <a:gdLst/>
              <a:ahLst/>
              <a:cxnLst/>
              <a:rect l="l" t="t" r="r" b="b"/>
              <a:pathLst>
                <a:path w="1694" h="742" extrusionOk="0">
                  <a:moveTo>
                    <a:pt x="433" y="1"/>
                  </a:moveTo>
                  <a:cubicBezTo>
                    <a:pt x="292" y="1"/>
                    <a:pt x="194" y="12"/>
                    <a:pt x="176" y="12"/>
                  </a:cubicBezTo>
                  <a:cubicBezTo>
                    <a:pt x="88" y="12"/>
                    <a:pt x="1" y="129"/>
                    <a:pt x="30" y="216"/>
                  </a:cubicBezTo>
                  <a:cubicBezTo>
                    <a:pt x="30" y="292"/>
                    <a:pt x="96" y="368"/>
                    <a:pt x="189" y="368"/>
                  </a:cubicBezTo>
                  <a:cubicBezTo>
                    <a:pt x="203" y="368"/>
                    <a:pt x="219" y="366"/>
                    <a:pt x="234" y="362"/>
                  </a:cubicBezTo>
                  <a:cubicBezTo>
                    <a:pt x="234" y="362"/>
                    <a:pt x="300" y="354"/>
                    <a:pt x="401" y="354"/>
                  </a:cubicBezTo>
                  <a:cubicBezTo>
                    <a:pt x="638" y="354"/>
                    <a:pt x="1069" y="397"/>
                    <a:pt x="1314" y="683"/>
                  </a:cubicBezTo>
                  <a:cubicBezTo>
                    <a:pt x="1343" y="712"/>
                    <a:pt x="1402" y="741"/>
                    <a:pt x="1460" y="741"/>
                  </a:cubicBezTo>
                  <a:cubicBezTo>
                    <a:pt x="1635" y="741"/>
                    <a:pt x="1693" y="537"/>
                    <a:pt x="1606" y="420"/>
                  </a:cubicBezTo>
                  <a:cubicBezTo>
                    <a:pt x="1283" y="57"/>
                    <a:pt x="749" y="1"/>
                    <a:pt x="43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Google Shape;258;p8"/>
          <p:cNvSpPr/>
          <p:nvPr/>
        </p:nvSpPr>
        <p:spPr>
          <a:xfrm rot="-2879049">
            <a:off x="-881457" y="1362526"/>
            <a:ext cx="1614728" cy="760124"/>
          </a:xfrm>
          <a:custGeom>
            <a:avLst/>
            <a:gdLst/>
            <a:ahLst/>
            <a:cxnLst/>
            <a:rect l="l" t="t" r="r" b="b"/>
            <a:pathLst>
              <a:path w="39138" h="18424" extrusionOk="0">
                <a:moveTo>
                  <a:pt x="38933" y="0"/>
                </a:moveTo>
                <a:cubicBezTo>
                  <a:pt x="38846" y="0"/>
                  <a:pt x="38782" y="53"/>
                  <a:pt x="38758" y="125"/>
                </a:cubicBezTo>
                <a:cubicBezTo>
                  <a:pt x="37138" y="7271"/>
                  <a:pt x="30061" y="8739"/>
                  <a:pt x="23306" y="8739"/>
                </a:cubicBezTo>
                <a:cubicBezTo>
                  <a:pt x="20571" y="8739"/>
                  <a:pt x="17889" y="8498"/>
                  <a:pt x="15644" y="8297"/>
                </a:cubicBezTo>
                <a:cubicBezTo>
                  <a:pt x="14622" y="8209"/>
                  <a:pt x="13659" y="8121"/>
                  <a:pt x="12813" y="8063"/>
                </a:cubicBezTo>
                <a:cubicBezTo>
                  <a:pt x="12652" y="8053"/>
                  <a:pt x="12492" y="8048"/>
                  <a:pt x="12333" y="8048"/>
                </a:cubicBezTo>
                <a:cubicBezTo>
                  <a:pt x="5198" y="8048"/>
                  <a:pt x="87" y="18075"/>
                  <a:pt x="29" y="18161"/>
                </a:cubicBezTo>
                <a:cubicBezTo>
                  <a:pt x="0" y="18249"/>
                  <a:pt x="29" y="18365"/>
                  <a:pt x="117" y="18424"/>
                </a:cubicBezTo>
                <a:lnTo>
                  <a:pt x="205" y="18424"/>
                </a:lnTo>
                <a:cubicBezTo>
                  <a:pt x="263" y="18395"/>
                  <a:pt x="321" y="18365"/>
                  <a:pt x="351" y="18336"/>
                </a:cubicBezTo>
                <a:cubicBezTo>
                  <a:pt x="408" y="18222"/>
                  <a:pt x="5431" y="8427"/>
                  <a:pt x="12310" y="8427"/>
                </a:cubicBezTo>
                <a:cubicBezTo>
                  <a:pt x="12467" y="8427"/>
                  <a:pt x="12625" y="8432"/>
                  <a:pt x="12783" y="8442"/>
                </a:cubicBezTo>
                <a:cubicBezTo>
                  <a:pt x="13630" y="8472"/>
                  <a:pt x="14593" y="8559"/>
                  <a:pt x="15614" y="8647"/>
                </a:cubicBezTo>
                <a:cubicBezTo>
                  <a:pt x="17877" y="8847"/>
                  <a:pt x="20578" y="9088"/>
                  <a:pt x="23334" y="9088"/>
                </a:cubicBezTo>
                <a:cubicBezTo>
                  <a:pt x="30212" y="9088"/>
                  <a:pt x="37442" y="7588"/>
                  <a:pt x="39109" y="212"/>
                </a:cubicBezTo>
                <a:cubicBezTo>
                  <a:pt x="39138" y="125"/>
                  <a:pt x="39079" y="8"/>
                  <a:pt x="38992" y="8"/>
                </a:cubicBezTo>
                <a:cubicBezTo>
                  <a:pt x="38971" y="3"/>
                  <a:pt x="38951" y="0"/>
                  <a:pt x="38933" y="0"/>
                </a:cubicBez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1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9"/>
          <p:cNvSpPr txBox="1">
            <a:spLocks noGrp="1"/>
          </p:cNvSpPr>
          <p:nvPr>
            <p:ph type="title"/>
          </p:nvPr>
        </p:nvSpPr>
        <p:spPr>
          <a:xfrm>
            <a:off x="704088" y="159662"/>
            <a:ext cx="4045200" cy="96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000">
                <a:solidFill>
                  <a:srgbClr val="363636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61" name="Google Shape;261;p9"/>
          <p:cNvSpPr txBox="1">
            <a:spLocks noGrp="1"/>
          </p:cNvSpPr>
          <p:nvPr>
            <p:ph type="subTitle" idx="1"/>
          </p:nvPr>
        </p:nvSpPr>
        <p:spPr>
          <a:xfrm>
            <a:off x="714850" y="1348300"/>
            <a:ext cx="4045200" cy="29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Open Sans"/>
              <a:buChar char="●"/>
              <a:defRPr>
                <a:latin typeface="Palanquin"/>
                <a:ea typeface="Palanquin"/>
                <a:cs typeface="Palanquin"/>
                <a:sym typeface="Palanqui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 sz="2100"/>
            </a:lvl9pPr>
          </a:lstStyle>
          <a:p>
            <a:endParaRPr/>
          </a:p>
        </p:txBody>
      </p:sp>
      <p:grpSp>
        <p:nvGrpSpPr>
          <p:cNvPr id="262" name="Google Shape;262;p9"/>
          <p:cNvGrpSpPr/>
          <p:nvPr/>
        </p:nvGrpSpPr>
        <p:grpSpPr>
          <a:xfrm>
            <a:off x="-130357" y="-33650"/>
            <a:ext cx="1058533" cy="727273"/>
            <a:chOff x="-130357" y="-33650"/>
            <a:chExt cx="1058533" cy="727273"/>
          </a:xfrm>
        </p:grpSpPr>
        <p:sp>
          <p:nvSpPr>
            <p:cNvPr id="263" name="Google Shape;263;p9"/>
            <p:cNvSpPr/>
            <p:nvPr/>
          </p:nvSpPr>
          <p:spPr>
            <a:xfrm rot="-3822229">
              <a:off x="79801" y="105726"/>
              <a:ext cx="278445" cy="641827"/>
            </a:xfrm>
            <a:custGeom>
              <a:avLst/>
              <a:gdLst/>
              <a:ahLst/>
              <a:cxnLst/>
              <a:rect l="l" t="t" r="r" b="b"/>
              <a:pathLst>
                <a:path w="7540" h="17380" extrusionOk="0">
                  <a:moveTo>
                    <a:pt x="2335" y="0"/>
                  </a:moveTo>
                  <a:lnTo>
                    <a:pt x="2269" y="67"/>
                  </a:lnTo>
                  <a:cubicBezTo>
                    <a:pt x="1802" y="901"/>
                    <a:pt x="1401" y="1768"/>
                    <a:pt x="1101" y="2669"/>
                  </a:cubicBezTo>
                  <a:cubicBezTo>
                    <a:pt x="1068" y="2736"/>
                    <a:pt x="1034" y="2802"/>
                    <a:pt x="1034" y="2902"/>
                  </a:cubicBezTo>
                  <a:cubicBezTo>
                    <a:pt x="901" y="3269"/>
                    <a:pt x="768" y="3636"/>
                    <a:pt x="668" y="4037"/>
                  </a:cubicBezTo>
                  <a:cubicBezTo>
                    <a:pt x="634" y="4103"/>
                    <a:pt x="601" y="4170"/>
                    <a:pt x="601" y="4270"/>
                  </a:cubicBezTo>
                  <a:cubicBezTo>
                    <a:pt x="267" y="5504"/>
                    <a:pt x="100" y="6739"/>
                    <a:pt x="34" y="8006"/>
                  </a:cubicBezTo>
                  <a:lnTo>
                    <a:pt x="34" y="8306"/>
                  </a:lnTo>
                  <a:lnTo>
                    <a:pt x="34" y="8573"/>
                  </a:lnTo>
                  <a:cubicBezTo>
                    <a:pt x="0" y="9874"/>
                    <a:pt x="167" y="11208"/>
                    <a:pt x="567" y="12476"/>
                  </a:cubicBezTo>
                  <a:cubicBezTo>
                    <a:pt x="601" y="12609"/>
                    <a:pt x="634" y="12710"/>
                    <a:pt x="668" y="12810"/>
                  </a:cubicBezTo>
                  <a:cubicBezTo>
                    <a:pt x="834" y="13277"/>
                    <a:pt x="1034" y="13710"/>
                    <a:pt x="1268" y="14144"/>
                  </a:cubicBezTo>
                  <a:cubicBezTo>
                    <a:pt x="2169" y="15745"/>
                    <a:pt x="3703" y="17046"/>
                    <a:pt x="5471" y="17346"/>
                  </a:cubicBezTo>
                  <a:lnTo>
                    <a:pt x="5704" y="17380"/>
                  </a:lnTo>
                  <a:lnTo>
                    <a:pt x="5738" y="17380"/>
                  </a:lnTo>
                  <a:cubicBezTo>
                    <a:pt x="6538" y="15478"/>
                    <a:pt x="7105" y="13443"/>
                    <a:pt x="7406" y="11409"/>
                  </a:cubicBezTo>
                  <a:cubicBezTo>
                    <a:pt x="7439" y="11275"/>
                    <a:pt x="7472" y="11175"/>
                    <a:pt x="7472" y="11042"/>
                  </a:cubicBezTo>
                  <a:cubicBezTo>
                    <a:pt x="7539" y="10375"/>
                    <a:pt x="7539" y="9674"/>
                    <a:pt x="7472" y="9007"/>
                  </a:cubicBezTo>
                  <a:cubicBezTo>
                    <a:pt x="7472" y="8673"/>
                    <a:pt x="7406" y="8340"/>
                    <a:pt x="7306" y="8039"/>
                  </a:cubicBezTo>
                  <a:cubicBezTo>
                    <a:pt x="7306" y="7939"/>
                    <a:pt x="7272" y="7839"/>
                    <a:pt x="7272" y="7773"/>
                  </a:cubicBezTo>
                  <a:cubicBezTo>
                    <a:pt x="7206" y="7372"/>
                    <a:pt x="7105" y="6972"/>
                    <a:pt x="7005" y="6605"/>
                  </a:cubicBezTo>
                  <a:cubicBezTo>
                    <a:pt x="6972" y="6505"/>
                    <a:pt x="6972" y="6405"/>
                    <a:pt x="6939" y="6305"/>
                  </a:cubicBezTo>
                  <a:cubicBezTo>
                    <a:pt x="6605" y="5204"/>
                    <a:pt x="6105" y="4137"/>
                    <a:pt x="5471" y="3203"/>
                  </a:cubicBezTo>
                  <a:cubicBezTo>
                    <a:pt x="5137" y="2702"/>
                    <a:pt x="4737" y="2269"/>
                    <a:pt x="4337" y="1835"/>
                  </a:cubicBezTo>
                  <a:lnTo>
                    <a:pt x="4170" y="1668"/>
                  </a:lnTo>
                  <a:cubicBezTo>
                    <a:pt x="3670" y="1168"/>
                    <a:pt x="3136" y="701"/>
                    <a:pt x="2569" y="201"/>
                  </a:cubicBezTo>
                  <a:lnTo>
                    <a:pt x="2335" y="0"/>
                  </a:lnTo>
                  <a:close/>
                </a:path>
              </a:pathLst>
            </a:custGeom>
            <a:solidFill>
              <a:srgbClr val="ADA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9"/>
            <p:cNvSpPr/>
            <p:nvPr/>
          </p:nvSpPr>
          <p:spPr>
            <a:xfrm rot="-3822229">
              <a:off x="410741" y="102126"/>
              <a:ext cx="510027" cy="333396"/>
            </a:xfrm>
            <a:custGeom>
              <a:avLst/>
              <a:gdLst/>
              <a:ahLst/>
              <a:cxnLst/>
              <a:rect l="l" t="t" r="r" b="b"/>
              <a:pathLst>
                <a:path w="13811" h="9028" extrusionOk="0">
                  <a:moveTo>
                    <a:pt x="9941" y="0"/>
                  </a:moveTo>
                  <a:cubicBezTo>
                    <a:pt x="8940" y="34"/>
                    <a:pt x="7973" y="234"/>
                    <a:pt x="7039" y="567"/>
                  </a:cubicBezTo>
                  <a:lnTo>
                    <a:pt x="6772" y="667"/>
                  </a:lnTo>
                  <a:cubicBezTo>
                    <a:pt x="6472" y="801"/>
                    <a:pt x="6138" y="934"/>
                    <a:pt x="5838" y="1101"/>
                  </a:cubicBezTo>
                  <a:lnTo>
                    <a:pt x="5604" y="1201"/>
                  </a:lnTo>
                  <a:cubicBezTo>
                    <a:pt x="5371" y="1335"/>
                    <a:pt x="5104" y="1501"/>
                    <a:pt x="4870" y="1635"/>
                  </a:cubicBezTo>
                  <a:cubicBezTo>
                    <a:pt x="4370" y="1968"/>
                    <a:pt x="3903" y="2335"/>
                    <a:pt x="3469" y="2736"/>
                  </a:cubicBezTo>
                  <a:cubicBezTo>
                    <a:pt x="3403" y="2802"/>
                    <a:pt x="3336" y="2902"/>
                    <a:pt x="3236" y="2969"/>
                  </a:cubicBezTo>
                  <a:cubicBezTo>
                    <a:pt x="2002" y="4303"/>
                    <a:pt x="901" y="5771"/>
                    <a:pt x="0" y="7372"/>
                  </a:cubicBezTo>
                  <a:lnTo>
                    <a:pt x="34" y="7372"/>
                  </a:lnTo>
                  <a:cubicBezTo>
                    <a:pt x="100" y="7439"/>
                    <a:pt x="134" y="7506"/>
                    <a:pt x="200" y="7539"/>
                  </a:cubicBezTo>
                  <a:cubicBezTo>
                    <a:pt x="1187" y="8498"/>
                    <a:pt x="2508" y="9027"/>
                    <a:pt x="3880" y="9027"/>
                  </a:cubicBezTo>
                  <a:cubicBezTo>
                    <a:pt x="4131" y="9027"/>
                    <a:pt x="4384" y="9009"/>
                    <a:pt x="4637" y="8973"/>
                  </a:cubicBezTo>
                  <a:cubicBezTo>
                    <a:pt x="5037" y="8940"/>
                    <a:pt x="5471" y="8840"/>
                    <a:pt x="5871" y="8706"/>
                  </a:cubicBezTo>
                  <a:cubicBezTo>
                    <a:pt x="5971" y="8673"/>
                    <a:pt x="6071" y="8640"/>
                    <a:pt x="6138" y="8606"/>
                  </a:cubicBezTo>
                  <a:cubicBezTo>
                    <a:pt x="7239" y="8206"/>
                    <a:pt x="8239" y="7639"/>
                    <a:pt x="9140" y="6905"/>
                  </a:cubicBezTo>
                  <a:lnTo>
                    <a:pt x="9307" y="6772"/>
                  </a:lnTo>
                  <a:lnTo>
                    <a:pt x="9507" y="6605"/>
                  </a:lnTo>
                  <a:cubicBezTo>
                    <a:pt x="10341" y="5904"/>
                    <a:pt x="11108" y="5071"/>
                    <a:pt x="11775" y="4203"/>
                  </a:cubicBezTo>
                  <a:cubicBezTo>
                    <a:pt x="11842" y="4137"/>
                    <a:pt x="11875" y="4070"/>
                    <a:pt x="11909" y="4003"/>
                  </a:cubicBezTo>
                  <a:cubicBezTo>
                    <a:pt x="12142" y="3736"/>
                    <a:pt x="12342" y="3436"/>
                    <a:pt x="12509" y="3136"/>
                  </a:cubicBezTo>
                  <a:cubicBezTo>
                    <a:pt x="12543" y="3102"/>
                    <a:pt x="12576" y="3036"/>
                    <a:pt x="12643" y="2969"/>
                  </a:cubicBezTo>
                  <a:cubicBezTo>
                    <a:pt x="13076" y="2269"/>
                    <a:pt x="13477" y="1501"/>
                    <a:pt x="13777" y="734"/>
                  </a:cubicBezTo>
                  <a:cubicBezTo>
                    <a:pt x="13810" y="701"/>
                    <a:pt x="13810" y="667"/>
                    <a:pt x="13810" y="634"/>
                  </a:cubicBezTo>
                  <a:lnTo>
                    <a:pt x="13543" y="567"/>
                  </a:lnTo>
                  <a:cubicBezTo>
                    <a:pt x="12909" y="401"/>
                    <a:pt x="12276" y="267"/>
                    <a:pt x="11675" y="167"/>
                  </a:cubicBezTo>
                  <a:lnTo>
                    <a:pt x="11475" y="134"/>
                  </a:lnTo>
                  <a:cubicBezTo>
                    <a:pt x="10975" y="34"/>
                    <a:pt x="10441" y="0"/>
                    <a:pt x="9941" y="0"/>
                  </a:cubicBezTo>
                  <a:close/>
                </a:path>
              </a:pathLst>
            </a:custGeom>
            <a:solidFill>
              <a:srgbClr val="ADA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" name="Google Shape;265;p9"/>
          <p:cNvGrpSpPr/>
          <p:nvPr/>
        </p:nvGrpSpPr>
        <p:grpSpPr>
          <a:xfrm>
            <a:off x="5421100" y="1650800"/>
            <a:ext cx="4533522" cy="2760368"/>
            <a:chOff x="5421100" y="1650800"/>
            <a:chExt cx="4533522" cy="2760368"/>
          </a:xfrm>
        </p:grpSpPr>
        <p:sp>
          <p:nvSpPr>
            <p:cNvPr id="266" name="Google Shape;266;p9"/>
            <p:cNvSpPr/>
            <p:nvPr/>
          </p:nvSpPr>
          <p:spPr>
            <a:xfrm flipH="1">
              <a:off x="5547822" y="1650800"/>
              <a:ext cx="4406800" cy="2760368"/>
            </a:xfrm>
            <a:custGeom>
              <a:avLst/>
              <a:gdLst/>
              <a:ahLst/>
              <a:cxnLst/>
              <a:rect l="l" t="t" r="r" b="b"/>
              <a:pathLst>
                <a:path w="111614" h="74751" extrusionOk="0">
                  <a:moveTo>
                    <a:pt x="68325" y="0"/>
                  </a:moveTo>
                  <a:cubicBezTo>
                    <a:pt x="60923" y="0"/>
                    <a:pt x="53526" y="1320"/>
                    <a:pt x="46767" y="4199"/>
                  </a:cubicBezTo>
                  <a:cubicBezTo>
                    <a:pt x="37727" y="8035"/>
                    <a:pt x="29888" y="14706"/>
                    <a:pt x="25485" y="23246"/>
                  </a:cubicBezTo>
                  <a:cubicBezTo>
                    <a:pt x="23283" y="27482"/>
                    <a:pt x="21849" y="32286"/>
                    <a:pt x="18280" y="35521"/>
                  </a:cubicBezTo>
                  <a:cubicBezTo>
                    <a:pt x="16579" y="37122"/>
                    <a:pt x="14444" y="38256"/>
                    <a:pt x="12542" y="39591"/>
                  </a:cubicBezTo>
                  <a:cubicBezTo>
                    <a:pt x="4503" y="45228"/>
                    <a:pt x="0" y="55235"/>
                    <a:pt x="1101" y="64809"/>
                  </a:cubicBezTo>
                  <a:cubicBezTo>
                    <a:pt x="1234" y="65810"/>
                    <a:pt x="1935" y="66677"/>
                    <a:pt x="2869" y="67044"/>
                  </a:cubicBezTo>
                  <a:cubicBezTo>
                    <a:pt x="9507" y="69879"/>
                    <a:pt x="16612" y="71280"/>
                    <a:pt x="23817" y="72314"/>
                  </a:cubicBezTo>
                  <a:cubicBezTo>
                    <a:pt x="35124" y="73886"/>
                    <a:pt x="46633" y="74750"/>
                    <a:pt x="58139" y="74750"/>
                  </a:cubicBezTo>
                  <a:cubicBezTo>
                    <a:pt x="75450" y="74750"/>
                    <a:pt x="92753" y="72793"/>
                    <a:pt x="109345" y="68345"/>
                  </a:cubicBezTo>
                  <a:cubicBezTo>
                    <a:pt x="110612" y="68044"/>
                    <a:pt x="111546" y="66910"/>
                    <a:pt x="111613" y="65609"/>
                  </a:cubicBezTo>
                  <a:cubicBezTo>
                    <a:pt x="111580" y="56436"/>
                    <a:pt x="111013" y="47296"/>
                    <a:pt x="109945" y="38223"/>
                  </a:cubicBezTo>
                  <a:cubicBezTo>
                    <a:pt x="109045" y="30718"/>
                    <a:pt x="107710" y="23012"/>
                    <a:pt x="103774" y="16474"/>
                  </a:cubicBezTo>
                  <a:cubicBezTo>
                    <a:pt x="101139" y="12138"/>
                    <a:pt x="97470" y="8468"/>
                    <a:pt x="93067" y="5867"/>
                  </a:cubicBezTo>
                  <a:cubicBezTo>
                    <a:pt x="87863" y="2731"/>
                    <a:pt x="81758" y="1130"/>
                    <a:pt x="75687" y="429"/>
                  </a:cubicBezTo>
                  <a:cubicBezTo>
                    <a:pt x="73248" y="146"/>
                    <a:pt x="70786" y="0"/>
                    <a:pt x="68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9"/>
            <p:cNvSpPr/>
            <p:nvPr/>
          </p:nvSpPr>
          <p:spPr>
            <a:xfrm flipH="1">
              <a:off x="5951986" y="2299798"/>
              <a:ext cx="3599323" cy="1732491"/>
            </a:xfrm>
            <a:custGeom>
              <a:avLst/>
              <a:gdLst/>
              <a:ahLst/>
              <a:cxnLst/>
              <a:rect l="l" t="t" r="r" b="b"/>
              <a:pathLst>
                <a:path w="97470" h="46916" extrusionOk="0">
                  <a:moveTo>
                    <a:pt x="58938" y="1"/>
                  </a:moveTo>
                  <a:cubicBezTo>
                    <a:pt x="56966" y="1"/>
                    <a:pt x="54976" y="376"/>
                    <a:pt x="53072" y="967"/>
                  </a:cubicBezTo>
                  <a:cubicBezTo>
                    <a:pt x="51637" y="1434"/>
                    <a:pt x="50236" y="2001"/>
                    <a:pt x="48735" y="2035"/>
                  </a:cubicBezTo>
                  <a:cubicBezTo>
                    <a:pt x="48708" y="2035"/>
                    <a:pt x="48680" y="2035"/>
                    <a:pt x="48653" y="2035"/>
                  </a:cubicBezTo>
                  <a:cubicBezTo>
                    <a:pt x="46354" y="2035"/>
                    <a:pt x="44172" y="725"/>
                    <a:pt x="41880" y="725"/>
                  </a:cubicBezTo>
                  <a:cubicBezTo>
                    <a:pt x="41775" y="725"/>
                    <a:pt x="41669" y="728"/>
                    <a:pt x="41563" y="734"/>
                  </a:cubicBezTo>
                  <a:cubicBezTo>
                    <a:pt x="40829" y="767"/>
                    <a:pt x="40129" y="901"/>
                    <a:pt x="39462" y="1167"/>
                  </a:cubicBezTo>
                  <a:cubicBezTo>
                    <a:pt x="38828" y="1434"/>
                    <a:pt x="38194" y="1768"/>
                    <a:pt x="37627" y="2135"/>
                  </a:cubicBezTo>
                  <a:cubicBezTo>
                    <a:pt x="37260" y="2368"/>
                    <a:pt x="36893" y="2635"/>
                    <a:pt x="36560" y="2902"/>
                  </a:cubicBezTo>
                  <a:cubicBezTo>
                    <a:pt x="35559" y="3603"/>
                    <a:pt x="34625" y="4370"/>
                    <a:pt x="33624" y="5070"/>
                  </a:cubicBezTo>
                  <a:cubicBezTo>
                    <a:pt x="33424" y="5204"/>
                    <a:pt x="33191" y="5337"/>
                    <a:pt x="32991" y="5471"/>
                  </a:cubicBezTo>
                  <a:cubicBezTo>
                    <a:pt x="32223" y="5971"/>
                    <a:pt x="31423" y="6338"/>
                    <a:pt x="30555" y="6605"/>
                  </a:cubicBezTo>
                  <a:cubicBezTo>
                    <a:pt x="30189" y="6705"/>
                    <a:pt x="29855" y="6772"/>
                    <a:pt x="29488" y="6805"/>
                  </a:cubicBezTo>
                  <a:cubicBezTo>
                    <a:pt x="29188" y="6838"/>
                    <a:pt x="28888" y="6838"/>
                    <a:pt x="28587" y="6838"/>
                  </a:cubicBezTo>
                  <a:cubicBezTo>
                    <a:pt x="28020" y="6838"/>
                    <a:pt x="27453" y="6738"/>
                    <a:pt x="26886" y="6638"/>
                  </a:cubicBezTo>
                  <a:cubicBezTo>
                    <a:pt x="26686" y="6605"/>
                    <a:pt x="26486" y="6571"/>
                    <a:pt x="26319" y="6505"/>
                  </a:cubicBezTo>
                  <a:cubicBezTo>
                    <a:pt x="25752" y="6371"/>
                    <a:pt x="25152" y="6238"/>
                    <a:pt x="24651" y="6104"/>
                  </a:cubicBezTo>
                  <a:cubicBezTo>
                    <a:pt x="24118" y="5971"/>
                    <a:pt x="23584" y="5838"/>
                    <a:pt x="23050" y="5737"/>
                  </a:cubicBezTo>
                  <a:cubicBezTo>
                    <a:pt x="22783" y="5704"/>
                    <a:pt x="22483" y="5671"/>
                    <a:pt x="22216" y="5637"/>
                  </a:cubicBezTo>
                  <a:cubicBezTo>
                    <a:pt x="22016" y="5621"/>
                    <a:pt x="21816" y="5612"/>
                    <a:pt x="21620" y="5612"/>
                  </a:cubicBezTo>
                  <a:cubicBezTo>
                    <a:pt x="21424" y="5612"/>
                    <a:pt x="21232" y="5621"/>
                    <a:pt x="21049" y="5637"/>
                  </a:cubicBezTo>
                  <a:cubicBezTo>
                    <a:pt x="18880" y="5771"/>
                    <a:pt x="16846" y="6705"/>
                    <a:pt x="15311" y="8239"/>
                  </a:cubicBezTo>
                  <a:cubicBezTo>
                    <a:pt x="14744" y="8806"/>
                    <a:pt x="14244" y="9473"/>
                    <a:pt x="13810" y="10174"/>
                  </a:cubicBezTo>
                  <a:cubicBezTo>
                    <a:pt x="12509" y="12209"/>
                    <a:pt x="11542" y="14577"/>
                    <a:pt x="9741" y="16212"/>
                  </a:cubicBezTo>
                  <a:cubicBezTo>
                    <a:pt x="9674" y="16278"/>
                    <a:pt x="9607" y="16345"/>
                    <a:pt x="9540" y="16378"/>
                  </a:cubicBezTo>
                  <a:cubicBezTo>
                    <a:pt x="7873" y="17779"/>
                    <a:pt x="5671" y="18346"/>
                    <a:pt x="3803" y="19347"/>
                  </a:cubicBezTo>
                  <a:cubicBezTo>
                    <a:pt x="1902" y="20315"/>
                    <a:pt x="34" y="22049"/>
                    <a:pt x="34" y="24217"/>
                  </a:cubicBezTo>
                  <a:cubicBezTo>
                    <a:pt x="0" y="26219"/>
                    <a:pt x="1601" y="27920"/>
                    <a:pt x="1702" y="29921"/>
                  </a:cubicBezTo>
                  <a:cubicBezTo>
                    <a:pt x="1802" y="31656"/>
                    <a:pt x="801" y="33224"/>
                    <a:pt x="467" y="34858"/>
                  </a:cubicBezTo>
                  <a:cubicBezTo>
                    <a:pt x="167" y="36393"/>
                    <a:pt x="134" y="37961"/>
                    <a:pt x="434" y="39495"/>
                  </a:cubicBezTo>
                  <a:cubicBezTo>
                    <a:pt x="467" y="39829"/>
                    <a:pt x="567" y="40162"/>
                    <a:pt x="667" y="40529"/>
                  </a:cubicBezTo>
                  <a:cubicBezTo>
                    <a:pt x="701" y="40662"/>
                    <a:pt x="734" y="40796"/>
                    <a:pt x="768" y="40896"/>
                  </a:cubicBezTo>
                  <a:cubicBezTo>
                    <a:pt x="834" y="41029"/>
                    <a:pt x="868" y="41163"/>
                    <a:pt x="934" y="41296"/>
                  </a:cubicBezTo>
                  <a:cubicBezTo>
                    <a:pt x="934" y="41363"/>
                    <a:pt x="968" y="41430"/>
                    <a:pt x="1001" y="41496"/>
                  </a:cubicBezTo>
                  <a:cubicBezTo>
                    <a:pt x="1134" y="41830"/>
                    <a:pt x="1335" y="42130"/>
                    <a:pt x="1535" y="42430"/>
                  </a:cubicBezTo>
                  <a:cubicBezTo>
                    <a:pt x="1601" y="42564"/>
                    <a:pt x="1735" y="42731"/>
                    <a:pt x="1768" y="42797"/>
                  </a:cubicBezTo>
                  <a:cubicBezTo>
                    <a:pt x="1802" y="42831"/>
                    <a:pt x="1835" y="42864"/>
                    <a:pt x="1902" y="42964"/>
                  </a:cubicBezTo>
                  <a:cubicBezTo>
                    <a:pt x="1968" y="43031"/>
                    <a:pt x="2035" y="43098"/>
                    <a:pt x="2102" y="43164"/>
                  </a:cubicBezTo>
                  <a:cubicBezTo>
                    <a:pt x="2235" y="43331"/>
                    <a:pt x="2402" y="43498"/>
                    <a:pt x="2602" y="43665"/>
                  </a:cubicBezTo>
                  <a:cubicBezTo>
                    <a:pt x="2669" y="43731"/>
                    <a:pt x="2769" y="43831"/>
                    <a:pt x="2869" y="43898"/>
                  </a:cubicBezTo>
                  <a:cubicBezTo>
                    <a:pt x="2936" y="43931"/>
                    <a:pt x="3002" y="43998"/>
                    <a:pt x="3069" y="44065"/>
                  </a:cubicBezTo>
                  <a:cubicBezTo>
                    <a:pt x="3469" y="44332"/>
                    <a:pt x="3903" y="44565"/>
                    <a:pt x="4337" y="44799"/>
                  </a:cubicBezTo>
                  <a:cubicBezTo>
                    <a:pt x="4504" y="44865"/>
                    <a:pt x="4637" y="44932"/>
                    <a:pt x="4804" y="44999"/>
                  </a:cubicBezTo>
                  <a:cubicBezTo>
                    <a:pt x="5871" y="45399"/>
                    <a:pt x="7005" y="45733"/>
                    <a:pt x="8139" y="45900"/>
                  </a:cubicBezTo>
                  <a:cubicBezTo>
                    <a:pt x="11816" y="46573"/>
                    <a:pt x="15553" y="46750"/>
                    <a:pt x="19295" y="46750"/>
                  </a:cubicBezTo>
                  <a:cubicBezTo>
                    <a:pt x="22410" y="46750"/>
                    <a:pt x="25529" y="46627"/>
                    <a:pt x="28621" y="46567"/>
                  </a:cubicBezTo>
                  <a:cubicBezTo>
                    <a:pt x="30569" y="46525"/>
                    <a:pt x="32519" y="46508"/>
                    <a:pt x="34469" y="46508"/>
                  </a:cubicBezTo>
                  <a:cubicBezTo>
                    <a:pt x="43954" y="46508"/>
                    <a:pt x="53462" y="46915"/>
                    <a:pt x="62926" y="46915"/>
                  </a:cubicBezTo>
                  <a:cubicBezTo>
                    <a:pt x="67146" y="46915"/>
                    <a:pt x="71358" y="46834"/>
                    <a:pt x="75554" y="46600"/>
                  </a:cubicBezTo>
                  <a:cubicBezTo>
                    <a:pt x="78623" y="46433"/>
                    <a:pt x="81625" y="46166"/>
                    <a:pt x="84661" y="45799"/>
                  </a:cubicBezTo>
                  <a:cubicBezTo>
                    <a:pt x="86696" y="45566"/>
                    <a:pt x="88697" y="45299"/>
                    <a:pt x="90698" y="44966"/>
                  </a:cubicBezTo>
                  <a:cubicBezTo>
                    <a:pt x="91432" y="44832"/>
                    <a:pt x="92166" y="44665"/>
                    <a:pt x="92867" y="44398"/>
                  </a:cubicBezTo>
                  <a:cubicBezTo>
                    <a:pt x="93634" y="44165"/>
                    <a:pt x="94301" y="43698"/>
                    <a:pt x="94801" y="43064"/>
                  </a:cubicBezTo>
                  <a:cubicBezTo>
                    <a:pt x="94968" y="42831"/>
                    <a:pt x="95102" y="42597"/>
                    <a:pt x="95168" y="42330"/>
                  </a:cubicBezTo>
                  <a:cubicBezTo>
                    <a:pt x="95802" y="40529"/>
                    <a:pt x="94301" y="38661"/>
                    <a:pt x="94268" y="36726"/>
                  </a:cubicBezTo>
                  <a:cubicBezTo>
                    <a:pt x="94268" y="36193"/>
                    <a:pt x="94368" y="35659"/>
                    <a:pt x="94568" y="35158"/>
                  </a:cubicBezTo>
                  <a:cubicBezTo>
                    <a:pt x="94901" y="34325"/>
                    <a:pt x="95302" y="33524"/>
                    <a:pt x="95769" y="32757"/>
                  </a:cubicBezTo>
                  <a:cubicBezTo>
                    <a:pt x="96102" y="32223"/>
                    <a:pt x="96403" y="31623"/>
                    <a:pt x="96603" y="31022"/>
                  </a:cubicBezTo>
                  <a:cubicBezTo>
                    <a:pt x="97470" y="28554"/>
                    <a:pt x="96503" y="25652"/>
                    <a:pt x="94468" y="23984"/>
                  </a:cubicBezTo>
                  <a:cubicBezTo>
                    <a:pt x="94101" y="23684"/>
                    <a:pt x="93701" y="23450"/>
                    <a:pt x="93300" y="23250"/>
                  </a:cubicBezTo>
                  <a:cubicBezTo>
                    <a:pt x="93067" y="23117"/>
                    <a:pt x="92867" y="23050"/>
                    <a:pt x="92667" y="22983"/>
                  </a:cubicBezTo>
                  <a:cubicBezTo>
                    <a:pt x="92266" y="22850"/>
                    <a:pt x="91899" y="22750"/>
                    <a:pt x="91499" y="22683"/>
                  </a:cubicBezTo>
                  <a:cubicBezTo>
                    <a:pt x="91199" y="22616"/>
                    <a:pt x="90865" y="22549"/>
                    <a:pt x="90532" y="22516"/>
                  </a:cubicBezTo>
                  <a:cubicBezTo>
                    <a:pt x="89264" y="22283"/>
                    <a:pt x="88030" y="22016"/>
                    <a:pt x="87163" y="21148"/>
                  </a:cubicBezTo>
                  <a:cubicBezTo>
                    <a:pt x="86962" y="20915"/>
                    <a:pt x="86762" y="20681"/>
                    <a:pt x="86629" y="20415"/>
                  </a:cubicBezTo>
                  <a:cubicBezTo>
                    <a:pt x="86062" y="19447"/>
                    <a:pt x="85928" y="18246"/>
                    <a:pt x="85662" y="17079"/>
                  </a:cubicBezTo>
                  <a:cubicBezTo>
                    <a:pt x="85595" y="16812"/>
                    <a:pt x="85528" y="16579"/>
                    <a:pt x="85461" y="16312"/>
                  </a:cubicBezTo>
                  <a:cubicBezTo>
                    <a:pt x="85094" y="15278"/>
                    <a:pt x="84494" y="14310"/>
                    <a:pt x="83660" y="13543"/>
                  </a:cubicBezTo>
                  <a:cubicBezTo>
                    <a:pt x="82593" y="12509"/>
                    <a:pt x="81258" y="11875"/>
                    <a:pt x="79791" y="11642"/>
                  </a:cubicBezTo>
                  <a:cubicBezTo>
                    <a:pt x="79591" y="11608"/>
                    <a:pt x="79390" y="11608"/>
                    <a:pt x="79224" y="11608"/>
                  </a:cubicBezTo>
                  <a:cubicBezTo>
                    <a:pt x="79077" y="11599"/>
                    <a:pt x="78933" y="11594"/>
                    <a:pt x="78792" y="11594"/>
                  </a:cubicBezTo>
                  <a:cubicBezTo>
                    <a:pt x="78450" y="11594"/>
                    <a:pt x="78119" y="11618"/>
                    <a:pt x="77789" y="11642"/>
                  </a:cubicBezTo>
                  <a:cubicBezTo>
                    <a:pt x="77189" y="11708"/>
                    <a:pt x="76555" y="11775"/>
                    <a:pt x="75955" y="11875"/>
                  </a:cubicBezTo>
                  <a:cubicBezTo>
                    <a:pt x="75321" y="11942"/>
                    <a:pt x="74720" y="11975"/>
                    <a:pt x="74087" y="11975"/>
                  </a:cubicBezTo>
                  <a:cubicBezTo>
                    <a:pt x="73953" y="11975"/>
                    <a:pt x="73820" y="11975"/>
                    <a:pt x="73720" y="11942"/>
                  </a:cubicBezTo>
                  <a:cubicBezTo>
                    <a:pt x="72986" y="11909"/>
                    <a:pt x="72285" y="11642"/>
                    <a:pt x="71685" y="11241"/>
                  </a:cubicBezTo>
                  <a:cubicBezTo>
                    <a:pt x="70718" y="10574"/>
                    <a:pt x="70217" y="9507"/>
                    <a:pt x="69850" y="8373"/>
                  </a:cubicBezTo>
                  <a:cubicBezTo>
                    <a:pt x="69517" y="7505"/>
                    <a:pt x="69283" y="6505"/>
                    <a:pt x="68883" y="5671"/>
                  </a:cubicBezTo>
                  <a:cubicBezTo>
                    <a:pt x="68149" y="4103"/>
                    <a:pt x="66981" y="2735"/>
                    <a:pt x="65480" y="1835"/>
                  </a:cubicBezTo>
                  <a:cubicBezTo>
                    <a:pt x="64413" y="1134"/>
                    <a:pt x="63245" y="634"/>
                    <a:pt x="62011" y="334"/>
                  </a:cubicBezTo>
                  <a:cubicBezTo>
                    <a:pt x="61002" y="104"/>
                    <a:pt x="59972" y="1"/>
                    <a:pt x="58938" y="1"/>
                  </a:cubicBezTo>
                  <a:close/>
                </a:path>
              </a:pathLst>
            </a:custGeom>
            <a:solidFill>
              <a:srgbClr val="ADA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9"/>
            <p:cNvSpPr/>
            <p:nvPr/>
          </p:nvSpPr>
          <p:spPr>
            <a:xfrm flipH="1">
              <a:off x="5951986" y="2299798"/>
              <a:ext cx="3599323" cy="1732491"/>
            </a:xfrm>
            <a:custGeom>
              <a:avLst/>
              <a:gdLst/>
              <a:ahLst/>
              <a:cxnLst/>
              <a:rect l="l" t="t" r="r" b="b"/>
              <a:pathLst>
                <a:path w="97470" h="46916" extrusionOk="0">
                  <a:moveTo>
                    <a:pt x="58938" y="1"/>
                  </a:moveTo>
                  <a:cubicBezTo>
                    <a:pt x="56966" y="1"/>
                    <a:pt x="54976" y="376"/>
                    <a:pt x="53072" y="967"/>
                  </a:cubicBezTo>
                  <a:cubicBezTo>
                    <a:pt x="51637" y="1434"/>
                    <a:pt x="50236" y="2001"/>
                    <a:pt x="48735" y="2035"/>
                  </a:cubicBezTo>
                  <a:cubicBezTo>
                    <a:pt x="48708" y="2035"/>
                    <a:pt x="48680" y="2035"/>
                    <a:pt x="48653" y="2035"/>
                  </a:cubicBezTo>
                  <a:cubicBezTo>
                    <a:pt x="46354" y="2035"/>
                    <a:pt x="44172" y="725"/>
                    <a:pt x="41880" y="725"/>
                  </a:cubicBezTo>
                  <a:cubicBezTo>
                    <a:pt x="41775" y="725"/>
                    <a:pt x="41669" y="728"/>
                    <a:pt x="41563" y="734"/>
                  </a:cubicBezTo>
                  <a:cubicBezTo>
                    <a:pt x="40829" y="767"/>
                    <a:pt x="40129" y="901"/>
                    <a:pt x="39462" y="1167"/>
                  </a:cubicBezTo>
                  <a:cubicBezTo>
                    <a:pt x="38828" y="1434"/>
                    <a:pt x="38194" y="1768"/>
                    <a:pt x="37627" y="2135"/>
                  </a:cubicBezTo>
                  <a:cubicBezTo>
                    <a:pt x="37260" y="2368"/>
                    <a:pt x="36893" y="2635"/>
                    <a:pt x="36560" y="2902"/>
                  </a:cubicBezTo>
                  <a:cubicBezTo>
                    <a:pt x="35559" y="3603"/>
                    <a:pt x="34625" y="4370"/>
                    <a:pt x="33624" y="5070"/>
                  </a:cubicBezTo>
                  <a:cubicBezTo>
                    <a:pt x="33424" y="5204"/>
                    <a:pt x="33191" y="5337"/>
                    <a:pt x="32991" y="5471"/>
                  </a:cubicBezTo>
                  <a:cubicBezTo>
                    <a:pt x="32223" y="5971"/>
                    <a:pt x="31423" y="6338"/>
                    <a:pt x="30555" y="6605"/>
                  </a:cubicBezTo>
                  <a:cubicBezTo>
                    <a:pt x="30189" y="6705"/>
                    <a:pt x="29855" y="6772"/>
                    <a:pt x="29488" y="6805"/>
                  </a:cubicBezTo>
                  <a:cubicBezTo>
                    <a:pt x="29188" y="6838"/>
                    <a:pt x="28888" y="6838"/>
                    <a:pt x="28587" y="6838"/>
                  </a:cubicBezTo>
                  <a:cubicBezTo>
                    <a:pt x="28020" y="6838"/>
                    <a:pt x="27453" y="6738"/>
                    <a:pt x="26886" y="6638"/>
                  </a:cubicBezTo>
                  <a:cubicBezTo>
                    <a:pt x="26686" y="6605"/>
                    <a:pt x="26486" y="6571"/>
                    <a:pt x="26319" y="6505"/>
                  </a:cubicBezTo>
                  <a:cubicBezTo>
                    <a:pt x="25752" y="6371"/>
                    <a:pt x="25152" y="6238"/>
                    <a:pt x="24651" y="6104"/>
                  </a:cubicBezTo>
                  <a:cubicBezTo>
                    <a:pt x="24118" y="5971"/>
                    <a:pt x="23584" y="5838"/>
                    <a:pt x="23050" y="5737"/>
                  </a:cubicBezTo>
                  <a:cubicBezTo>
                    <a:pt x="22783" y="5704"/>
                    <a:pt x="22483" y="5671"/>
                    <a:pt x="22216" y="5637"/>
                  </a:cubicBezTo>
                  <a:cubicBezTo>
                    <a:pt x="22016" y="5621"/>
                    <a:pt x="21816" y="5612"/>
                    <a:pt x="21620" y="5612"/>
                  </a:cubicBezTo>
                  <a:cubicBezTo>
                    <a:pt x="21424" y="5612"/>
                    <a:pt x="21232" y="5621"/>
                    <a:pt x="21049" y="5637"/>
                  </a:cubicBezTo>
                  <a:cubicBezTo>
                    <a:pt x="18880" y="5771"/>
                    <a:pt x="16846" y="6705"/>
                    <a:pt x="15311" y="8239"/>
                  </a:cubicBezTo>
                  <a:cubicBezTo>
                    <a:pt x="14744" y="8806"/>
                    <a:pt x="14244" y="9473"/>
                    <a:pt x="13810" y="10174"/>
                  </a:cubicBezTo>
                  <a:cubicBezTo>
                    <a:pt x="12509" y="12209"/>
                    <a:pt x="11542" y="14577"/>
                    <a:pt x="9741" y="16212"/>
                  </a:cubicBezTo>
                  <a:cubicBezTo>
                    <a:pt x="9674" y="16278"/>
                    <a:pt x="9607" y="16345"/>
                    <a:pt x="9540" y="16378"/>
                  </a:cubicBezTo>
                  <a:cubicBezTo>
                    <a:pt x="7873" y="17779"/>
                    <a:pt x="5671" y="18346"/>
                    <a:pt x="3803" y="19347"/>
                  </a:cubicBezTo>
                  <a:cubicBezTo>
                    <a:pt x="1902" y="20315"/>
                    <a:pt x="34" y="22049"/>
                    <a:pt x="34" y="24217"/>
                  </a:cubicBezTo>
                  <a:cubicBezTo>
                    <a:pt x="0" y="26219"/>
                    <a:pt x="1601" y="27920"/>
                    <a:pt x="1702" y="29921"/>
                  </a:cubicBezTo>
                  <a:cubicBezTo>
                    <a:pt x="1802" y="31656"/>
                    <a:pt x="801" y="33224"/>
                    <a:pt x="467" y="34858"/>
                  </a:cubicBezTo>
                  <a:cubicBezTo>
                    <a:pt x="167" y="36393"/>
                    <a:pt x="134" y="37961"/>
                    <a:pt x="434" y="39495"/>
                  </a:cubicBezTo>
                  <a:cubicBezTo>
                    <a:pt x="467" y="39829"/>
                    <a:pt x="567" y="40162"/>
                    <a:pt x="667" y="40529"/>
                  </a:cubicBezTo>
                  <a:cubicBezTo>
                    <a:pt x="701" y="40662"/>
                    <a:pt x="734" y="40796"/>
                    <a:pt x="768" y="40896"/>
                  </a:cubicBezTo>
                  <a:cubicBezTo>
                    <a:pt x="834" y="41029"/>
                    <a:pt x="868" y="41163"/>
                    <a:pt x="934" y="41296"/>
                  </a:cubicBezTo>
                  <a:cubicBezTo>
                    <a:pt x="934" y="41363"/>
                    <a:pt x="968" y="41430"/>
                    <a:pt x="1001" y="41496"/>
                  </a:cubicBezTo>
                  <a:cubicBezTo>
                    <a:pt x="1134" y="41830"/>
                    <a:pt x="1335" y="42130"/>
                    <a:pt x="1535" y="42430"/>
                  </a:cubicBezTo>
                  <a:cubicBezTo>
                    <a:pt x="1601" y="42564"/>
                    <a:pt x="1735" y="42731"/>
                    <a:pt x="1768" y="42797"/>
                  </a:cubicBezTo>
                  <a:cubicBezTo>
                    <a:pt x="1802" y="42831"/>
                    <a:pt x="1835" y="42864"/>
                    <a:pt x="1902" y="42964"/>
                  </a:cubicBezTo>
                  <a:cubicBezTo>
                    <a:pt x="1968" y="43031"/>
                    <a:pt x="2035" y="43098"/>
                    <a:pt x="2102" y="43164"/>
                  </a:cubicBezTo>
                  <a:cubicBezTo>
                    <a:pt x="2235" y="43331"/>
                    <a:pt x="2402" y="43498"/>
                    <a:pt x="2602" y="43665"/>
                  </a:cubicBezTo>
                  <a:cubicBezTo>
                    <a:pt x="2669" y="43731"/>
                    <a:pt x="2769" y="43831"/>
                    <a:pt x="2869" y="43898"/>
                  </a:cubicBezTo>
                  <a:cubicBezTo>
                    <a:pt x="2936" y="43931"/>
                    <a:pt x="3002" y="43998"/>
                    <a:pt x="3069" y="44065"/>
                  </a:cubicBezTo>
                  <a:cubicBezTo>
                    <a:pt x="3469" y="44332"/>
                    <a:pt x="3903" y="44565"/>
                    <a:pt x="4337" y="44799"/>
                  </a:cubicBezTo>
                  <a:cubicBezTo>
                    <a:pt x="4504" y="44865"/>
                    <a:pt x="4637" y="44932"/>
                    <a:pt x="4804" y="44999"/>
                  </a:cubicBezTo>
                  <a:cubicBezTo>
                    <a:pt x="5871" y="45399"/>
                    <a:pt x="7005" y="45733"/>
                    <a:pt x="8139" y="45900"/>
                  </a:cubicBezTo>
                  <a:cubicBezTo>
                    <a:pt x="11816" y="46573"/>
                    <a:pt x="15553" y="46750"/>
                    <a:pt x="19295" y="46750"/>
                  </a:cubicBezTo>
                  <a:cubicBezTo>
                    <a:pt x="22410" y="46750"/>
                    <a:pt x="25529" y="46627"/>
                    <a:pt x="28621" y="46567"/>
                  </a:cubicBezTo>
                  <a:cubicBezTo>
                    <a:pt x="30569" y="46525"/>
                    <a:pt x="32519" y="46508"/>
                    <a:pt x="34469" y="46508"/>
                  </a:cubicBezTo>
                  <a:cubicBezTo>
                    <a:pt x="43954" y="46508"/>
                    <a:pt x="53462" y="46915"/>
                    <a:pt x="62926" y="46915"/>
                  </a:cubicBezTo>
                  <a:cubicBezTo>
                    <a:pt x="67146" y="46915"/>
                    <a:pt x="71358" y="46834"/>
                    <a:pt x="75554" y="46600"/>
                  </a:cubicBezTo>
                  <a:cubicBezTo>
                    <a:pt x="78623" y="46433"/>
                    <a:pt x="81625" y="46166"/>
                    <a:pt x="84661" y="45799"/>
                  </a:cubicBezTo>
                  <a:cubicBezTo>
                    <a:pt x="86696" y="45566"/>
                    <a:pt x="88697" y="45299"/>
                    <a:pt x="90698" y="44966"/>
                  </a:cubicBezTo>
                  <a:cubicBezTo>
                    <a:pt x="91432" y="44832"/>
                    <a:pt x="92166" y="44665"/>
                    <a:pt x="92867" y="44398"/>
                  </a:cubicBezTo>
                  <a:cubicBezTo>
                    <a:pt x="93634" y="44165"/>
                    <a:pt x="94301" y="43698"/>
                    <a:pt x="94801" y="43064"/>
                  </a:cubicBezTo>
                  <a:cubicBezTo>
                    <a:pt x="94968" y="42831"/>
                    <a:pt x="95102" y="42597"/>
                    <a:pt x="95168" y="42330"/>
                  </a:cubicBezTo>
                  <a:cubicBezTo>
                    <a:pt x="95802" y="40529"/>
                    <a:pt x="94301" y="38661"/>
                    <a:pt x="94268" y="36726"/>
                  </a:cubicBezTo>
                  <a:cubicBezTo>
                    <a:pt x="94268" y="36193"/>
                    <a:pt x="94368" y="35659"/>
                    <a:pt x="94568" y="35158"/>
                  </a:cubicBezTo>
                  <a:cubicBezTo>
                    <a:pt x="94901" y="34325"/>
                    <a:pt x="95302" y="33524"/>
                    <a:pt x="95769" y="32757"/>
                  </a:cubicBezTo>
                  <a:cubicBezTo>
                    <a:pt x="96102" y="32223"/>
                    <a:pt x="96403" y="31623"/>
                    <a:pt x="96603" y="31022"/>
                  </a:cubicBezTo>
                  <a:cubicBezTo>
                    <a:pt x="97470" y="28554"/>
                    <a:pt x="96503" y="25652"/>
                    <a:pt x="94468" y="23984"/>
                  </a:cubicBezTo>
                  <a:cubicBezTo>
                    <a:pt x="94101" y="23684"/>
                    <a:pt x="93701" y="23450"/>
                    <a:pt x="93300" y="23250"/>
                  </a:cubicBezTo>
                  <a:cubicBezTo>
                    <a:pt x="93067" y="23117"/>
                    <a:pt x="92867" y="23050"/>
                    <a:pt x="92667" y="22983"/>
                  </a:cubicBezTo>
                  <a:cubicBezTo>
                    <a:pt x="92266" y="22850"/>
                    <a:pt x="91899" y="22750"/>
                    <a:pt x="91499" y="22683"/>
                  </a:cubicBezTo>
                  <a:cubicBezTo>
                    <a:pt x="91199" y="22616"/>
                    <a:pt x="90865" y="22549"/>
                    <a:pt x="90532" y="22516"/>
                  </a:cubicBezTo>
                  <a:cubicBezTo>
                    <a:pt x="89264" y="22283"/>
                    <a:pt x="88030" y="22016"/>
                    <a:pt x="87163" y="21148"/>
                  </a:cubicBezTo>
                  <a:cubicBezTo>
                    <a:pt x="86962" y="20915"/>
                    <a:pt x="86762" y="20681"/>
                    <a:pt x="86629" y="20415"/>
                  </a:cubicBezTo>
                  <a:cubicBezTo>
                    <a:pt x="86062" y="19447"/>
                    <a:pt x="85928" y="18246"/>
                    <a:pt x="85662" y="17079"/>
                  </a:cubicBezTo>
                  <a:cubicBezTo>
                    <a:pt x="85595" y="16812"/>
                    <a:pt x="85528" y="16579"/>
                    <a:pt x="85461" y="16312"/>
                  </a:cubicBezTo>
                  <a:cubicBezTo>
                    <a:pt x="85094" y="15278"/>
                    <a:pt x="84494" y="14310"/>
                    <a:pt x="83660" y="13543"/>
                  </a:cubicBezTo>
                  <a:cubicBezTo>
                    <a:pt x="82593" y="12509"/>
                    <a:pt x="81258" y="11875"/>
                    <a:pt x="79791" y="11642"/>
                  </a:cubicBezTo>
                  <a:cubicBezTo>
                    <a:pt x="79591" y="11608"/>
                    <a:pt x="79390" y="11608"/>
                    <a:pt x="79224" y="11608"/>
                  </a:cubicBezTo>
                  <a:cubicBezTo>
                    <a:pt x="79077" y="11599"/>
                    <a:pt x="78933" y="11594"/>
                    <a:pt x="78792" y="11594"/>
                  </a:cubicBezTo>
                  <a:cubicBezTo>
                    <a:pt x="78450" y="11594"/>
                    <a:pt x="78119" y="11618"/>
                    <a:pt x="77789" y="11642"/>
                  </a:cubicBezTo>
                  <a:cubicBezTo>
                    <a:pt x="77189" y="11708"/>
                    <a:pt x="76555" y="11775"/>
                    <a:pt x="75955" y="11875"/>
                  </a:cubicBezTo>
                  <a:cubicBezTo>
                    <a:pt x="75321" y="11942"/>
                    <a:pt x="74720" y="11975"/>
                    <a:pt x="74087" y="11975"/>
                  </a:cubicBezTo>
                  <a:cubicBezTo>
                    <a:pt x="73953" y="11975"/>
                    <a:pt x="73820" y="11975"/>
                    <a:pt x="73720" y="11942"/>
                  </a:cubicBezTo>
                  <a:cubicBezTo>
                    <a:pt x="72986" y="11909"/>
                    <a:pt x="72285" y="11642"/>
                    <a:pt x="71685" y="11241"/>
                  </a:cubicBezTo>
                  <a:cubicBezTo>
                    <a:pt x="70718" y="10574"/>
                    <a:pt x="70217" y="9507"/>
                    <a:pt x="69850" y="8373"/>
                  </a:cubicBezTo>
                  <a:cubicBezTo>
                    <a:pt x="69517" y="7505"/>
                    <a:pt x="69283" y="6505"/>
                    <a:pt x="68883" y="5671"/>
                  </a:cubicBezTo>
                  <a:cubicBezTo>
                    <a:pt x="68149" y="4103"/>
                    <a:pt x="66981" y="2735"/>
                    <a:pt x="65480" y="1835"/>
                  </a:cubicBezTo>
                  <a:cubicBezTo>
                    <a:pt x="64413" y="1134"/>
                    <a:pt x="63245" y="634"/>
                    <a:pt x="62011" y="334"/>
                  </a:cubicBezTo>
                  <a:cubicBezTo>
                    <a:pt x="61002" y="104"/>
                    <a:pt x="59972" y="1"/>
                    <a:pt x="58938" y="1"/>
                  </a:cubicBezTo>
                  <a:close/>
                </a:path>
              </a:pathLst>
            </a:custGeom>
            <a:solidFill>
              <a:srgbClr val="FFC2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9"/>
            <p:cNvSpPr/>
            <p:nvPr/>
          </p:nvSpPr>
          <p:spPr>
            <a:xfrm flipH="1">
              <a:off x="6014825" y="3223532"/>
              <a:ext cx="410228" cy="767538"/>
            </a:xfrm>
            <a:custGeom>
              <a:avLst/>
              <a:gdLst/>
              <a:ahLst/>
              <a:cxnLst/>
              <a:rect l="l" t="t" r="r" b="b"/>
              <a:pathLst>
                <a:path w="11109" h="20785" extrusionOk="0">
                  <a:moveTo>
                    <a:pt x="3019" y="1"/>
                  </a:moveTo>
                  <a:cubicBezTo>
                    <a:pt x="2516" y="1"/>
                    <a:pt x="2208" y="616"/>
                    <a:pt x="2002" y="1437"/>
                  </a:cubicBezTo>
                  <a:cubicBezTo>
                    <a:pt x="1969" y="1604"/>
                    <a:pt x="1902" y="1771"/>
                    <a:pt x="1869" y="1971"/>
                  </a:cubicBezTo>
                  <a:cubicBezTo>
                    <a:pt x="1735" y="2972"/>
                    <a:pt x="1602" y="3972"/>
                    <a:pt x="1569" y="5006"/>
                  </a:cubicBezTo>
                  <a:cubicBezTo>
                    <a:pt x="1502" y="6007"/>
                    <a:pt x="1402" y="7008"/>
                    <a:pt x="1302" y="8009"/>
                  </a:cubicBezTo>
                  <a:cubicBezTo>
                    <a:pt x="1135" y="9243"/>
                    <a:pt x="1002" y="10477"/>
                    <a:pt x="835" y="11711"/>
                  </a:cubicBezTo>
                  <a:cubicBezTo>
                    <a:pt x="768" y="12378"/>
                    <a:pt x="701" y="13046"/>
                    <a:pt x="601" y="13713"/>
                  </a:cubicBezTo>
                  <a:cubicBezTo>
                    <a:pt x="401" y="15547"/>
                    <a:pt x="201" y="17382"/>
                    <a:pt x="68" y="19250"/>
                  </a:cubicBezTo>
                  <a:cubicBezTo>
                    <a:pt x="34" y="19750"/>
                    <a:pt x="1" y="20284"/>
                    <a:pt x="1" y="20784"/>
                  </a:cubicBezTo>
                  <a:cubicBezTo>
                    <a:pt x="2002" y="20551"/>
                    <a:pt x="4037" y="20284"/>
                    <a:pt x="6038" y="19951"/>
                  </a:cubicBezTo>
                  <a:cubicBezTo>
                    <a:pt x="6772" y="19817"/>
                    <a:pt x="7473" y="19650"/>
                    <a:pt x="8173" y="19383"/>
                  </a:cubicBezTo>
                  <a:cubicBezTo>
                    <a:pt x="8941" y="19150"/>
                    <a:pt x="9641" y="18683"/>
                    <a:pt x="10141" y="18049"/>
                  </a:cubicBezTo>
                  <a:cubicBezTo>
                    <a:pt x="10308" y="17816"/>
                    <a:pt x="10408" y="17582"/>
                    <a:pt x="10508" y="17315"/>
                  </a:cubicBezTo>
                  <a:cubicBezTo>
                    <a:pt x="11109" y="15514"/>
                    <a:pt x="9608" y="13646"/>
                    <a:pt x="9608" y="11711"/>
                  </a:cubicBezTo>
                  <a:cubicBezTo>
                    <a:pt x="9608" y="11178"/>
                    <a:pt x="9708" y="10644"/>
                    <a:pt x="9908" y="10110"/>
                  </a:cubicBezTo>
                  <a:cubicBezTo>
                    <a:pt x="9574" y="9410"/>
                    <a:pt x="9174" y="8676"/>
                    <a:pt x="8840" y="8009"/>
                  </a:cubicBezTo>
                  <a:cubicBezTo>
                    <a:pt x="8474" y="7375"/>
                    <a:pt x="8107" y="6708"/>
                    <a:pt x="7773" y="6107"/>
                  </a:cubicBezTo>
                  <a:cubicBezTo>
                    <a:pt x="7406" y="5507"/>
                    <a:pt x="7039" y="4906"/>
                    <a:pt x="6672" y="4306"/>
                  </a:cubicBezTo>
                  <a:cubicBezTo>
                    <a:pt x="6505" y="4039"/>
                    <a:pt x="6372" y="3806"/>
                    <a:pt x="6205" y="3539"/>
                  </a:cubicBezTo>
                  <a:cubicBezTo>
                    <a:pt x="5772" y="2938"/>
                    <a:pt x="5338" y="2305"/>
                    <a:pt x="4904" y="1704"/>
                  </a:cubicBezTo>
                  <a:cubicBezTo>
                    <a:pt x="4671" y="1404"/>
                    <a:pt x="4471" y="1137"/>
                    <a:pt x="4271" y="870"/>
                  </a:cubicBezTo>
                  <a:cubicBezTo>
                    <a:pt x="4137" y="703"/>
                    <a:pt x="4004" y="570"/>
                    <a:pt x="3870" y="437"/>
                  </a:cubicBezTo>
                  <a:cubicBezTo>
                    <a:pt x="3703" y="236"/>
                    <a:pt x="3503" y="103"/>
                    <a:pt x="3236" y="36"/>
                  </a:cubicBezTo>
                  <a:cubicBezTo>
                    <a:pt x="3160" y="12"/>
                    <a:pt x="3088" y="1"/>
                    <a:pt x="3019" y="1"/>
                  </a:cubicBezTo>
                  <a:close/>
                </a:path>
              </a:pathLst>
            </a:custGeom>
            <a:solidFill>
              <a:srgbClr val="380E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9"/>
            <p:cNvSpPr/>
            <p:nvPr/>
          </p:nvSpPr>
          <p:spPr>
            <a:xfrm flipH="1">
              <a:off x="8289905" y="2548208"/>
              <a:ext cx="1070491" cy="799850"/>
            </a:xfrm>
            <a:custGeom>
              <a:avLst/>
              <a:gdLst/>
              <a:ahLst/>
              <a:cxnLst/>
              <a:rect l="l" t="t" r="r" b="b"/>
              <a:pathLst>
                <a:path w="28989" h="21660" extrusionOk="0">
                  <a:moveTo>
                    <a:pt x="20720" y="0"/>
                  </a:moveTo>
                  <a:cubicBezTo>
                    <a:pt x="19445" y="0"/>
                    <a:pt x="18187" y="464"/>
                    <a:pt x="17213" y="1379"/>
                  </a:cubicBezTo>
                  <a:cubicBezTo>
                    <a:pt x="16488" y="880"/>
                    <a:pt x="15624" y="647"/>
                    <a:pt x="14752" y="647"/>
                  </a:cubicBezTo>
                  <a:cubicBezTo>
                    <a:pt x="13058" y="647"/>
                    <a:pt x="11334" y="1527"/>
                    <a:pt x="10542" y="3047"/>
                  </a:cubicBezTo>
                  <a:cubicBezTo>
                    <a:pt x="6806" y="3213"/>
                    <a:pt x="4037" y="6616"/>
                    <a:pt x="4671" y="10285"/>
                  </a:cubicBezTo>
                  <a:cubicBezTo>
                    <a:pt x="3036" y="10819"/>
                    <a:pt x="1935" y="12320"/>
                    <a:pt x="1935" y="14055"/>
                  </a:cubicBezTo>
                  <a:cubicBezTo>
                    <a:pt x="1935" y="14655"/>
                    <a:pt x="2069" y="15289"/>
                    <a:pt x="1869" y="15822"/>
                  </a:cubicBezTo>
                  <a:cubicBezTo>
                    <a:pt x="1702" y="16156"/>
                    <a:pt x="1502" y="16456"/>
                    <a:pt x="1235" y="16756"/>
                  </a:cubicBezTo>
                  <a:cubicBezTo>
                    <a:pt x="167" y="18157"/>
                    <a:pt x="1" y="20059"/>
                    <a:pt x="835" y="21660"/>
                  </a:cubicBezTo>
                  <a:cubicBezTo>
                    <a:pt x="11142" y="18424"/>
                    <a:pt x="20749" y="12153"/>
                    <a:pt x="27420" y="3647"/>
                  </a:cubicBezTo>
                  <a:lnTo>
                    <a:pt x="28988" y="3480"/>
                  </a:lnTo>
                  <a:cubicBezTo>
                    <a:pt x="28514" y="1638"/>
                    <a:pt x="26587" y="356"/>
                    <a:pt x="24713" y="356"/>
                  </a:cubicBezTo>
                  <a:cubicBezTo>
                    <a:pt x="24212" y="356"/>
                    <a:pt x="23715" y="448"/>
                    <a:pt x="23251" y="645"/>
                  </a:cubicBezTo>
                  <a:cubicBezTo>
                    <a:pt x="22455" y="214"/>
                    <a:pt x="21584" y="0"/>
                    <a:pt x="20720" y="0"/>
                  </a:cubicBezTo>
                  <a:close/>
                </a:path>
              </a:pathLst>
            </a:custGeom>
            <a:solidFill>
              <a:srgbClr val="ADA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9"/>
            <p:cNvSpPr/>
            <p:nvPr/>
          </p:nvSpPr>
          <p:spPr>
            <a:xfrm flipH="1">
              <a:off x="6491512" y="2367264"/>
              <a:ext cx="1220749" cy="633454"/>
            </a:xfrm>
            <a:custGeom>
              <a:avLst/>
              <a:gdLst/>
              <a:ahLst/>
              <a:cxnLst/>
              <a:rect l="l" t="t" r="r" b="b"/>
              <a:pathLst>
                <a:path w="33058" h="17154" extrusionOk="0">
                  <a:moveTo>
                    <a:pt x="15904" y="0"/>
                  </a:moveTo>
                  <a:cubicBezTo>
                    <a:pt x="14260" y="0"/>
                    <a:pt x="12610" y="644"/>
                    <a:pt x="11375" y="1942"/>
                  </a:cubicBezTo>
                  <a:cubicBezTo>
                    <a:pt x="10704" y="1479"/>
                    <a:pt x="9917" y="1245"/>
                    <a:pt x="9133" y="1245"/>
                  </a:cubicBezTo>
                  <a:cubicBezTo>
                    <a:pt x="8281" y="1245"/>
                    <a:pt x="7433" y="1520"/>
                    <a:pt x="6739" y="2076"/>
                  </a:cubicBezTo>
                  <a:cubicBezTo>
                    <a:pt x="6238" y="2443"/>
                    <a:pt x="5838" y="2943"/>
                    <a:pt x="5271" y="3110"/>
                  </a:cubicBezTo>
                  <a:cubicBezTo>
                    <a:pt x="5012" y="3133"/>
                    <a:pt x="4752" y="3157"/>
                    <a:pt x="4493" y="3157"/>
                  </a:cubicBezTo>
                  <a:cubicBezTo>
                    <a:pt x="4385" y="3157"/>
                    <a:pt x="4278" y="3153"/>
                    <a:pt x="4170" y="3143"/>
                  </a:cubicBezTo>
                  <a:cubicBezTo>
                    <a:pt x="2402" y="3143"/>
                    <a:pt x="768" y="4177"/>
                    <a:pt x="1" y="5812"/>
                  </a:cubicBezTo>
                  <a:cubicBezTo>
                    <a:pt x="8807" y="12050"/>
                    <a:pt x="19648" y="15852"/>
                    <a:pt x="30456" y="16019"/>
                  </a:cubicBezTo>
                  <a:lnTo>
                    <a:pt x="31556" y="17153"/>
                  </a:lnTo>
                  <a:cubicBezTo>
                    <a:pt x="33058" y="15252"/>
                    <a:pt x="32424" y="12050"/>
                    <a:pt x="30289" y="10882"/>
                  </a:cubicBezTo>
                  <a:cubicBezTo>
                    <a:pt x="29955" y="8647"/>
                    <a:pt x="28254" y="6913"/>
                    <a:pt x="26053" y="6546"/>
                  </a:cubicBezTo>
                  <a:cubicBezTo>
                    <a:pt x="25931" y="4172"/>
                    <a:pt x="23698" y="2186"/>
                    <a:pt x="21357" y="2186"/>
                  </a:cubicBezTo>
                  <a:cubicBezTo>
                    <a:pt x="21133" y="2186"/>
                    <a:pt x="20907" y="2205"/>
                    <a:pt x="20682" y="2243"/>
                  </a:cubicBezTo>
                  <a:cubicBezTo>
                    <a:pt x="19452" y="752"/>
                    <a:pt x="17681" y="0"/>
                    <a:pt x="15904" y="0"/>
                  </a:cubicBezTo>
                  <a:close/>
                </a:path>
              </a:pathLst>
            </a:custGeom>
            <a:solidFill>
              <a:srgbClr val="ADA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9"/>
            <p:cNvSpPr/>
            <p:nvPr/>
          </p:nvSpPr>
          <p:spPr>
            <a:xfrm flipH="1">
              <a:off x="7602630" y="2248745"/>
              <a:ext cx="1181311" cy="1077249"/>
            </a:xfrm>
            <a:custGeom>
              <a:avLst/>
              <a:gdLst/>
              <a:ahLst/>
              <a:cxnLst/>
              <a:rect l="l" t="t" r="r" b="b"/>
              <a:pathLst>
                <a:path w="31990" h="29172" extrusionOk="0">
                  <a:moveTo>
                    <a:pt x="15995" y="0"/>
                  </a:moveTo>
                  <a:cubicBezTo>
                    <a:pt x="12259" y="0"/>
                    <a:pt x="8523" y="1426"/>
                    <a:pt x="5671" y="4278"/>
                  </a:cubicBezTo>
                  <a:cubicBezTo>
                    <a:pt x="0" y="9983"/>
                    <a:pt x="0" y="19189"/>
                    <a:pt x="5671" y="24893"/>
                  </a:cubicBezTo>
                  <a:cubicBezTo>
                    <a:pt x="8523" y="27745"/>
                    <a:pt x="12259" y="29171"/>
                    <a:pt x="15995" y="29171"/>
                  </a:cubicBezTo>
                  <a:cubicBezTo>
                    <a:pt x="19731" y="29171"/>
                    <a:pt x="23467" y="27745"/>
                    <a:pt x="26319" y="24893"/>
                  </a:cubicBezTo>
                  <a:cubicBezTo>
                    <a:pt x="31990" y="19189"/>
                    <a:pt x="31990" y="9983"/>
                    <a:pt x="26319" y="4278"/>
                  </a:cubicBezTo>
                  <a:cubicBezTo>
                    <a:pt x="23467" y="1426"/>
                    <a:pt x="19731" y="0"/>
                    <a:pt x="15995" y="0"/>
                  </a:cubicBezTo>
                  <a:close/>
                </a:path>
              </a:pathLst>
            </a:custGeom>
            <a:solidFill>
              <a:srgbClr val="F954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9"/>
            <p:cNvSpPr/>
            <p:nvPr/>
          </p:nvSpPr>
          <p:spPr>
            <a:xfrm flipH="1">
              <a:off x="8176618" y="2841779"/>
              <a:ext cx="314142" cy="457015"/>
            </a:xfrm>
            <a:custGeom>
              <a:avLst/>
              <a:gdLst/>
              <a:ahLst/>
              <a:cxnLst/>
              <a:rect l="l" t="t" r="r" b="b"/>
              <a:pathLst>
                <a:path w="8507" h="12376" fill="none" extrusionOk="0">
                  <a:moveTo>
                    <a:pt x="8507" y="10875"/>
                  </a:moveTo>
                  <a:cubicBezTo>
                    <a:pt x="8507" y="10875"/>
                    <a:pt x="3770" y="12376"/>
                    <a:pt x="1" y="10241"/>
                  </a:cubicBezTo>
                  <a:lnTo>
                    <a:pt x="4437" y="0"/>
                  </a:lnTo>
                  <a:close/>
                </a:path>
              </a:pathLst>
            </a:custGeom>
            <a:noFill/>
            <a:ln w="7500" cap="rnd" cmpd="sng">
              <a:solidFill>
                <a:srgbClr val="F9E9C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9"/>
            <p:cNvSpPr/>
            <p:nvPr/>
          </p:nvSpPr>
          <p:spPr>
            <a:xfrm flipH="1">
              <a:off x="7903135" y="2467300"/>
              <a:ext cx="406535" cy="344940"/>
            </a:xfrm>
            <a:custGeom>
              <a:avLst/>
              <a:gdLst/>
              <a:ahLst/>
              <a:cxnLst/>
              <a:rect l="l" t="t" r="r" b="b"/>
              <a:pathLst>
                <a:path w="11009" h="9341" fill="none" extrusionOk="0">
                  <a:moveTo>
                    <a:pt x="6872" y="1"/>
                  </a:moveTo>
                  <a:cubicBezTo>
                    <a:pt x="6872" y="1"/>
                    <a:pt x="10708" y="3136"/>
                    <a:pt x="11008" y="7439"/>
                  </a:cubicBezTo>
                  <a:lnTo>
                    <a:pt x="0" y="9341"/>
                  </a:lnTo>
                  <a:close/>
                </a:path>
              </a:pathLst>
            </a:custGeom>
            <a:noFill/>
            <a:ln w="7500" cap="rnd" cmpd="sng">
              <a:solidFill>
                <a:srgbClr val="F9E9C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9"/>
            <p:cNvSpPr/>
            <p:nvPr/>
          </p:nvSpPr>
          <p:spPr>
            <a:xfrm flipH="1">
              <a:off x="8342901" y="2833138"/>
              <a:ext cx="405279" cy="344940"/>
            </a:xfrm>
            <a:custGeom>
              <a:avLst/>
              <a:gdLst/>
              <a:ahLst/>
              <a:cxnLst/>
              <a:rect l="l" t="t" r="r" b="b"/>
              <a:pathLst>
                <a:path w="10975" h="9341" fill="none" extrusionOk="0">
                  <a:moveTo>
                    <a:pt x="4136" y="9341"/>
                  </a:moveTo>
                  <a:cubicBezTo>
                    <a:pt x="4136" y="9341"/>
                    <a:pt x="267" y="6205"/>
                    <a:pt x="0" y="1902"/>
                  </a:cubicBezTo>
                  <a:lnTo>
                    <a:pt x="10975" y="1"/>
                  </a:lnTo>
                  <a:close/>
                </a:path>
              </a:pathLst>
            </a:custGeom>
            <a:noFill/>
            <a:ln w="7500" cap="rnd" cmpd="sng">
              <a:solidFill>
                <a:srgbClr val="F9E9C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9"/>
            <p:cNvSpPr/>
            <p:nvPr/>
          </p:nvSpPr>
          <p:spPr>
            <a:xfrm flipH="1">
              <a:off x="7882197" y="2831919"/>
              <a:ext cx="426254" cy="311668"/>
            </a:xfrm>
            <a:custGeom>
              <a:avLst/>
              <a:gdLst/>
              <a:ahLst/>
              <a:cxnLst/>
              <a:rect l="l" t="t" r="r" b="b"/>
              <a:pathLst>
                <a:path w="11543" h="8440" fill="none" extrusionOk="0">
                  <a:moveTo>
                    <a:pt x="11542" y="1034"/>
                  </a:moveTo>
                  <a:cubicBezTo>
                    <a:pt x="11542" y="1034"/>
                    <a:pt x="10842" y="5971"/>
                    <a:pt x="7306" y="8440"/>
                  </a:cubicBezTo>
                  <a:lnTo>
                    <a:pt x="1" y="0"/>
                  </a:lnTo>
                  <a:close/>
                </a:path>
              </a:pathLst>
            </a:custGeom>
            <a:noFill/>
            <a:ln w="7500" cap="rnd" cmpd="sng">
              <a:solidFill>
                <a:srgbClr val="F9E9C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9"/>
            <p:cNvSpPr/>
            <p:nvPr/>
          </p:nvSpPr>
          <p:spPr>
            <a:xfrm flipH="1">
              <a:off x="6098570" y="2706256"/>
              <a:ext cx="1085262" cy="1076880"/>
            </a:xfrm>
            <a:custGeom>
              <a:avLst/>
              <a:gdLst/>
              <a:ahLst/>
              <a:cxnLst/>
              <a:rect l="l" t="t" r="r" b="b"/>
              <a:pathLst>
                <a:path w="29389" h="29162" extrusionOk="0">
                  <a:moveTo>
                    <a:pt x="14811" y="1"/>
                  </a:moveTo>
                  <a:cubicBezTo>
                    <a:pt x="14244" y="1"/>
                    <a:pt x="13711" y="34"/>
                    <a:pt x="13177" y="101"/>
                  </a:cubicBezTo>
                  <a:cubicBezTo>
                    <a:pt x="12510" y="168"/>
                    <a:pt x="11876" y="268"/>
                    <a:pt x="11242" y="435"/>
                  </a:cubicBezTo>
                  <a:cubicBezTo>
                    <a:pt x="10775" y="568"/>
                    <a:pt x="10342" y="701"/>
                    <a:pt x="9875" y="868"/>
                  </a:cubicBezTo>
                  <a:cubicBezTo>
                    <a:pt x="9808" y="902"/>
                    <a:pt x="9708" y="935"/>
                    <a:pt x="9641" y="968"/>
                  </a:cubicBezTo>
                  <a:cubicBezTo>
                    <a:pt x="4237" y="3036"/>
                    <a:pt x="568" y="8107"/>
                    <a:pt x="268" y="13877"/>
                  </a:cubicBezTo>
                  <a:cubicBezTo>
                    <a:pt x="1" y="19648"/>
                    <a:pt x="3170" y="25052"/>
                    <a:pt x="8340" y="27654"/>
                  </a:cubicBezTo>
                  <a:cubicBezTo>
                    <a:pt x="10413" y="28676"/>
                    <a:pt x="12616" y="29161"/>
                    <a:pt x="14789" y="29161"/>
                  </a:cubicBezTo>
                  <a:cubicBezTo>
                    <a:pt x="20063" y="29161"/>
                    <a:pt x="25155" y="26301"/>
                    <a:pt x="27754" y="21316"/>
                  </a:cubicBezTo>
                  <a:cubicBezTo>
                    <a:pt x="27954" y="20949"/>
                    <a:pt x="28121" y="20549"/>
                    <a:pt x="28288" y="20115"/>
                  </a:cubicBezTo>
                  <a:cubicBezTo>
                    <a:pt x="29022" y="18347"/>
                    <a:pt x="29388" y="16479"/>
                    <a:pt x="29388" y="14578"/>
                  </a:cubicBezTo>
                  <a:cubicBezTo>
                    <a:pt x="29388" y="13177"/>
                    <a:pt x="29188" y="11776"/>
                    <a:pt x="28788" y="10442"/>
                  </a:cubicBezTo>
                  <a:cubicBezTo>
                    <a:pt x="27020" y="4471"/>
                    <a:pt x="21650" y="268"/>
                    <a:pt x="15412" y="1"/>
                  </a:cubicBezTo>
                  <a:close/>
                </a:path>
              </a:pathLst>
            </a:custGeom>
            <a:solidFill>
              <a:srgbClr val="F954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9"/>
            <p:cNvSpPr/>
            <p:nvPr/>
          </p:nvSpPr>
          <p:spPr>
            <a:xfrm flipH="1">
              <a:off x="6475493" y="3263045"/>
              <a:ext cx="314142" cy="457015"/>
            </a:xfrm>
            <a:custGeom>
              <a:avLst/>
              <a:gdLst/>
              <a:ahLst/>
              <a:cxnLst/>
              <a:rect l="l" t="t" r="r" b="b"/>
              <a:pathLst>
                <a:path w="8507" h="12376" fill="none" extrusionOk="0">
                  <a:moveTo>
                    <a:pt x="8506" y="10875"/>
                  </a:moveTo>
                  <a:cubicBezTo>
                    <a:pt x="8506" y="10875"/>
                    <a:pt x="3736" y="12376"/>
                    <a:pt x="0" y="10241"/>
                  </a:cubicBezTo>
                  <a:lnTo>
                    <a:pt x="4437" y="0"/>
                  </a:lnTo>
                  <a:close/>
                </a:path>
              </a:pathLst>
            </a:custGeom>
            <a:noFill/>
            <a:ln w="7500" cap="rnd" cmpd="sng">
              <a:solidFill>
                <a:srgbClr val="F9E9C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9"/>
            <p:cNvSpPr/>
            <p:nvPr/>
          </p:nvSpPr>
          <p:spPr>
            <a:xfrm flipH="1">
              <a:off x="6641812" y="3253185"/>
              <a:ext cx="405279" cy="346158"/>
            </a:xfrm>
            <a:custGeom>
              <a:avLst/>
              <a:gdLst/>
              <a:ahLst/>
              <a:cxnLst/>
              <a:rect l="l" t="t" r="r" b="b"/>
              <a:pathLst>
                <a:path w="10975" h="9374" fill="none" extrusionOk="0">
                  <a:moveTo>
                    <a:pt x="4137" y="9374"/>
                  </a:moveTo>
                  <a:cubicBezTo>
                    <a:pt x="4137" y="9374"/>
                    <a:pt x="267" y="6238"/>
                    <a:pt x="0" y="1935"/>
                  </a:cubicBezTo>
                  <a:lnTo>
                    <a:pt x="10975" y="0"/>
                  </a:lnTo>
                  <a:close/>
                </a:path>
              </a:pathLst>
            </a:custGeom>
            <a:noFill/>
            <a:ln w="7500" cap="rnd" cmpd="sng">
              <a:solidFill>
                <a:srgbClr val="F9E9C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9"/>
            <p:cNvSpPr/>
            <p:nvPr/>
          </p:nvSpPr>
          <p:spPr>
            <a:xfrm flipH="1">
              <a:off x="6181108" y="3253185"/>
              <a:ext cx="427473" cy="311668"/>
            </a:xfrm>
            <a:custGeom>
              <a:avLst/>
              <a:gdLst/>
              <a:ahLst/>
              <a:cxnLst/>
              <a:rect l="l" t="t" r="r" b="b"/>
              <a:pathLst>
                <a:path w="11576" h="8440" fill="none" extrusionOk="0">
                  <a:moveTo>
                    <a:pt x="11576" y="1035"/>
                  </a:moveTo>
                  <a:cubicBezTo>
                    <a:pt x="11576" y="1035"/>
                    <a:pt x="10875" y="5971"/>
                    <a:pt x="7306" y="8440"/>
                  </a:cubicBezTo>
                  <a:lnTo>
                    <a:pt x="1" y="0"/>
                  </a:lnTo>
                  <a:close/>
                </a:path>
              </a:pathLst>
            </a:custGeom>
            <a:noFill/>
            <a:ln w="7500" cap="rnd" cmpd="sng">
              <a:solidFill>
                <a:srgbClr val="F9E9C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9"/>
            <p:cNvSpPr/>
            <p:nvPr/>
          </p:nvSpPr>
          <p:spPr>
            <a:xfrm flipH="1">
              <a:off x="6641812" y="2923056"/>
              <a:ext cx="427473" cy="311705"/>
            </a:xfrm>
            <a:custGeom>
              <a:avLst/>
              <a:gdLst/>
              <a:ahLst/>
              <a:cxnLst/>
              <a:rect l="l" t="t" r="r" b="b"/>
              <a:pathLst>
                <a:path w="11576" h="8441" fill="none" extrusionOk="0">
                  <a:moveTo>
                    <a:pt x="1" y="7373"/>
                  </a:moveTo>
                  <a:cubicBezTo>
                    <a:pt x="1" y="7373"/>
                    <a:pt x="701" y="2469"/>
                    <a:pt x="4271" y="1"/>
                  </a:cubicBezTo>
                  <a:lnTo>
                    <a:pt x="11576" y="8440"/>
                  </a:lnTo>
                  <a:close/>
                </a:path>
              </a:pathLst>
            </a:custGeom>
            <a:noFill/>
            <a:ln w="7500" cap="rnd" cmpd="sng">
              <a:solidFill>
                <a:srgbClr val="F9E9C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9"/>
            <p:cNvSpPr/>
            <p:nvPr/>
          </p:nvSpPr>
          <p:spPr>
            <a:xfrm flipH="1">
              <a:off x="6051748" y="2443814"/>
              <a:ext cx="3468748" cy="1787513"/>
            </a:xfrm>
            <a:custGeom>
              <a:avLst/>
              <a:gdLst/>
              <a:ahLst/>
              <a:cxnLst/>
              <a:rect l="l" t="t" r="r" b="b"/>
              <a:pathLst>
                <a:path w="93934" h="48406" extrusionOk="0">
                  <a:moveTo>
                    <a:pt x="46000" y="0"/>
                  </a:moveTo>
                  <a:cubicBezTo>
                    <a:pt x="44732" y="0"/>
                    <a:pt x="43464" y="33"/>
                    <a:pt x="42264" y="100"/>
                  </a:cubicBezTo>
                  <a:cubicBezTo>
                    <a:pt x="41496" y="167"/>
                    <a:pt x="40729" y="200"/>
                    <a:pt x="39995" y="300"/>
                  </a:cubicBezTo>
                  <a:cubicBezTo>
                    <a:pt x="39128" y="367"/>
                    <a:pt x="38294" y="467"/>
                    <a:pt x="37460" y="601"/>
                  </a:cubicBezTo>
                  <a:lnTo>
                    <a:pt x="37427" y="601"/>
                  </a:lnTo>
                  <a:cubicBezTo>
                    <a:pt x="36993" y="667"/>
                    <a:pt x="36526" y="734"/>
                    <a:pt x="36126" y="801"/>
                  </a:cubicBezTo>
                  <a:cubicBezTo>
                    <a:pt x="34691" y="1034"/>
                    <a:pt x="33324" y="1301"/>
                    <a:pt x="32023" y="1668"/>
                  </a:cubicBezTo>
                  <a:cubicBezTo>
                    <a:pt x="31122" y="1868"/>
                    <a:pt x="30288" y="2135"/>
                    <a:pt x="29454" y="2402"/>
                  </a:cubicBezTo>
                  <a:cubicBezTo>
                    <a:pt x="28821" y="2602"/>
                    <a:pt x="28220" y="2802"/>
                    <a:pt x="27620" y="3036"/>
                  </a:cubicBezTo>
                  <a:cubicBezTo>
                    <a:pt x="27353" y="3102"/>
                    <a:pt x="27153" y="3202"/>
                    <a:pt x="26886" y="3302"/>
                  </a:cubicBezTo>
                  <a:cubicBezTo>
                    <a:pt x="26619" y="3403"/>
                    <a:pt x="26386" y="3503"/>
                    <a:pt x="26119" y="3603"/>
                  </a:cubicBezTo>
                  <a:cubicBezTo>
                    <a:pt x="24351" y="4337"/>
                    <a:pt x="22650" y="5170"/>
                    <a:pt x="21015" y="6138"/>
                  </a:cubicBezTo>
                  <a:cubicBezTo>
                    <a:pt x="20448" y="6471"/>
                    <a:pt x="19881" y="6838"/>
                    <a:pt x="19314" y="7205"/>
                  </a:cubicBezTo>
                  <a:cubicBezTo>
                    <a:pt x="18647" y="7639"/>
                    <a:pt x="18013" y="8106"/>
                    <a:pt x="17412" y="8573"/>
                  </a:cubicBezTo>
                  <a:lnTo>
                    <a:pt x="17346" y="8606"/>
                  </a:lnTo>
                  <a:cubicBezTo>
                    <a:pt x="14110" y="11075"/>
                    <a:pt x="11275" y="14010"/>
                    <a:pt x="8940" y="17379"/>
                  </a:cubicBezTo>
                  <a:cubicBezTo>
                    <a:pt x="8906" y="17413"/>
                    <a:pt x="8873" y="17446"/>
                    <a:pt x="8840" y="17479"/>
                  </a:cubicBezTo>
                  <a:cubicBezTo>
                    <a:pt x="7339" y="19647"/>
                    <a:pt x="6004" y="21916"/>
                    <a:pt x="4904" y="24317"/>
                  </a:cubicBezTo>
                  <a:cubicBezTo>
                    <a:pt x="4837" y="24418"/>
                    <a:pt x="4803" y="24518"/>
                    <a:pt x="4737" y="24651"/>
                  </a:cubicBezTo>
                  <a:cubicBezTo>
                    <a:pt x="2735" y="29088"/>
                    <a:pt x="1301" y="33791"/>
                    <a:pt x="500" y="38594"/>
                  </a:cubicBezTo>
                  <a:cubicBezTo>
                    <a:pt x="267" y="40029"/>
                    <a:pt x="100" y="41463"/>
                    <a:pt x="0" y="42931"/>
                  </a:cubicBezTo>
                  <a:cubicBezTo>
                    <a:pt x="16079" y="46980"/>
                    <a:pt x="30898" y="48406"/>
                    <a:pt x="43782" y="48406"/>
                  </a:cubicBezTo>
                  <a:cubicBezTo>
                    <a:pt x="56477" y="48406"/>
                    <a:pt x="67293" y="47022"/>
                    <a:pt x="75587" y="45399"/>
                  </a:cubicBezTo>
                  <a:cubicBezTo>
                    <a:pt x="85695" y="43431"/>
                    <a:pt x="92099" y="41130"/>
                    <a:pt x="93600" y="40562"/>
                  </a:cubicBezTo>
                  <a:cubicBezTo>
                    <a:pt x="93834" y="40462"/>
                    <a:pt x="93934" y="40429"/>
                    <a:pt x="93934" y="40429"/>
                  </a:cubicBezTo>
                  <a:cubicBezTo>
                    <a:pt x="93934" y="40429"/>
                    <a:pt x="93900" y="39995"/>
                    <a:pt x="93767" y="39195"/>
                  </a:cubicBezTo>
                  <a:cubicBezTo>
                    <a:pt x="93200" y="35526"/>
                    <a:pt x="92199" y="31923"/>
                    <a:pt x="90832" y="28454"/>
                  </a:cubicBezTo>
                  <a:cubicBezTo>
                    <a:pt x="90565" y="27787"/>
                    <a:pt x="90298" y="27119"/>
                    <a:pt x="89964" y="26419"/>
                  </a:cubicBezTo>
                  <a:cubicBezTo>
                    <a:pt x="89864" y="26119"/>
                    <a:pt x="89697" y="25785"/>
                    <a:pt x="89564" y="25485"/>
                  </a:cubicBezTo>
                  <a:cubicBezTo>
                    <a:pt x="89164" y="24618"/>
                    <a:pt x="88697" y="23717"/>
                    <a:pt x="88196" y="22816"/>
                  </a:cubicBezTo>
                  <a:cubicBezTo>
                    <a:pt x="87996" y="22416"/>
                    <a:pt x="87763" y="22016"/>
                    <a:pt x="87529" y="21582"/>
                  </a:cubicBezTo>
                  <a:cubicBezTo>
                    <a:pt x="87229" y="21082"/>
                    <a:pt x="86895" y="20581"/>
                    <a:pt x="86562" y="20048"/>
                  </a:cubicBezTo>
                  <a:cubicBezTo>
                    <a:pt x="85928" y="19047"/>
                    <a:pt x="85228" y="18046"/>
                    <a:pt x="84460" y="17046"/>
                  </a:cubicBezTo>
                  <a:cubicBezTo>
                    <a:pt x="84327" y="16879"/>
                    <a:pt x="84227" y="16712"/>
                    <a:pt x="84093" y="16579"/>
                  </a:cubicBezTo>
                  <a:cubicBezTo>
                    <a:pt x="83793" y="16178"/>
                    <a:pt x="83460" y="15778"/>
                    <a:pt x="83126" y="15378"/>
                  </a:cubicBezTo>
                  <a:cubicBezTo>
                    <a:pt x="82626" y="14777"/>
                    <a:pt x="82092" y="14177"/>
                    <a:pt x="81558" y="13610"/>
                  </a:cubicBezTo>
                  <a:cubicBezTo>
                    <a:pt x="81392" y="13476"/>
                    <a:pt x="81258" y="13310"/>
                    <a:pt x="81125" y="13176"/>
                  </a:cubicBezTo>
                  <a:cubicBezTo>
                    <a:pt x="79957" y="11975"/>
                    <a:pt x="78723" y="10875"/>
                    <a:pt x="77422" y="9840"/>
                  </a:cubicBezTo>
                  <a:cubicBezTo>
                    <a:pt x="77055" y="9507"/>
                    <a:pt x="76655" y="9207"/>
                    <a:pt x="76255" y="8906"/>
                  </a:cubicBezTo>
                  <a:cubicBezTo>
                    <a:pt x="75821" y="8606"/>
                    <a:pt x="75421" y="8306"/>
                    <a:pt x="74987" y="8039"/>
                  </a:cubicBezTo>
                  <a:cubicBezTo>
                    <a:pt x="74787" y="7872"/>
                    <a:pt x="74587" y="7739"/>
                    <a:pt x="74353" y="7606"/>
                  </a:cubicBezTo>
                  <a:cubicBezTo>
                    <a:pt x="72619" y="6438"/>
                    <a:pt x="70751" y="5437"/>
                    <a:pt x="68849" y="4570"/>
                  </a:cubicBezTo>
                  <a:cubicBezTo>
                    <a:pt x="64413" y="2535"/>
                    <a:pt x="59743" y="1201"/>
                    <a:pt x="54906" y="567"/>
                  </a:cubicBezTo>
                  <a:cubicBezTo>
                    <a:pt x="51970" y="200"/>
                    <a:pt x="48968" y="0"/>
                    <a:pt x="46000" y="0"/>
                  </a:cubicBezTo>
                  <a:close/>
                </a:path>
              </a:pathLst>
            </a:custGeom>
            <a:solidFill>
              <a:srgbClr val="FFE5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9"/>
            <p:cNvSpPr/>
            <p:nvPr/>
          </p:nvSpPr>
          <p:spPr>
            <a:xfrm flipH="1">
              <a:off x="7233056" y="2757585"/>
              <a:ext cx="94128" cy="59601"/>
            </a:xfrm>
            <a:custGeom>
              <a:avLst/>
              <a:gdLst/>
              <a:ahLst/>
              <a:cxnLst/>
              <a:rect l="l" t="t" r="r" b="b"/>
              <a:pathLst>
                <a:path w="2549" h="1614" extrusionOk="0">
                  <a:moveTo>
                    <a:pt x="745" y="0"/>
                  </a:moveTo>
                  <a:cubicBezTo>
                    <a:pt x="333" y="0"/>
                    <a:pt x="1" y="133"/>
                    <a:pt x="47" y="546"/>
                  </a:cubicBezTo>
                  <a:cubicBezTo>
                    <a:pt x="80" y="679"/>
                    <a:pt x="147" y="812"/>
                    <a:pt x="213" y="913"/>
                  </a:cubicBezTo>
                  <a:cubicBezTo>
                    <a:pt x="547" y="1346"/>
                    <a:pt x="1047" y="1613"/>
                    <a:pt x="1581" y="1613"/>
                  </a:cubicBezTo>
                  <a:cubicBezTo>
                    <a:pt x="1715" y="1613"/>
                    <a:pt x="1881" y="1580"/>
                    <a:pt x="2015" y="1546"/>
                  </a:cubicBezTo>
                  <a:cubicBezTo>
                    <a:pt x="2248" y="1480"/>
                    <a:pt x="2448" y="1313"/>
                    <a:pt x="2515" y="1079"/>
                  </a:cubicBezTo>
                  <a:cubicBezTo>
                    <a:pt x="2548" y="746"/>
                    <a:pt x="2348" y="446"/>
                    <a:pt x="2048" y="312"/>
                  </a:cubicBezTo>
                  <a:cubicBezTo>
                    <a:pt x="1831" y="186"/>
                    <a:pt x="1233" y="0"/>
                    <a:pt x="745" y="0"/>
                  </a:cubicBezTo>
                  <a:close/>
                </a:path>
              </a:pathLst>
            </a:custGeom>
            <a:solidFill>
              <a:srgbClr val="FCB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9"/>
            <p:cNvSpPr/>
            <p:nvPr/>
          </p:nvSpPr>
          <p:spPr>
            <a:xfrm flipH="1">
              <a:off x="7125893" y="2712017"/>
              <a:ext cx="93464" cy="59564"/>
            </a:xfrm>
            <a:custGeom>
              <a:avLst/>
              <a:gdLst/>
              <a:ahLst/>
              <a:cxnLst/>
              <a:rect l="l" t="t" r="r" b="b"/>
              <a:pathLst>
                <a:path w="2531" h="1613" extrusionOk="0">
                  <a:moveTo>
                    <a:pt x="747" y="0"/>
                  </a:moveTo>
                  <a:cubicBezTo>
                    <a:pt x="332" y="0"/>
                    <a:pt x="1" y="133"/>
                    <a:pt x="62" y="545"/>
                  </a:cubicBezTo>
                  <a:cubicBezTo>
                    <a:pt x="95" y="679"/>
                    <a:pt x="129" y="812"/>
                    <a:pt x="229" y="946"/>
                  </a:cubicBezTo>
                  <a:cubicBezTo>
                    <a:pt x="562" y="1346"/>
                    <a:pt x="1063" y="1613"/>
                    <a:pt x="1597" y="1613"/>
                  </a:cubicBezTo>
                  <a:cubicBezTo>
                    <a:pt x="1730" y="1613"/>
                    <a:pt x="1897" y="1613"/>
                    <a:pt x="2030" y="1546"/>
                  </a:cubicBezTo>
                  <a:cubicBezTo>
                    <a:pt x="2264" y="1513"/>
                    <a:pt x="2464" y="1313"/>
                    <a:pt x="2531" y="1079"/>
                  </a:cubicBezTo>
                  <a:cubicBezTo>
                    <a:pt x="2531" y="746"/>
                    <a:pt x="2364" y="445"/>
                    <a:pt x="2064" y="312"/>
                  </a:cubicBezTo>
                  <a:cubicBezTo>
                    <a:pt x="1847" y="185"/>
                    <a:pt x="1238" y="0"/>
                    <a:pt x="747" y="0"/>
                  </a:cubicBezTo>
                  <a:close/>
                </a:path>
              </a:pathLst>
            </a:custGeom>
            <a:solidFill>
              <a:srgbClr val="FCB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9"/>
            <p:cNvSpPr/>
            <p:nvPr/>
          </p:nvSpPr>
          <p:spPr>
            <a:xfrm flipH="1">
              <a:off x="7245390" y="2657808"/>
              <a:ext cx="94091" cy="59601"/>
            </a:xfrm>
            <a:custGeom>
              <a:avLst/>
              <a:gdLst/>
              <a:ahLst/>
              <a:cxnLst/>
              <a:rect l="l" t="t" r="r" b="b"/>
              <a:pathLst>
                <a:path w="2548" h="1614" extrusionOk="0">
                  <a:moveTo>
                    <a:pt x="748" y="0"/>
                  </a:moveTo>
                  <a:cubicBezTo>
                    <a:pt x="333" y="0"/>
                    <a:pt x="0" y="133"/>
                    <a:pt x="46" y="546"/>
                  </a:cubicBezTo>
                  <a:cubicBezTo>
                    <a:pt x="79" y="679"/>
                    <a:pt x="146" y="813"/>
                    <a:pt x="246" y="946"/>
                  </a:cubicBezTo>
                  <a:cubicBezTo>
                    <a:pt x="546" y="1346"/>
                    <a:pt x="1047" y="1613"/>
                    <a:pt x="1581" y="1613"/>
                  </a:cubicBezTo>
                  <a:cubicBezTo>
                    <a:pt x="1747" y="1613"/>
                    <a:pt x="1881" y="1613"/>
                    <a:pt x="2048" y="1546"/>
                  </a:cubicBezTo>
                  <a:cubicBezTo>
                    <a:pt x="2281" y="1513"/>
                    <a:pt x="2481" y="1313"/>
                    <a:pt x="2548" y="1079"/>
                  </a:cubicBezTo>
                  <a:cubicBezTo>
                    <a:pt x="2548" y="746"/>
                    <a:pt x="2348" y="446"/>
                    <a:pt x="2081" y="312"/>
                  </a:cubicBezTo>
                  <a:cubicBezTo>
                    <a:pt x="1846" y="186"/>
                    <a:pt x="1239" y="0"/>
                    <a:pt x="748" y="0"/>
                  </a:cubicBezTo>
                  <a:close/>
                </a:path>
              </a:pathLst>
            </a:custGeom>
            <a:solidFill>
              <a:srgbClr val="FCB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9"/>
            <p:cNvSpPr/>
            <p:nvPr/>
          </p:nvSpPr>
          <p:spPr>
            <a:xfrm flipH="1">
              <a:off x="6625788" y="3615256"/>
              <a:ext cx="110118" cy="57385"/>
            </a:xfrm>
            <a:custGeom>
              <a:avLst/>
              <a:gdLst/>
              <a:ahLst/>
              <a:cxnLst/>
              <a:rect l="l" t="t" r="r" b="b"/>
              <a:pathLst>
                <a:path w="2982" h="1554" extrusionOk="0">
                  <a:moveTo>
                    <a:pt x="2122" y="1"/>
                  </a:moveTo>
                  <a:cubicBezTo>
                    <a:pt x="1584" y="1"/>
                    <a:pt x="0" y="399"/>
                    <a:pt x="513" y="1137"/>
                  </a:cubicBezTo>
                  <a:cubicBezTo>
                    <a:pt x="580" y="1237"/>
                    <a:pt x="713" y="1337"/>
                    <a:pt x="847" y="1404"/>
                  </a:cubicBezTo>
                  <a:cubicBezTo>
                    <a:pt x="1080" y="1504"/>
                    <a:pt x="1339" y="1554"/>
                    <a:pt x="1597" y="1554"/>
                  </a:cubicBezTo>
                  <a:cubicBezTo>
                    <a:pt x="1856" y="1554"/>
                    <a:pt x="2114" y="1504"/>
                    <a:pt x="2348" y="1404"/>
                  </a:cubicBezTo>
                  <a:cubicBezTo>
                    <a:pt x="2481" y="1303"/>
                    <a:pt x="2615" y="1237"/>
                    <a:pt x="2715" y="1137"/>
                  </a:cubicBezTo>
                  <a:cubicBezTo>
                    <a:pt x="2915" y="970"/>
                    <a:pt x="2982" y="703"/>
                    <a:pt x="2948" y="469"/>
                  </a:cubicBezTo>
                  <a:cubicBezTo>
                    <a:pt x="2815" y="169"/>
                    <a:pt x="2515" y="2"/>
                    <a:pt x="2181" y="2"/>
                  </a:cubicBezTo>
                  <a:cubicBezTo>
                    <a:pt x="2163" y="1"/>
                    <a:pt x="2143" y="1"/>
                    <a:pt x="2122" y="1"/>
                  </a:cubicBezTo>
                  <a:close/>
                </a:path>
              </a:pathLst>
            </a:custGeom>
            <a:solidFill>
              <a:srgbClr val="FCB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9"/>
            <p:cNvSpPr/>
            <p:nvPr/>
          </p:nvSpPr>
          <p:spPr>
            <a:xfrm flipH="1">
              <a:off x="6550641" y="3525338"/>
              <a:ext cx="110155" cy="57385"/>
            </a:xfrm>
            <a:custGeom>
              <a:avLst/>
              <a:gdLst/>
              <a:ahLst/>
              <a:cxnLst/>
              <a:rect l="l" t="t" r="r" b="b"/>
              <a:pathLst>
                <a:path w="2983" h="1554" extrusionOk="0">
                  <a:moveTo>
                    <a:pt x="2122" y="0"/>
                  </a:moveTo>
                  <a:cubicBezTo>
                    <a:pt x="1584" y="0"/>
                    <a:pt x="1" y="399"/>
                    <a:pt x="514" y="1137"/>
                  </a:cubicBezTo>
                  <a:cubicBezTo>
                    <a:pt x="614" y="1237"/>
                    <a:pt x="714" y="1337"/>
                    <a:pt x="848" y="1403"/>
                  </a:cubicBezTo>
                  <a:cubicBezTo>
                    <a:pt x="1081" y="1503"/>
                    <a:pt x="1340" y="1554"/>
                    <a:pt x="1602" y="1554"/>
                  </a:cubicBezTo>
                  <a:cubicBezTo>
                    <a:pt x="1865" y="1554"/>
                    <a:pt x="2132" y="1503"/>
                    <a:pt x="2382" y="1403"/>
                  </a:cubicBezTo>
                  <a:cubicBezTo>
                    <a:pt x="2482" y="1303"/>
                    <a:pt x="2615" y="1237"/>
                    <a:pt x="2716" y="1137"/>
                  </a:cubicBezTo>
                  <a:cubicBezTo>
                    <a:pt x="2916" y="970"/>
                    <a:pt x="2982" y="703"/>
                    <a:pt x="2949" y="469"/>
                  </a:cubicBezTo>
                  <a:cubicBezTo>
                    <a:pt x="2816" y="169"/>
                    <a:pt x="2515" y="2"/>
                    <a:pt x="2182" y="2"/>
                  </a:cubicBezTo>
                  <a:cubicBezTo>
                    <a:pt x="2164" y="1"/>
                    <a:pt x="2144" y="0"/>
                    <a:pt x="2122" y="0"/>
                  </a:cubicBezTo>
                  <a:close/>
                </a:path>
              </a:pathLst>
            </a:custGeom>
            <a:solidFill>
              <a:srgbClr val="FCB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9"/>
            <p:cNvSpPr/>
            <p:nvPr/>
          </p:nvSpPr>
          <p:spPr>
            <a:xfrm flipH="1">
              <a:off x="6681216" y="3532650"/>
              <a:ext cx="111373" cy="57164"/>
            </a:xfrm>
            <a:custGeom>
              <a:avLst/>
              <a:gdLst/>
              <a:ahLst/>
              <a:cxnLst/>
              <a:rect l="l" t="t" r="r" b="b"/>
              <a:pathLst>
                <a:path w="3016" h="1548" extrusionOk="0">
                  <a:moveTo>
                    <a:pt x="2254" y="1"/>
                  </a:moveTo>
                  <a:cubicBezTo>
                    <a:pt x="2230" y="1"/>
                    <a:pt x="2206" y="2"/>
                    <a:pt x="2182" y="5"/>
                  </a:cubicBezTo>
                  <a:cubicBezTo>
                    <a:pt x="2164" y="3"/>
                    <a:pt x="2144" y="3"/>
                    <a:pt x="2122" y="3"/>
                  </a:cubicBezTo>
                  <a:cubicBezTo>
                    <a:pt x="1584" y="3"/>
                    <a:pt x="1" y="400"/>
                    <a:pt x="514" y="1105"/>
                  </a:cubicBezTo>
                  <a:cubicBezTo>
                    <a:pt x="614" y="1239"/>
                    <a:pt x="714" y="1305"/>
                    <a:pt x="847" y="1372"/>
                  </a:cubicBezTo>
                  <a:cubicBezTo>
                    <a:pt x="1097" y="1489"/>
                    <a:pt x="1356" y="1547"/>
                    <a:pt x="1615" y="1547"/>
                  </a:cubicBezTo>
                  <a:cubicBezTo>
                    <a:pt x="1873" y="1547"/>
                    <a:pt x="2132" y="1489"/>
                    <a:pt x="2382" y="1372"/>
                  </a:cubicBezTo>
                  <a:cubicBezTo>
                    <a:pt x="2515" y="1305"/>
                    <a:pt x="2615" y="1205"/>
                    <a:pt x="2715" y="1105"/>
                  </a:cubicBezTo>
                  <a:cubicBezTo>
                    <a:pt x="2915" y="939"/>
                    <a:pt x="3016" y="705"/>
                    <a:pt x="2949" y="472"/>
                  </a:cubicBezTo>
                  <a:cubicBezTo>
                    <a:pt x="2825" y="193"/>
                    <a:pt x="2558" y="1"/>
                    <a:pt x="2254" y="1"/>
                  </a:cubicBezTo>
                  <a:close/>
                </a:path>
              </a:pathLst>
            </a:custGeom>
            <a:solidFill>
              <a:srgbClr val="FCB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9"/>
            <p:cNvSpPr/>
            <p:nvPr/>
          </p:nvSpPr>
          <p:spPr>
            <a:xfrm flipH="1">
              <a:off x="8957556" y="3814737"/>
              <a:ext cx="110155" cy="57164"/>
            </a:xfrm>
            <a:custGeom>
              <a:avLst/>
              <a:gdLst/>
              <a:ahLst/>
              <a:cxnLst/>
              <a:rect l="l" t="t" r="r" b="b"/>
              <a:pathLst>
                <a:path w="2983" h="1548" extrusionOk="0">
                  <a:moveTo>
                    <a:pt x="2248" y="1"/>
                  </a:moveTo>
                  <a:cubicBezTo>
                    <a:pt x="2226" y="1"/>
                    <a:pt x="2204" y="2"/>
                    <a:pt x="2182" y="4"/>
                  </a:cubicBezTo>
                  <a:cubicBezTo>
                    <a:pt x="2164" y="3"/>
                    <a:pt x="2144" y="2"/>
                    <a:pt x="2122" y="2"/>
                  </a:cubicBezTo>
                  <a:cubicBezTo>
                    <a:pt x="1584" y="2"/>
                    <a:pt x="1" y="400"/>
                    <a:pt x="514" y="1105"/>
                  </a:cubicBezTo>
                  <a:cubicBezTo>
                    <a:pt x="581" y="1239"/>
                    <a:pt x="714" y="1305"/>
                    <a:pt x="848" y="1372"/>
                  </a:cubicBezTo>
                  <a:cubicBezTo>
                    <a:pt x="1081" y="1489"/>
                    <a:pt x="1340" y="1547"/>
                    <a:pt x="1598" y="1547"/>
                  </a:cubicBezTo>
                  <a:cubicBezTo>
                    <a:pt x="1857" y="1547"/>
                    <a:pt x="2115" y="1489"/>
                    <a:pt x="2349" y="1372"/>
                  </a:cubicBezTo>
                  <a:cubicBezTo>
                    <a:pt x="2482" y="1305"/>
                    <a:pt x="2616" y="1205"/>
                    <a:pt x="2716" y="1105"/>
                  </a:cubicBezTo>
                  <a:cubicBezTo>
                    <a:pt x="2882" y="938"/>
                    <a:pt x="2982" y="705"/>
                    <a:pt x="2949" y="471"/>
                  </a:cubicBezTo>
                  <a:cubicBezTo>
                    <a:pt x="2825" y="193"/>
                    <a:pt x="2530" y="1"/>
                    <a:pt x="2248" y="1"/>
                  </a:cubicBezTo>
                  <a:close/>
                </a:path>
              </a:pathLst>
            </a:custGeom>
            <a:solidFill>
              <a:srgbClr val="FCB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9"/>
            <p:cNvSpPr/>
            <p:nvPr/>
          </p:nvSpPr>
          <p:spPr>
            <a:xfrm flipH="1">
              <a:off x="8882409" y="3724819"/>
              <a:ext cx="110155" cy="57164"/>
            </a:xfrm>
            <a:custGeom>
              <a:avLst/>
              <a:gdLst/>
              <a:ahLst/>
              <a:cxnLst/>
              <a:rect l="l" t="t" r="r" b="b"/>
              <a:pathLst>
                <a:path w="2983" h="1548" extrusionOk="0">
                  <a:moveTo>
                    <a:pt x="2254" y="1"/>
                  </a:moveTo>
                  <a:cubicBezTo>
                    <a:pt x="2230" y="1"/>
                    <a:pt x="2206" y="2"/>
                    <a:pt x="2182" y="4"/>
                  </a:cubicBezTo>
                  <a:cubicBezTo>
                    <a:pt x="2164" y="3"/>
                    <a:pt x="2144" y="2"/>
                    <a:pt x="2122" y="2"/>
                  </a:cubicBezTo>
                  <a:cubicBezTo>
                    <a:pt x="1584" y="2"/>
                    <a:pt x="1" y="400"/>
                    <a:pt x="514" y="1105"/>
                  </a:cubicBezTo>
                  <a:cubicBezTo>
                    <a:pt x="581" y="1239"/>
                    <a:pt x="714" y="1305"/>
                    <a:pt x="847" y="1372"/>
                  </a:cubicBezTo>
                  <a:cubicBezTo>
                    <a:pt x="1081" y="1489"/>
                    <a:pt x="1339" y="1547"/>
                    <a:pt x="1598" y="1547"/>
                  </a:cubicBezTo>
                  <a:cubicBezTo>
                    <a:pt x="1856" y="1547"/>
                    <a:pt x="2115" y="1489"/>
                    <a:pt x="2348" y="1372"/>
                  </a:cubicBezTo>
                  <a:cubicBezTo>
                    <a:pt x="2482" y="1305"/>
                    <a:pt x="2615" y="1205"/>
                    <a:pt x="2715" y="1105"/>
                  </a:cubicBezTo>
                  <a:cubicBezTo>
                    <a:pt x="2916" y="972"/>
                    <a:pt x="2982" y="705"/>
                    <a:pt x="2949" y="471"/>
                  </a:cubicBezTo>
                  <a:cubicBezTo>
                    <a:pt x="2825" y="193"/>
                    <a:pt x="2558" y="1"/>
                    <a:pt x="2254" y="1"/>
                  </a:cubicBezTo>
                  <a:close/>
                </a:path>
              </a:pathLst>
            </a:custGeom>
            <a:solidFill>
              <a:srgbClr val="FCB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9"/>
            <p:cNvSpPr/>
            <p:nvPr/>
          </p:nvSpPr>
          <p:spPr>
            <a:xfrm flipH="1">
              <a:off x="9012984" y="3731060"/>
              <a:ext cx="111373" cy="58309"/>
            </a:xfrm>
            <a:custGeom>
              <a:avLst/>
              <a:gdLst/>
              <a:ahLst/>
              <a:cxnLst/>
              <a:rect l="l" t="t" r="r" b="b"/>
              <a:pathLst>
                <a:path w="3016" h="1579" extrusionOk="0">
                  <a:moveTo>
                    <a:pt x="2122" y="0"/>
                  </a:moveTo>
                  <a:cubicBezTo>
                    <a:pt x="1584" y="0"/>
                    <a:pt x="0" y="399"/>
                    <a:pt x="514" y="1136"/>
                  </a:cubicBezTo>
                  <a:cubicBezTo>
                    <a:pt x="614" y="1236"/>
                    <a:pt x="714" y="1336"/>
                    <a:pt x="847" y="1403"/>
                  </a:cubicBezTo>
                  <a:cubicBezTo>
                    <a:pt x="1097" y="1520"/>
                    <a:pt x="1356" y="1578"/>
                    <a:pt x="1614" y="1578"/>
                  </a:cubicBezTo>
                  <a:cubicBezTo>
                    <a:pt x="1873" y="1578"/>
                    <a:pt x="2131" y="1520"/>
                    <a:pt x="2382" y="1403"/>
                  </a:cubicBezTo>
                  <a:cubicBezTo>
                    <a:pt x="2515" y="1336"/>
                    <a:pt x="2615" y="1236"/>
                    <a:pt x="2715" y="1136"/>
                  </a:cubicBezTo>
                  <a:cubicBezTo>
                    <a:pt x="2915" y="969"/>
                    <a:pt x="3015" y="736"/>
                    <a:pt x="2949" y="469"/>
                  </a:cubicBezTo>
                  <a:cubicBezTo>
                    <a:pt x="2815" y="169"/>
                    <a:pt x="2515" y="2"/>
                    <a:pt x="2181" y="2"/>
                  </a:cubicBezTo>
                  <a:cubicBezTo>
                    <a:pt x="2163" y="1"/>
                    <a:pt x="2144" y="0"/>
                    <a:pt x="2122" y="0"/>
                  </a:cubicBezTo>
                  <a:close/>
                </a:path>
              </a:pathLst>
            </a:custGeom>
            <a:solidFill>
              <a:srgbClr val="FCB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9"/>
            <p:cNvSpPr/>
            <p:nvPr/>
          </p:nvSpPr>
          <p:spPr>
            <a:xfrm flipH="1">
              <a:off x="5464195" y="3103556"/>
              <a:ext cx="1409043" cy="315139"/>
            </a:xfrm>
            <a:custGeom>
              <a:avLst/>
              <a:gdLst/>
              <a:ahLst/>
              <a:cxnLst/>
              <a:rect l="l" t="t" r="r" b="b"/>
              <a:pathLst>
                <a:path w="38157" h="8534" extrusionOk="0">
                  <a:moveTo>
                    <a:pt x="9518" y="0"/>
                  </a:moveTo>
                  <a:cubicBezTo>
                    <a:pt x="9255" y="0"/>
                    <a:pt x="8993" y="17"/>
                    <a:pt x="8735" y="50"/>
                  </a:cubicBezTo>
                  <a:cubicBezTo>
                    <a:pt x="7768" y="183"/>
                    <a:pt x="6834" y="517"/>
                    <a:pt x="6000" y="1050"/>
                  </a:cubicBezTo>
                  <a:cubicBezTo>
                    <a:pt x="5166" y="1651"/>
                    <a:pt x="4532" y="2551"/>
                    <a:pt x="4232" y="3552"/>
                  </a:cubicBezTo>
                  <a:cubicBezTo>
                    <a:pt x="3265" y="3585"/>
                    <a:pt x="2364" y="3919"/>
                    <a:pt x="1597" y="4519"/>
                  </a:cubicBezTo>
                  <a:cubicBezTo>
                    <a:pt x="1430" y="4653"/>
                    <a:pt x="1263" y="4820"/>
                    <a:pt x="1097" y="4986"/>
                  </a:cubicBezTo>
                  <a:cubicBezTo>
                    <a:pt x="496" y="5720"/>
                    <a:pt x="263" y="6688"/>
                    <a:pt x="63" y="7622"/>
                  </a:cubicBezTo>
                  <a:cubicBezTo>
                    <a:pt x="1" y="7992"/>
                    <a:pt x="824" y="8533"/>
                    <a:pt x="1264" y="8533"/>
                  </a:cubicBezTo>
                  <a:cubicBezTo>
                    <a:pt x="1300" y="8533"/>
                    <a:pt x="1333" y="8530"/>
                    <a:pt x="1363" y="8522"/>
                  </a:cubicBezTo>
                  <a:lnTo>
                    <a:pt x="37022" y="8522"/>
                  </a:lnTo>
                  <a:cubicBezTo>
                    <a:pt x="37423" y="8522"/>
                    <a:pt x="37723" y="8222"/>
                    <a:pt x="38090" y="8089"/>
                  </a:cubicBezTo>
                  <a:cubicBezTo>
                    <a:pt x="38156" y="7255"/>
                    <a:pt x="37890" y="6387"/>
                    <a:pt x="37322" y="5754"/>
                  </a:cubicBezTo>
                  <a:cubicBezTo>
                    <a:pt x="36755" y="5120"/>
                    <a:pt x="35755" y="4853"/>
                    <a:pt x="34921" y="4786"/>
                  </a:cubicBezTo>
                  <a:cubicBezTo>
                    <a:pt x="34354" y="3219"/>
                    <a:pt x="33119" y="1984"/>
                    <a:pt x="31552" y="1417"/>
                  </a:cubicBezTo>
                  <a:cubicBezTo>
                    <a:pt x="30993" y="1227"/>
                    <a:pt x="30414" y="1134"/>
                    <a:pt x="29836" y="1134"/>
                  </a:cubicBezTo>
                  <a:cubicBezTo>
                    <a:pt x="28791" y="1134"/>
                    <a:pt x="27750" y="1438"/>
                    <a:pt x="26848" y="2018"/>
                  </a:cubicBezTo>
                  <a:cubicBezTo>
                    <a:pt x="25886" y="1141"/>
                    <a:pt x="24660" y="671"/>
                    <a:pt x="23374" y="671"/>
                  </a:cubicBezTo>
                  <a:cubicBezTo>
                    <a:pt x="23144" y="671"/>
                    <a:pt x="22911" y="686"/>
                    <a:pt x="22679" y="717"/>
                  </a:cubicBezTo>
                  <a:cubicBezTo>
                    <a:pt x="21178" y="950"/>
                    <a:pt x="19777" y="1717"/>
                    <a:pt x="18776" y="2885"/>
                  </a:cubicBezTo>
                  <a:cubicBezTo>
                    <a:pt x="18209" y="1851"/>
                    <a:pt x="17208" y="1117"/>
                    <a:pt x="16041" y="917"/>
                  </a:cubicBezTo>
                  <a:cubicBezTo>
                    <a:pt x="15592" y="840"/>
                    <a:pt x="15138" y="802"/>
                    <a:pt x="14684" y="802"/>
                  </a:cubicBezTo>
                  <a:cubicBezTo>
                    <a:pt x="13955" y="802"/>
                    <a:pt x="13224" y="899"/>
                    <a:pt x="12505" y="1084"/>
                  </a:cubicBezTo>
                  <a:cubicBezTo>
                    <a:pt x="11724" y="303"/>
                    <a:pt x="10617" y="0"/>
                    <a:pt x="9518" y="0"/>
                  </a:cubicBezTo>
                  <a:close/>
                </a:path>
              </a:pathLst>
            </a:custGeom>
            <a:solidFill>
              <a:srgbClr val="FFC2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9"/>
            <p:cNvSpPr/>
            <p:nvPr/>
          </p:nvSpPr>
          <p:spPr>
            <a:xfrm flipH="1">
              <a:off x="5421100" y="3333206"/>
              <a:ext cx="1550844" cy="866024"/>
            </a:xfrm>
            <a:custGeom>
              <a:avLst/>
              <a:gdLst/>
              <a:ahLst/>
              <a:cxnLst/>
              <a:rect l="l" t="t" r="r" b="b"/>
              <a:pathLst>
                <a:path w="41997" h="23452" extrusionOk="0">
                  <a:moveTo>
                    <a:pt x="40089" y="1"/>
                  </a:moveTo>
                  <a:cubicBezTo>
                    <a:pt x="40069" y="1"/>
                    <a:pt x="40049" y="1"/>
                    <a:pt x="40029" y="2"/>
                  </a:cubicBezTo>
                  <a:lnTo>
                    <a:pt x="3770" y="1403"/>
                  </a:lnTo>
                  <a:lnTo>
                    <a:pt x="2469" y="1436"/>
                  </a:lnTo>
                  <a:cubicBezTo>
                    <a:pt x="200" y="1503"/>
                    <a:pt x="0" y="4772"/>
                    <a:pt x="2235" y="5139"/>
                  </a:cubicBezTo>
                  <a:lnTo>
                    <a:pt x="2635" y="5205"/>
                  </a:lnTo>
                  <a:lnTo>
                    <a:pt x="3036" y="5272"/>
                  </a:lnTo>
                  <a:lnTo>
                    <a:pt x="3469" y="7607"/>
                  </a:lnTo>
                  <a:lnTo>
                    <a:pt x="6205" y="21951"/>
                  </a:lnTo>
                  <a:cubicBezTo>
                    <a:pt x="6371" y="22818"/>
                    <a:pt x="7139" y="23452"/>
                    <a:pt x="8039" y="23452"/>
                  </a:cubicBezTo>
                  <a:lnTo>
                    <a:pt x="35759" y="23452"/>
                  </a:lnTo>
                  <a:cubicBezTo>
                    <a:pt x="36693" y="23452"/>
                    <a:pt x="37460" y="22751"/>
                    <a:pt x="37594" y="21851"/>
                  </a:cubicBezTo>
                  <a:lnTo>
                    <a:pt x="39895" y="4872"/>
                  </a:lnTo>
                  <a:lnTo>
                    <a:pt x="40563" y="4705"/>
                  </a:lnTo>
                  <a:cubicBezTo>
                    <a:pt x="41396" y="4505"/>
                    <a:pt x="41997" y="3704"/>
                    <a:pt x="41964" y="2837"/>
                  </a:cubicBezTo>
                  <a:lnTo>
                    <a:pt x="41930" y="1803"/>
                  </a:lnTo>
                  <a:cubicBezTo>
                    <a:pt x="41897" y="790"/>
                    <a:pt x="41064" y="1"/>
                    <a:pt x="400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9"/>
            <p:cNvSpPr/>
            <p:nvPr/>
          </p:nvSpPr>
          <p:spPr>
            <a:xfrm flipH="1">
              <a:off x="6082550" y="1994300"/>
              <a:ext cx="278433" cy="641800"/>
            </a:xfrm>
            <a:custGeom>
              <a:avLst/>
              <a:gdLst/>
              <a:ahLst/>
              <a:cxnLst/>
              <a:rect l="l" t="t" r="r" b="b"/>
              <a:pathLst>
                <a:path w="7540" h="17380" extrusionOk="0">
                  <a:moveTo>
                    <a:pt x="2335" y="0"/>
                  </a:moveTo>
                  <a:lnTo>
                    <a:pt x="2269" y="67"/>
                  </a:lnTo>
                  <a:cubicBezTo>
                    <a:pt x="1802" y="901"/>
                    <a:pt x="1401" y="1768"/>
                    <a:pt x="1101" y="2669"/>
                  </a:cubicBezTo>
                  <a:cubicBezTo>
                    <a:pt x="1068" y="2736"/>
                    <a:pt x="1034" y="2802"/>
                    <a:pt x="1034" y="2902"/>
                  </a:cubicBezTo>
                  <a:cubicBezTo>
                    <a:pt x="901" y="3269"/>
                    <a:pt x="768" y="3636"/>
                    <a:pt x="668" y="4037"/>
                  </a:cubicBezTo>
                  <a:cubicBezTo>
                    <a:pt x="634" y="4103"/>
                    <a:pt x="601" y="4170"/>
                    <a:pt x="601" y="4270"/>
                  </a:cubicBezTo>
                  <a:cubicBezTo>
                    <a:pt x="267" y="5504"/>
                    <a:pt x="100" y="6739"/>
                    <a:pt x="34" y="8006"/>
                  </a:cubicBezTo>
                  <a:lnTo>
                    <a:pt x="34" y="8306"/>
                  </a:lnTo>
                  <a:lnTo>
                    <a:pt x="34" y="8573"/>
                  </a:lnTo>
                  <a:cubicBezTo>
                    <a:pt x="0" y="9874"/>
                    <a:pt x="167" y="11208"/>
                    <a:pt x="567" y="12476"/>
                  </a:cubicBezTo>
                  <a:cubicBezTo>
                    <a:pt x="601" y="12609"/>
                    <a:pt x="634" y="12710"/>
                    <a:pt x="668" y="12810"/>
                  </a:cubicBezTo>
                  <a:cubicBezTo>
                    <a:pt x="834" y="13277"/>
                    <a:pt x="1034" y="13710"/>
                    <a:pt x="1268" y="14144"/>
                  </a:cubicBezTo>
                  <a:cubicBezTo>
                    <a:pt x="2169" y="15745"/>
                    <a:pt x="3703" y="17046"/>
                    <a:pt x="5471" y="17346"/>
                  </a:cubicBezTo>
                  <a:lnTo>
                    <a:pt x="5704" y="17380"/>
                  </a:lnTo>
                  <a:lnTo>
                    <a:pt x="5738" y="17380"/>
                  </a:lnTo>
                  <a:cubicBezTo>
                    <a:pt x="6538" y="15478"/>
                    <a:pt x="7105" y="13443"/>
                    <a:pt x="7406" y="11409"/>
                  </a:cubicBezTo>
                  <a:cubicBezTo>
                    <a:pt x="7439" y="11275"/>
                    <a:pt x="7472" y="11175"/>
                    <a:pt x="7472" y="11042"/>
                  </a:cubicBezTo>
                  <a:cubicBezTo>
                    <a:pt x="7539" y="10375"/>
                    <a:pt x="7539" y="9674"/>
                    <a:pt x="7472" y="9007"/>
                  </a:cubicBezTo>
                  <a:cubicBezTo>
                    <a:pt x="7472" y="8673"/>
                    <a:pt x="7406" y="8340"/>
                    <a:pt x="7306" y="8039"/>
                  </a:cubicBezTo>
                  <a:cubicBezTo>
                    <a:pt x="7306" y="7939"/>
                    <a:pt x="7272" y="7839"/>
                    <a:pt x="7272" y="7773"/>
                  </a:cubicBezTo>
                  <a:cubicBezTo>
                    <a:pt x="7206" y="7372"/>
                    <a:pt x="7105" y="6972"/>
                    <a:pt x="7005" y="6605"/>
                  </a:cubicBezTo>
                  <a:cubicBezTo>
                    <a:pt x="6972" y="6505"/>
                    <a:pt x="6972" y="6405"/>
                    <a:pt x="6939" y="6305"/>
                  </a:cubicBezTo>
                  <a:cubicBezTo>
                    <a:pt x="6605" y="5204"/>
                    <a:pt x="6105" y="4137"/>
                    <a:pt x="5471" y="3203"/>
                  </a:cubicBezTo>
                  <a:cubicBezTo>
                    <a:pt x="5137" y="2702"/>
                    <a:pt x="4737" y="2269"/>
                    <a:pt x="4337" y="1835"/>
                  </a:cubicBezTo>
                  <a:lnTo>
                    <a:pt x="4170" y="1668"/>
                  </a:lnTo>
                  <a:cubicBezTo>
                    <a:pt x="3670" y="1168"/>
                    <a:pt x="3136" y="701"/>
                    <a:pt x="2569" y="201"/>
                  </a:cubicBezTo>
                  <a:lnTo>
                    <a:pt x="2335" y="0"/>
                  </a:lnTo>
                  <a:close/>
                </a:path>
              </a:pathLst>
            </a:custGeom>
            <a:solidFill>
              <a:srgbClr val="ADA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9"/>
            <p:cNvSpPr/>
            <p:nvPr/>
          </p:nvSpPr>
          <p:spPr>
            <a:xfrm flipH="1">
              <a:off x="5582443" y="2535062"/>
              <a:ext cx="510006" cy="333381"/>
            </a:xfrm>
            <a:custGeom>
              <a:avLst/>
              <a:gdLst/>
              <a:ahLst/>
              <a:cxnLst/>
              <a:rect l="l" t="t" r="r" b="b"/>
              <a:pathLst>
                <a:path w="13811" h="9028" extrusionOk="0">
                  <a:moveTo>
                    <a:pt x="9941" y="0"/>
                  </a:moveTo>
                  <a:cubicBezTo>
                    <a:pt x="8940" y="34"/>
                    <a:pt x="7973" y="234"/>
                    <a:pt x="7039" y="567"/>
                  </a:cubicBezTo>
                  <a:lnTo>
                    <a:pt x="6772" y="667"/>
                  </a:lnTo>
                  <a:cubicBezTo>
                    <a:pt x="6472" y="801"/>
                    <a:pt x="6138" y="934"/>
                    <a:pt x="5838" y="1101"/>
                  </a:cubicBezTo>
                  <a:lnTo>
                    <a:pt x="5604" y="1201"/>
                  </a:lnTo>
                  <a:cubicBezTo>
                    <a:pt x="5371" y="1335"/>
                    <a:pt x="5104" y="1501"/>
                    <a:pt x="4870" y="1635"/>
                  </a:cubicBezTo>
                  <a:cubicBezTo>
                    <a:pt x="4370" y="1968"/>
                    <a:pt x="3903" y="2335"/>
                    <a:pt x="3469" y="2736"/>
                  </a:cubicBezTo>
                  <a:cubicBezTo>
                    <a:pt x="3403" y="2802"/>
                    <a:pt x="3336" y="2902"/>
                    <a:pt x="3236" y="2969"/>
                  </a:cubicBezTo>
                  <a:cubicBezTo>
                    <a:pt x="2002" y="4303"/>
                    <a:pt x="901" y="5771"/>
                    <a:pt x="0" y="7372"/>
                  </a:cubicBezTo>
                  <a:lnTo>
                    <a:pt x="34" y="7372"/>
                  </a:lnTo>
                  <a:cubicBezTo>
                    <a:pt x="100" y="7439"/>
                    <a:pt x="134" y="7506"/>
                    <a:pt x="200" y="7539"/>
                  </a:cubicBezTo>
                  <a:cubicBezTo>
                    <a:pt x="1187" y="8498"/>
                    <a:pt x="2508" y="9027"/>
                    <a:pt x="3880" y="9027"/>
                  </a:cubicBezTo>
                  <a:cubicBezTo>
                    <a:pt x="4131" y="9027"/>
                    <a:pt x="4384" y="9009"/>
                    <a:pt x="4637" y="8973"/>
                  </a:cubicBezTo>
                  <a:cubicBezTo>
                    <a:pt x="5037" y="8940"/>
                    <a:pt x="5471" y="8840"/>
                    <a:pt x="5871" y="8706"/>
                  </a:cubicBezTo>
                  <a:cubicBezTo>
                    <a:pt x="5971" y="8673"/>
                    <a:pt x="6071" y="8640"/>
                    <a:pt x="6138" y="8606"/>
                  </a:cubicBezTo>
                  <a:cubicBezTo>
                    <a:pt x="7239" y="8206"/>
                    <a:pt x="8239" y="7639"/>
                    <a:pt x="9140" y="6905"/>
                  </a:cubicBezTo>
                  <a:lnTo>
                    <a:pt x="9307" y="6772"/>
                  </a:lnTo>
                  <a:lnTo>
                    <a:pt x="9507" y="6605"/>
                  </a:lnTo>
                  <a:cubicBezTo>
                    <a:pt x="10341" y="5904"/>
                    <a:pt x="11108" y="5071"/>
                    <a:pt x="11775" y="4203"/>
                  </a:cubicBezTo>
                  <a:cubicBezTo>
                    <a:pt x="11842" y="4137"/>
                    <a:pt x="11875" y="4070"/>
                    <a:pt x="11909" y="4003"/>
                  </a:cubicBezTo>
                  <a:cubicBezTo>
                    <a:pt x="12142" y="3736"/>
                    <a:pt x="12342" y="3436"/>
                    <a:pt x="12509" y="3136"/>
                  </a:cubicBezTo>
                  <a:cubicBezTo>
                    <a:pt x="12543" y="3102"/>
                    <a:pt x="12576" y="3036"/>
                    <a:pt x="12643" y="2969"/>
                  </a:cubicBezTo>
                  <a:cubicBezTo>
                    <a:pt x="13076" y="2269"/>
                    <a:pt x="13477" y="1501"/>
                    <a:pt x="13777" y="734"/>
                  </a:cubicBezTo>
                  <a:cubicBezTo>
                    <a:pt x="13810" y="701"/>
                    <a:pt x="13810" y="667"/>
                    <a:pt x="13810" y="634"/>
                  </a:cubicBezTo>
                  <a:lnTo>
                    <a:pt x="13543" y="567"/>
                  </a:lnTo>
                  <a:cubicBezTo>
                    <a:pt x="12909" y="401"/>
                    <a:pt x="12276" y="267"/>
                    <a:pt x="11675" y="167"/>
                  </a:cubicBezTo>
                  <a:lnTo>
                    <a:pt x="11475" y="134"/>
                  </a:lnTo>
                  <a:cubicBezTo>
                    <a:pt x="10975" y="34"/>
                    <a:pt x="10441" y="0"/>
                    <a:pt x="9941" y="0"/>
                  </a:cubicBezTo>
                  <a:close/>
                </a:path>
              </a:pathLst>
            </a:custGeom>
            <a:solidFill>
              <a:srgbClr val="ADA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9"/>
            <p:cNvSpPr/>
            <p:nvPr/>
          </p:nvSpPr>
          <p:spPr>
            <a:xfrm flipH="1">
              <a:off x="8681631" y="3903141"/>
              <a:ext cx="721859" cy="403581"/>
            </a:xfrm>
            <a:custGeom>
              <a:avLst/>
              <a:gdLst/>
              <a:ahLst/>
              <a:cxnLst/>
              <a:rect l="l" t="t" r="r" b="b"/>
              <a:pathLst>
                <a:path w="19548" h="10929" extrusionOk="0">
                  <a:moveTo>
                    <a:pt x="5811" y="0"/>
                  </a:moveTo>
                  <a:cubicBezTo>
                    <a:pt x="4891" y="0"/>
                    <a:pt x="3970" y="102"/>
                    <a:pt x="3069" y="312"/>
                  </a:cubicBezTo>
                  <a:lnTo>
                    <a:pt x="2802" y="379"/>
                  </a:lnTo>
                  <a:cubicBezTo>
                    <a:pt x="2002" y="579"/>
                    <a:pt x="1201" y="813"/>
                    <a:pt x="367" y="1113"/>
                  </a:cubicBezTo>
                  <a:cubicBezTo>
                    <a:pt x="234" y="1146"/>
                    <a:pt x="134" y="1180"/>
                    <a:pt x="0" y="1213"/>
                  </a:cubicBezTo>
                  <a:lnTo>
                    <a:pt x="34" y="1313"/>
                  </a:lnTo>
                  <a:cubicBezTo>
                    <a:pt x="601" y="2280"/>
                    <a:pt x="1234" y="3214"/>
                    <a:pt x="1935" y="4082"/>
                  </a:cubicBezTo>
                  <a:cubicBezTo>
                    <a:pt x="2002" y="4148"/>
                    <a:pt x="2035" y="4215"/>
                    <a:pt x="2102" y="4282"/>
                  </a:cubicBezTo>
                  <a:cubicBezTo>
                    <a:pt x="2402" y="4649"/>
                    <a:pt x="2702" y="4982"/>
                    <a:pt x="3036" y="5349"/>
                  </a:cubicBezTo>
                  <a:cubicBezTo>
                    <a:pt x="3102" y="5416"/>
                    <a:pt x="3169" y="5483"/>
                    <a:pt x="3236" y="5549"/>
                  </a:cubicBezTo>
                  <a:cubicBezTo>
                    <a:pt x="4270" y="6617"/>
                    <a:pt x="5437" y="7584"/>
                    <a:pt x="6672" y="8418"/>
                  </a:cubicBezTo>
                  <a:cubicBezTo>
                    <a:pt x="6772" y="8451"/>
                    <a:pt x="6838" y="8518"/>
                    <a:pt x="6938" y="8585"/>
                  </a:cubicBezTo>
                  <a:lnTo>
                    <a:pt x="7205" y="8752"/>
                  </a:lnTo>
                  <a:cubicBezTo>
                    <a:pt x="8506" y="9586"/>
                    <a:pt x="9941" y="10219"/>
                    <a:pt x="11442" y="10620"/>
                  </a:cubicBezTo>
                  <a:cubicBezTo>
                    <a:pt x="11608" y="10653"/>
                    <a:pt x="11742" y="10686"/>
                    <a:pt x="11875" y="10720"/>
                  </a:cubicBezTo>
                  <a:cubicBezTo>
                    <a:pt x="12409" y="10853"/>
                    <a:pt x="12976" y="10920"/>
                    <a:pt x="13543" y="10920"/>
                  </a:cubicBezTo>
                  <a:cubicBezTo>
                    <a:pt x="13668" y="10926"/>
                    <a:pt x="13794" y="10929"/>
                    <a:pt x="13920" y="10929"/>
                  </a:cubicBezTo>
                  <a:cubicBezTo>
                    <a:pt x="15970" y="10929"/>
                    <a:pt x="18059" y="10160"/>
                    <a:pt x="19347" y="8652"/>
                  </a:cubicBezTo>
                  <a:lnTo>
                    <a:pt x="19514" y="8451"/>
                  </a:lnTo>
                  <a:lnTo>
                    <a:pt x="19547" y="8418"/>
                  </a:lnTo>
                  <a:cubicBezTo>
                    <a:pt x="18113" y="6450"/>
                    <a:pt x="16445" y="4682"/>
                    <a:pt x="14577" y="3114"/>
                  </a:cubicBezTo>
                  <a:cubicBezTo>
                    <a:pt x="14444" y="3014"/>
                    <a:pt x="14344" y="2948"/>
                    <a:pt x="14210" y="2847"/>
                  </a:cubicBezTo>
                  <a:cubicBezTo>
                    <a:pt x="13577" y="2380"/>
                    <a:pt x="12909" y="1947"/>
                    <a:pt x="12176" y="1613"/>
                  </a:cubicBezTo>
                  <a:cubicBezTo>
                    <a:pt x="11842" y="1446"/>
                    <a:pt x="11508" y="1280"/>
                    <a:pt x="11108" y="1113"/>
                  </a:cubicBezTo>
                  <a:lnTo>
                    <a:pt x="10808" y="979"/>
                  </a:lnTo>
                  <a:cubicBezTo>
                    <a:pt x="10374" y="813"/>
                    <a:pt x="9941" y="679"/>
                    <a:pt x="9507" y="546"/>
                  </a:cubicBezTo>
                  <a:cubicBezTo>
                    <a:pt x="9374" y="512"/>
                    <a:pt x="9240" y="479"/>
                    <a:pt x="9140" y="446"/>
                  </a:cubicBezTo>
                  <a:cubicBezTo>
                    <a:pt x="8058" y="152"/>
                    <a:pt x="6935" y="0"/>
                    <a:pt x="5811" y="0"/>
                  </a:cubicBezTo>
                  <a:close/>
                </a:path>
              </a:pathLst>
            </a:custGeom>
            <a:solidFill>
              <a:srgbClr val="ADA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9"/>
            <p:cNvSpPr/>
            <p:nvPr/>
          </p:nvSpPr>
          <p:spPr>
            <a:xfrm flipH="1">
              <a:off x="8281307" y="3615330"/>
              <a:ext cx="310449" cy="623336"/>
            </a:xfrm>
            <a:custGeom>
              <a:avLst/>
              <a:gdLst/>
              <a:ahLst/>
              <a:cxnLst/>
              <a:rect l="l" t="t" r="r" b="b"/>
              <a:pathLst>
                <a:path w="8407" h="16880" extrusionOk="0">
                  <a:moveTo>
                    <a:pt x="7139" y="0"/>
                  </a:moveTo>
                  <a:lnTo>
                    <a:pt x="6839" y="167"/>
                  </a:lnTo>
                  <a:cubicBezTo>
                    <a:pt x="6172" y="568"/>
                    <a:pt x="5538" y="901"/>
                    <a:pt x="4937" y="1335"/>
                  </a:cubicBezTo>
                  <a:lnTo>
                    <a:pt x="4704" y="1468"/>
                  </a:lnTo>
                  <a:cubicBezTo>
                    <a:pt x="4204" y="1802"/>
                    <a:pt x="3770" y="2169"/>
                    <a:pt x="3336" y="2602"/>
                  </a:cubicBezTo>
                  <a:cubicBezTo>
                    <a:pt x="2502" y="3436"/>
                    <a:pt x="1802" y="4370"/>
                    <a:pt x="1268" y="5438"/>
                  </a:cubicBezTo>
                  <a:cubicBezTo>
                    <a:pt x="1235" y="5538"/>
                    <a:pt x="1201" y="5638"/>
                    <a:pt x="1135" y="5738"/>
                  </a:cubicBezTo>
                  <a:cubicBezTo>
                    <a:pt x="968" y="6072"/>
                    <a:pt x="834" y="6438"/>
                    <a:pt x="701" y="6839"/>
                  </a:cubicBezTo>
                  <a:lnTo>
                    <a:pt x="601" y="7106"/>
                  </a:lnTo>
                  <a:cubicBezTo>
                    <a:pt x="501" y="7439"/>
                    <a:pt x="434" y="7739"/>
                    <a:pt x="334" y="8073"/>
                  </a:cubicBezTo>
                  <a:cubicBezTo>
                    <a:pt x="134" y="8740"/>
                    <a:pt x="34" y="9441"/>
                    <a:pt x="1" y="10141"/>
                  </a:cubicBezTo>
                  <a:lnTo>
                    <a:pt x="1" y="10508"/>
                  </a:lnTo>
                  <a:cubicBezTo>
                    <a:pt x="1" y="12643"/>
                    <a:pt x="267" y="14778"/>
                    <a:pt x="801" y="16879"/>
                  </a:cubicBezTo>
                  <a:lnTo>
                    <a:pt x="1101" y="16879"/>
                  </a:lnTo>
                  <a:cubicBezTo>
                    <a:pt x="3003" y="16879"/>
                    <a:pt x="4837" y="16012"/>
                    <a:pt x="6038" y="14544"/>
                  </a:cubicBezTo>
                  <a:cubicBezTo>
                    <a:pt x="6338" y="14144"/>
                    <a:pt x="6639" y="13744"/>
                    <a:pt x="6872" y="13310"/>
                  </a:cubicBezTo>
                  <a:cubicBezTo>
                    <a:pt x="6939" y="13210"/>
                    <a:pt x="7006" y="13110"/>
                    <a:pt x="7039" y="13010"/>
                  </a:cubicBezTo>
                  <a:cubicBezTo>
                    <a:pt x="7639" y="11776"/>
                    <a:pt x="8040" y="10475"/>
                    <a:pt x="8206" y="9140"/>
                  </a:cubicBezTo>
                  <a:cubicBezTo>
                    <a:pt x="8206" y="9040"/>
                    <a:pt x="8240" y="8974"/>
                    <a:pt x="8240" y="8874"/>
                  </a:cubicBezTo>
                  <a:cubicBezTo>
                    <a:pt x="8240" y="8773"/>
                    <a:pt x="8240" y="8673"/>
                    <a:pt x="8273" y="8607"/>
                  </a:cubicBezTo>
                  <a:cubicBezTo>
                    <a:pt x="8407" y="7306"/>
                    <a:pt x="8407" y="6005"/>
                    <a:pt x="8273" y="4704"/>
                  </a:cubicBezTo>
                  <a:cubicBezTo>
                    <a:pt x="8273" y="4604"/>
                    <a:pt x="8273" y="4504"/>
                    <a:pt x="8240" y="4437"/>
                  </a:cubicBezTo>
                  <a:cubicBezTo>
                    <a:pt x="8206" y="4003"/>
                    <a:pt x="8140" y="3603"/>
                    <a:pt x="8073" y="3203"/>
                  </a:cubicBezTo>
                  <a:cubicBezTo>
                    <a:pt x="8073" y="3136"/>
                    <a:pt x="8040" y="3036"/>
                    <a:pt x="8006" y="2969"/>
                  </a:cubicBezTo>
                  <a:cubicBezTo>
                    <a:pt x="7806" y="2002"/>
                    <a:pt x="7539" y="1035"/>
                    <a:pt x="7172" y="101"/>
                  </a:cubicBezTo>
                  <a:cubicBezTo>
                    <a:pt x="7172" y="67"/>
                    <a:pt x="7139" y="34"/>
                    <a:pt x="7139" y="0"/>
                  </a:cubicBezTo>
                  <a:close/>
                </a:path>
              </a:pathLst>
            </a:custGeom>
            <a:solidFill>
              <a:srgbClr val="ADA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" name="Google Shape;298;p9"/>
          <p:cNvGrpSpPr/>
          <p:nvPr/>
        </p:nvGrpSpPr>
        <p:grpSpPr>
          <a:xfrm>
            <a:off x="22043" y="118750"/>
            <a:ext cx="1058533" cy="727273"/>
            <a:chOff x="-130357" y="-33650"/>
            <a:chExt cx="1058533" cy="727273"/>
          </a:xfrm>
        </p:grpSpPr>
        <p:sp>
          <p:nvSpPr>
            <p:cNvPr id="299" name="Google Shape;299;p9"/>
            <p:cNvSpPr/>
            <p:nvPr/>
          </p:nvSpPr>
          <p:spPr>
            <a:xfrm rot="-3822229">
              <a:off x="79801" y="105726"/>
              <a:ext cx="278445" cy="641827"/>
            </a:xfrm>
            <a:custGeom>
              <a:avLst/>
              <a:gdLst/>
              <a:ahLst/>
              <a:cxnLst/>
              <a:rect l="l" t="t" r="r" b="b"/>
              <a:pathLst>
                <a:path w="7540" h="17380" extrusionOk="0">
                  <a:moveTo>
                    <a:pt x="2335" y="0"/>
                  </a:moveTo>
                  <a:lnTo>
                    <a:pt x="2269" y="67"/>
                  </a:lnTo>
                  <a:cubicBezTo>
                    <a:pt x="1802" y="901"/>
                    <a:pt x="1401" y="1768"/>
                    <a:pt x="1101" y="2669"/>
                  </a:cubicBezTo>
                  <a:cubicBezTo>
                    <a:pt x="1068" y="2736"/>
                    <a:pt x="1034" y="2802"/>
                    <a:pt x="1034" y="2902"/>
                  </a:cubicBezTo>
                  <a:cubicBezTo>
                    <a:pt x="901" y="3269"/>
                    <a:pt x="768" y="3636"/>
                    <a:pt x="668" y="4037"/>
                  </a:cubicBezTo>
                  <a:cubicBezTo>
                    <a:pt x="634" y="4103"/>
                    <a:pt x="601" y="4170"/>
                    <a:pt x="601" y="4270"/>
                  </a:cubicBezTo>
                  <a:cubicBezTo>
                    <a:pt x="267" y="5504"/>
                    <a:pt x="100" y="6739"/>
                    <a:pt x="34" y="8006"/>
                  </a:cubicBezTo>
                  <a:lnTo>
                    <a:pt x="34" y="8306"/>
                  </a:lnTo>
                  <a:lnTo>
                    <a:pt x="34" y="8573"/>
                  </a:lnTo>
                  <a:cubicBezTo>
                    <a:pt x="0" y="9874"/>
                    <a:pt x="167" y="11208"/>
                    <a:pt x="567" y="12476"/>
                  </a:cubicBezTo>
                  <a:cubicBezTo>
                    <a:pt x="601" y="12609"/>
                    <a:pt x="634" y="12710"/>
                    <a:pt x="668" y="12810"/>
                  </a:cubicBezTo>
                  <a:cubicBezTo>
                    <a:pt x="834" y="13277"/>
                    <a:pt x="1034" y="13710"/>
                    <a:pt x="1268" y="14144"/>
                  </a:cubicBezTo>
                  <a:cubicBezTo>
                    <a:pt x="2169" y="15745"/>
                    <a:pt x="3703" y="17046"/>
                    <a:pt x="5471" y="17346"/>
                  </a:cubicBezTo>
                  <a:lnTo>
                    <a:pt x="5704" y="17380"/>
                  </a:lnTo>
                  <a:lnTo>
                    <a:pt x="5738" y="17380"/>
                  </a:lnTo>
                  <a:cubicBezTo>
                    <a:pt x="6538" y="15478"/>
                    <a:pt x="7105" y="13443"/>
                    <a:pt x="7406" y="11409"/>
                  </a:cubicBezTo>
                  <a:cubicBezTo>
                    <a:pt x="7439" y="11275"/>
                    <a:pt x="7472" y="11175"/>
                    <a:pt x="7472" y="11042"/>
                  </a:cubicBezTo>
                  <a:cubicBezTo>
                    <a:pt x="7539" y="10375"/>
                    <a:pt x="7539" y="9674"/>
                    <a:pt x="7472" y="9007"/>
                  </a:cubicBezTo>
                  <a:cubicBezTo>
                    <a:pt x="7472" y="8673"/>
                    <a:pt x="7406" y="8340"/>
                    <a:pt x="7306" y="8039"/>
                  </a:cubicBezTo>
                  <a:cubicBezTo>
                    <a:pt x="7306" y="7939"/>
                    <a:pt x="7272" y="7839"/>
                    <a:pt x="7272" y="7773"/>
                  </a:cubicBezTo>
                  <a:cubicBezTo>
                    <a:pt x="7206" y="7372"/>
                    <a:pt x="7105" y="6972"/>
                    <a:pt x="7005" y="6605"/>
                  </a:cubicBezTo>
                  <a:cubicBezTo>
                    <a:pt x="6972" y="6505"/>
                    <a:pt x="6972" y="6405"/>
                    <a:pt x="6939" y="6305"/>
                  </a:cubicBezTo>
                  <a:cubicBezTo>
                    <a:pt x="6605" y="5204"/>
                    <a:pt x="6105" y="4137"/>
                    <a:pt x="5471" y="3203"/>
                  </a:cubicBezTo>
                  <a:cubicBezTo>
                    <a:pt x="5137" y="2702"/>
                    <a:pt x="4737" y="2269"/>
                    <a:pt x="4337" y="1835"/>
                  </a:cubicBezTo>
                  <a:lnTo>
                    <a:pt x="4170" y="1668"/>
                  </a:lnTo>
                  <a:cubicBezTo>
                    <a:pt x="3670" y="1168"/>
                    <a:pt x="3136" y="701"/>
                    <a:pt x="2569" y="201"/>
                  </a:cubicBezTo>
                  <a:lnTo>
                    <a:pt x="2335" y="0"/>
                  </a:lnTo>
                  <a:close/>
                </a:path>
              </a:pathLst>
            </a:custGeom>
            <a:solidFill>
              <a:srgbClr val="ADA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9"/>
            <p:cNvSpPr/>
            <p:nvPr/>
          </p:nvSpPr>
          <p:spPr>
            <a:xfrm rot="-3822229">
              <a:off x="410741" y="102126"/>
              <a:ext cx="510027" cy="333396"/>
            </a:xfrm>
            <a:custGeom>
              <a:avLst/>
              <a:gdLst/>
              <a:ahLst/>
              <a:cxnLst/>
              <a:rect l="l" t="t" r="r" b="b"/>
              <a:pathLst>
                <a:path w="13811" h="9028" extrusionOk="0">
                  <a:moveTo>
                    <a:pt x="9941" y="0"/>
                  </a:moveTo>
                  <a:cubicBezTo>
                    <a:pt x="8940" y="34"/>
                    <a:pt x="7973" y="234"/>
                    <a:pt x="7039" y="567"/>
                  </a:cubicBezTo>
                  <a:lnTo>
                    <a:pt x="6772" y="667"/>
                  </a:lnTo>
                  <a:cubicBezTo>
                    <a:pt x="6472" y="801"/>
                    <a:pt x="6138" y="934"/>
                    <a:pt x="5838" y="1101"/>
                  </a:cubicBezTo>
                  <a:lnTo>
                    <a:pt x="5604" y="1201"/>
                  </a:lnTo>
                  <a:cubicBezTo>
                    <a:pt x="5371" y="1335"/>
                    <a:pt x="5104" y="1501"/>
                    <a:pt x="4870" y="1635"/>
                  </a:cubicBezTo>
                  <a:cubicBezTo>
                    <a:pt x="4370" y="1968"/>
                    <a:pt x="3903" y="2335"/>
                    <a:pt x="3469" y="2736"/>
                  </a:cubicBezTo>
                  <a:cubicBezTo>
                    <a:pt x="3403" y="2802"/>
                    <a:pt x="3336" y="2902"/>
                    <a:pt x="3236" y="2969"/>
                  </a:cubicBezTo>
                  <a:cubicBezTo>
                    <a:pt x="2002" y="4303"/>
                    <a:pt x="901" y="5771"/>
                    <a:pt x="0" y="7372"/>
                  </a:cubicBezTo>
                  <a:lnTo>
                    <a:pt x="34" y="7372"/>
                  </a:lnTo>
                  <a:cubicBezTo>
                    <a:pt x="100" y="7439"/>
                    <a:pt x="134" y="7506"/>
                    <a:pt x="200" y="7539"/>
                  </a:cubicBezTo>
                  <a:cubicBezTo>
                    <a:pt x="1187" y="8498"/>
                    <a:pt x="2508" y="9027"/>
                    <a:pt x="3880" y="9027"/>
                  </a:cubicBezTo>
                  <a:cubicBezTo>
                    <a:pt x="4131" y="9027"/>
                    <a:pt x="4384" y="9009"/>
                    <a:pt x="4637" y="8973"/>
                  </a:cubicBezTo>
                  <a:cubicBezTo>
                    <a:pt x="5037" y="8940"/>
                    <a:pt x="5471" y="8840"/>
                    <a:pt x="5871" y="8706"/>
                  </a:cubicBezTo>
                  <a:cubicBezTo>
                    <a:pt x="5971" y="8673"/>
                    <a:pt x="6071" y="8640"/>
                    <a:pt x="6138" y="8606"/>
                  </a:cubicBezTo>
                  <a:cubicBezTo>
                    <a:pt x="7239" y="8206"/>
                    <a:pt x="8239" y="7639"/>
                    <a:pt x="9140" y="6905"/>
                  </a:cubicBezTo>
                  <a:lnTo>
                    <a:pt x="9307" y="6772"/>
                  </a:lnTo>
                  <a:lnTo>
                    <a:pt x="9507" y="6605"/>
                  </a:lnTo>
                  <a:cubicBezTo>
                    <a:pt x="10341" y="5904"/>
                    <a:pt x="11108" y="5071"/>
                    <a:pt x="11775" y="4203"/>
                  </a:cubicBezTo>
                  <a:cubicBezTo>
                    <a:pt x="11842" y="4137"/>
                    <a:pt x="11875" y="4070"/>
                    <a:pt x="11909" y="4003"/>
                  </a:cubicBezTo>
                  <a:cubicBezTo>
                    <a:pt x="12142" y="3736"/>
                    <a:pt x="12342" y="3436"/>
                    <a:pt x="12509" y="3136"/>
                  </a:cubicBezTo>
                  <a:cubicBezTo>
                    <a:pt x="12543" y="3102"/>
                    <a:pt x="12576" y="3036"/>
                    <a:pt x="12643" y="2969"/>
                  </a:cubicBezTo>
                  <a:cubicBezTo>
                    <a:pt x="13076" y="2269"/>
                    <a:pt x="13477" y="1501"/>
                    <a:pt x="13777" y="734"/>
                  </a:cubicBezTo>
                  <a:cubicBezTo>
                    <a:pt x="13810" y="701"/>
                    <a:pt x="13810" y="667"/>
                    <a:pt x="13810" y="634"/>
                  </a:cubicBezTo>
                  <a:lnTo>
                    <a:pt x="13543" y="567"/>
                  </a:lnTo>
                  <a:cubicBezTo>
                    <a:pt x="12909" y="401"/>
                    <a:pt x="12276" y="267"/>
                    <a:pt x="11675" y="167"/>
                  </a:cubicBezTo>
                  <a:lnTo>
                    <a:pt x="11475" y="134"/>
                  </a:lnTo>
                  <a:cubicBezTo>
                    <a:pt x="10975" y="34"/>
                    <a:pt x="10441" y="0"/>
                    <a:pt x="9941" y="0"/>
                  </a:cubicBezTo>
                  <a:close/>
                </a:path>
              </a:pathLst>
            </a:custGeom>
            <a:solidFill>
              <a:srgbClr val="ADA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2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0"/>
          <p:cNvSpPr txBox="1">
            <a:spLocks noGrp="1"/>
          </p:cNvSpPr>
          <p:nvPr>
            <p:ph type="title"/>
          </p:nvPr>
        </p:nvSpPr>
        <p:spPr>
          <a:xfrm>
            <a:off x="714850" y="333450"/>
            <a:ext cx="5233800" cy="1946400"/>
          </a:xfrm>
          <a:prstGeom prst="rect">
            <a:avLst/>
          </a:prstGeom>
          <a:effectLst>
            <a:outerShdw blurRad="3143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ONE_COLUMN_TEXT_1">
    <p:bg>
      <p:bgPr>
        <a:solidFill>
          <a:schemeClr val="dk2"/>
        </a:solidFill>
        <a:effectLst/>
      </p:bgPr>
    </p:bg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4"/>
          <p:cNvSpPr txBox="1">
            <a:spLocks noGrp="1"/>
          </p:cNvSpPr>
          <p:nvPr>
            <p:ph type="title"/>
          </p:nvPr>
        </p:nvSpPr>
        <p:spPr>
          <a:xfrm>
            <a:off x="714850" y="3305025"/>
            <a:ext cx="3310200" cy="48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>
                <a:solidFill>
                  <a:srgbClr val="36363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4" name="Google Shape;364;p14"/>
          <p:cNvSpPr txBox="1">
            <a:spLocks noGrp="1"/>
          </p:cNvSpPr>
          <p:nvPr>
            <p:ph type="subTitle" idx="1"/>
          </p:nvPr>
        </p:nvSpPr>
        <p:spPr>
          <a:xfrm>
            <a:off x="714850" y="1331538"/>
            <a:ext cx="5155200" cy="14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14"/>
          <p:cNvSpPr/>
          <p:nvPr/>
        </p:nvSpPr>
        <p:spPr>
          <a:xfrm>
            <a:off x="-74175" y="2702400"/>
            <a:ext cx="1600" cy="1600"/>
          </a:xfrm>
          <a:custGeom>
            <a:avLst/>
            <a:gdLst/>
            <a:ahLst/>
            <a:cxnLst/>
            <a:rect l="l" t="t" r="r" b="b"/>
            <a:pathLst>
              <a:path w="64" h="64" extrusionOk="0">
                <a:moveTo>
                  <a:pt x="63" y="0"/>
                </a:moveTo>
                <a:cubicBezTo>
                  <a:pt x="21" y="21"/>
                  <a:pt x="0" y="21"/>
                  <a:pt x="0" y="63"/>
                </a:cubicBezTo>
                <a:cubicBezTo>
                  <a:pt x="42" y="63"/>
                  <a:pt x="63" y="21"/>
                  <a:pt x="63" y="0"/>
                </a:cubicBez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4"/>
          <p:cNvSpPr/>
          <p:nvPr/>
        </p:nvSpPr>
        <p:spPr>
          <a:xfrm>
            <a:off x="-72600" y="2702400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7" name="Google Shape;367;p14"/>
          <p:cNvGrpSpPr/>
          <p:nvPr/>
        </p:nvGrpSpPr>
        <p:grpSpPr>
          <a:xfrm>
            <a:off x="-74183" y="-117688"/>
            <a:ext cx="1071229" cy="1449246"/>
            <a:chOff x="-69833" y="-113938"/>
            <a:chExt cx="1071229" cy="1449246"/>
          </a:xfrm>
        </p:grpSpPr>
        <p:sp>
          <p:nvSpPr>
            <p:cNvPr id="368" name="Google Shape;368;p14"/>
            <p:cNvSpPr/>
            <p:nvPr/>
          </p:nvSpPr>
          <p:spPr>
            <a:xfrm rot="-2291213">
              <a:off x="234087" y="36874"/>
              <a:ext cx="637940" cy="433503"/>
            </a:xfrm>
            <a:custGeom>
              <a:avLst/>
              <a:gdLst/>
              <a:ahLst/>
              <a:cxnLst/>
              <a:rect l="l" t="t" r="r" b="b"/>
              <a:pathLst>
                <a:path w="20099" h="13658" extrusionOk="0">
                  <a:moveTo>
                    <a:pt x="6327" y="1"/>
                  </a:moveTo>
                  <a:cubicBezTo>
                    <a:pt x="2662" y="1"/>
                    <a:pt x="0" y="11458"/>
                    <a:pt x="0" y="11458"/>
                  </a:cubicBezTo>
                  <a:lnTo>
                    <a:pt x="6597" y="13657"/>
                  </a:lnTo>
                  <a:lnTo>
                    <a:pt x="20099" y="7408"/>
                  </a:lnTo>
                  <a:cubicBezTo>
                    <a:pt x="17977" y="4321"/>
                    <a:pt x="9953" y="39"/>
                    <a:pt x="6327" y="1"/>
                  </a:cubicBezTo>
                  <a:close/>
                </a:path>
              </a:pathLst>
            </a:custGeom>
            <a:solidFill>
              <a:srgbClr val="ADA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4"/>
            <p:cNvSpPr/>
            <p:nvPr/>
          </p:nvSpPr>
          <p:spPr>
            <a:xfrm rot="-2291133">
              <a:off x="57826" y="462097"/>
              <a:ext cx="815912" cy="695414"/>
            </a:xfrm>
            <a:custGeom>
              <a:avLst/>
              <a:gdLst/>
              <a:ahLst/>
              <a:cxnLst/>
              <a:rect l="l" t="t" r="r" b="b"/>
              <a:pathLst>
                <a:path w="32637" h="27817" extrusionOk="0">
                  <a:moveTo>
                    <a:pt x="23091" y="0"/>
                  </a:moveTo>
                  <a:cubicBezTo>
                    <a:pt x="21303" y="0"/>
                    <a:pt x="17450" y="1366"/>
                    <a:pt x="10223" y="10365"/>
                  </a:cubicBezTo>
                  <a:cubicBezTo>
                    <a:pt x="0" y="23095"/>
                    <a:pt x="16087" y="27300"/>
                    <a:pt x="16087" y="27300"/>
                  </a:cubicBezTo>
                  <a:cubicBezTo>
                    <a:pt x="16087" y="27300"/>
                    <a:pt x="18222" y="27816"/>
                    <a:pt x="20873" y="27816"/>
                  </a:cubicBezTo>
                  <a:cubicBezTo>
                    <a:pt x="24665" y="27816"/>
                    <a:pt x="29511" y="26760"/>
                    <a:pt x="30669" y="21629"/>
                  </a:cubicBezTo>
                  <a:cubicBezTo>
                    <a:pt x="32636" y="12911"/>
                    <a:pt x="30167" y="759"/>
                    <a:pt x="24342" y="258"/>
                  </a:cubicBezTo>
                  <a:cubicBezTo>
                    <a:pt x="24218" y="235"/>
                    <a:pt x="23832" y="0"/>
                    <a:pt x="230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4"/>
            <p:cNvSpPr/>
            <p:nvPr/>
          </p:nvSpPr>
          <p:spPr>
            <a:xfrm rot="-2291522">
              <a:off x="443907" y="640862"/>
              <a:ext cx="332849" cy="33284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1" name="Google Shape;371;p14"/>
          <p:cNvGrpSpPr/>
          <p:nvPr/>
        </p:nvGrpSpPr>
        <p:grpSpPr>
          <a:xfrm>
            <a:off x="5158925" y="2206811"/>
            <a:ext cx="4462930" cy="2620653"/>
            <a:chOff x="5158925" y="2206811"/>
            <a:chExt cx="4462930" cy="2620653"/>
          </a:xfrm>
        </p:grpSpPr>
        <p:sp>
          <p:nvSpPr>
            <p:cNvPr id="372" name="Google Shape;372;p14"/>
            <p:cNvSpPr/>
            <p:nvPr/>
          </p:nvSpPr>
          <p:spPr>
            <a:xfrm>
              <a:off x="5359104" y="2829399"/>
              <a:ext cx="3019490" cy="1998065"/>
            </a:xfrm>
            <a:custGeom>
              <a:avLst/>
              <a:gdLst/>
              <a:ahLst/>
              <a:cxnLst/>
              <a:rect l="l" t="t" r="r" b="b"/>
              <a:pathLst>
                <a:path w="95132" h="62951" extrusionOk="0">
                  <a:moveTo>
                    <a:pt x="36699" y="0"/>
                  </a:moveTo>
                  <a:cubicBezTo>
                    <a:pt x="19828" y="0"/>
                    <a:pt x="11265" y="6133"/>
                    <a:pt x="11265" y="6133"/>
                  </a:cubicBezTo>
                  <a:cubicBezTo>
                    <a:pt x="11265" y="6133"/>
                    <a:pt x="1" y="57594"/>
                    <a:pt x="41008" y="62494"/>
                  </a:cubicBezTo>
                  <a:cubicBezTo>
                    <a:pt x="43632" y="62805"/>
                    <a:pt x="46117" y="62950"/>
                    <a:pt x="48468" y="62950"/>
                  </a:cubicBezTo>
                  <a:cubicBezTo>
                    <a:pt x="82852" y="62950"/>
                    <a:pt x="88811" y="31803"/>
                    <a:pt x="90039" y="31478"/>
                  </a:cubicBezTo>
                  <a:cubicBezTo>
                    <a:pt x="90039" y="31478"/>
                    <a:pt x="95131" y="17050"/>
                    <a:pt x="72679" y="7869"/>
                  </a:cubicBezTo>
                  <a:cubicBezTo>
                    <a:pt x="58126" y="1912"/>
                    <a:pt x="46118" y="0"/>
                    <a:pt x="36699" y="0"/>
                  </a:cubicBezTo>
                  <a:close/>
                </a:path>
              </a:pathLst>
            </a:custGeom>
            <a:solidFill>
              <a:srgbClr val="F954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5300959" y="3680341"/>
              <a:ext cx="577954" cy="450613"/>
            </a:xfrm>
            <a:custGeom>
              <a:avLst/>
              <a:gdLst/>
              <a:ahLst/>
              <a:cxnLst/>
              <a:rect l="l" t="t" r="r" b="b"/>
              <a:pathLst>
                <a:path w="18209" h="14197" fill="none" extrusionOk="0">
                  <a:moveTo>
                    <a:pt x="1698" y="0"/>
                  </a:moveTo>
                  <a:cubicBezTo>
                    <a:pt x="1" y="6867"/>
                    <a:pt x="4900" y="13579"/>
                    <a:pt x="11959" y="14042"/>
                  </a:cubicBezTo>
                  <a:cubicBezTo>
                    <a:pt x="14043" y="14197"/>
                    <a:pt x="16126" y="13772"/>
                    <a:pt x="18209" y="13657"/>
                  </a:cubicBezTo>
                </a:path>
              </a:pathLst>
            </a:custGeom>
            <a:noFill/>
            <a:ln w="337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4"/>
            <p:cNvSpPr/>
            <p:nvPr/>
          </p:nvSpPr>
          <p:spPr>
            <a:xfrm>
              <a:off x="5158925" y="3990119"/>
              <a:ext cx="855901" cy="341649"/>
            </a:xfrm>
            <a:custGeom>
              <a:avLst/>
              <a:gdLst/>
              <a:ahLst/>
              <a:cxnLst/>
              <a:rect l="l" t="t" r="r" b="b"/>
              <a:pathLst>
                <a:path w="26966" h="10764" fill="none" extrusionOk="0">
                  <a:moveTo>
                    <a:pt x="1" y="0"/>
                  </a:moveTo>
                  <a:cubicBezTo>
                    <a:pt x="1119" y="5208"/>
                    <a:pt x="5247" y="9182"/>
                    <a:pt x="10455" y="10185"/>
                  </a:cubicBezTo>
                  <a:cubicBezTo>
                    <a:pt x="13927" y="10763"/>
                    <a:pt x="17437" y="9915"/>
                    <a:pt x="20948" y="9799"/>
                  </a:cubicBezTo>
                  <a:cubicBezTo>
                    <a:pt x="22993" y="9683"/>
                    <a:pt x="25037" y="9953"/>
                    <a:pt x="26966" y="10686"/>
                  </a:cubicBezTo>
                </a:path>
              </a:pathLst>
            </a:custGeom>
            <a:noFill/>
            <a:ln w="337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4"/>
            <p:cNvSpPr/>
            <p:nvPr/>
          </p:nvSpPr>
          <p:spPr>
            <a:xfrm>
              <a:off x="7739980" y="4706386"/>
              <a:ext cx="9839" cy="9839"/>
            </a:xfrm>
            <a:custGeom>
              <a:avLst/>
              <a:gdLst/>
              <a:ahLst/>
              <a:cxnLst/>
              <a:rect l="l" t="t" r="r" b="b"/>
              <a:pathLst>
                <a:path w="310" h="310" extrusionOk="0">
                  <a:moveTo>
                    <a:pt x="1" y="1"/>
                  </a:moveTo>
                  <a:lnTo>
                    <a:pt x="309" y="310"/>
                  </a:lnTo>
                  <a:lnTo>
                    <a:pt x="232" y="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C29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7690371" y="4672806"/>
              <a:ext cx="93728" cy="74081"/>
            </a:xfrm>
            <a:custGeom>
              <a:avLst/>
              <a:gdLst/>
              <a:ahLst/>
              <a:cxnLst/>
              <a:rect l="l" t="t" r="r" b="b"/>
              <a:pathLst>
                <a:path w="2953" h="2334" extrusionOk="0">
                  <a:moveTo>
                    <a:pt x="1396" y="1"/>
                  </a:moveTo>
                  <a:cubicBezTo>
                    <a:pt x="384" y="1"/>
                    <a:pt x="1" y="1623"/>
                    <a:pt x="1088" y="1975"/>
                  </a:cubicBezTo>
                  <a:lnTo>
                    <a:pt x="1088" y="1975"/>
                  </a:lnTo>
                  <a:cubicBezTo>
                    <a:pt x="1271" y="2200"/>
                    <a:pt x="1557" y="2333"/>
                    <a:pt x="1859" y="2333"/>
                  </a:cubicBezTo>
                  <a:cubicBezTo>
                    <a:pt x="1953" y="2333"/>
                    <a:pt x="2048" y="2320"/>
                    <a:pt x="2143" y="2293"/>
                  </a:cubicBezTo>
                  <a:cubicBezTo>
                    <a:pt x="2644" y="2139"/>
                    <a:pt x="2953" y="1599"/>
                    <a:pt x="2837" y="1059"/>
                  </a:cubicBezTo>
                  <a:lnTo>
                    <a:pt x="2837" y="1059"/>
                  </a:lnTo>
                  <a:lnTo>
                    <a:pt x="2837" y="1097"/>
                  </a:lnTo>
                  <a:lnTo>
                    <a:pt x="2760" y="866"/>
                  </a:lnTo>
                  <a:cubicBezTo>
                    <a:pt x="2683" y="519"/>
                    <a:pt x="2413" y="249"/>
                    <a:pt x="2065" y="133"/>
                  </a:cubicBezTo>
                  <a:lnTo>
                    <a:pt x="1834" y="94"/>
                  </a:lnTo>
                  <a:cubicBezTo>
                    <a:pt x="1678" y="30"/>
                    <a:pt x="1532" y="1"/>
                    <a:pt x="1396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7806125" y="4574159"/>
              <a:ext cx="32" cy="8602"/>
            </a:xfrm>
            <a:custGeom>
              <a:avLst/>
              <a:gdLst/>
              <a:ahLst/>
              <a:cxnLst/>
              <a:rect l="l" t="t" r="r" b="b"/>
              <a:pathLst>
                <a:path w="1" h="271" extrusionOk="0">
                  <a:moveTo>
                    <a:pt x="0" y="271"/>
                  </a:moveTo>
                  <a:lnTo>
                    <a:pt x="0" y="1"/>
                  </a:lnTo>
                </a:path>
              </a:pathLst>
            </a:custGeom>
            <a:solidFill>
              <a:srgbClr val="6C29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7785304" y="4554861"/>
              <a:ext cx="42881" cy="49927"/>
            </a:xfrm>
            <a:custGeom>
              <a:avLst/>
              <a:gdLst/>
              <a:ahLst/>
              <a:cxnLst/>
              <a:rect l="l" t="t" r="r" b="b"/>
              <a:pathLst>
                <a:path w="1351" h="1573" extrusionOk="0">
                  <a:moveTo>
                    <a:pt x="661" y="1"/>
                  </a:moveTo>
                  <a:cubicBezTo>
                    <a:pt x="338" y="1"/>
                    <a:pt x="20" y="204"/>
                    <a:pt x="0" y="609"/>
                  </a:cubicBezTo>
                  <a:lnTo>
                    <a:pt x="0" y="917"/>
                  </a:lnTo>
                  <a:cubicBezTo>
                    <a:pt x="0" y="1264"/>
                    <a:pt x="270" y="1573"/>
                    <a:pt x="656" y="1573"/>
                  </a:cubicBezTo>
                  <a:cubicBezTo>
                    <a:pt x="1042" y="1573"/>
                    <a:pt x="1312" y="1264"/>
                    <a:pt x="1312" y="917"/>
                  </a:cubicBezTo>
                  <a:lnTo>
                    <a:pt x="1350" y="879"/>
                  </a:lnTo>
                  <a:lnTo>
                    <a:pt x="1350" y="609"/>
                  </a:lnTo>
                  <a:cubicBezTo>
                    <a:pt x="1312" y="204"/>
                    <a:pt x="984" y="1"/>
                    <a:pt x="661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6736000" y="2670193"/>
              <a:ext cx="941631" cy="623247"/>
            </a:xfrm>
            <a:custGeom>
              <a:avLst/>
              <a:gdLst/>
              <a:ahLst/>
              <a:cxnLst/>
              <a:rect l="l" t="t" r="r" b="b"/>
              <a:pathLst>
                <a:path w="29667" h="19636" extrusionOk="0">
                  <a:moveTo>
                    <a:pt x="17206" y="0"/>
                  </a:moveTo>
                  <a:cubicBezTo>
                    <a:pt x="12963" y="733"/>
                    <a:pt x="1" y="7291"/>
                    <a:pt x="1" y="7291"/>
                  </a:cubicBezTo>
                  <a:cubicBezTo>
                    <a:pt x="5000" y="9598"/>
                    <a:pt x="9386" y="15624"/>
                    <a:pt x="9413" y="15624"/>
                  </a:cubicBezTo>
                  <a:cubicBezTo>
                    <a:pt x="9413" y="15624"/>
                    <a:pt x="9414" y="15624"/>
                    <a:pt x="9414" y="15624"/>
                  </a:cubicBezTo>
                  <a:cubicBezTo>
                    <a:pt x="10209" y="15022"/>
                    <a:pt x="10941" y="14794"/>
                    <a:pt x="11593" y="14794"/>
                  </a:cubicBezTo>
                  <a:cubicBezTo>
                    <a:pt x="13659" y="14794"/>
                    <a:pt x="14930" y="17090"/>
                    <a:pt x="14930" y="17090"/>
                  </a:cubicBezTo>
                  <a:cubicBezTo>
                    <a:pt x="15694" y="16027"/>
                    <a:pt x="16915" y="15421"/>
                    <a:pt x="18176" y="15421"/>
                  </a:cubicBezTo>
                  <a:cubicBezTo>
                    <a:pt x="18379" y="15421"/>
                    <a:pt x="18584" y="15437"/>
                    <a:pt x="18788" y="15469"/>
                  </a:cubicBezTo>
                  <a:cubicBezTo>
                    <a:pt x="21488" y="15701"/>
                    <a:pt x="22414" y="19559"/>
                    <a:pt x="22414" y="19559"/>
                  </a:cubicBezTo>
                  <a:cubicBezTo>
                    <a:pt x="22903" y="18894"/>
                    <a:pt x="23401" y="18669"/>
                    <a:pt x="23849" y="18669"/>
                  </a:cubicBezTo>
                  <a:cubicBezTo>
                    <a:pt x="24780" y="18669"/>
                    <a:pt x="25500" y="19636"/>
                    <a:pt x="25500" y="19636"/>
                  </a:cubicBezTo>
                  <a:lnTo>
                    <a:pt x="27892" y="19096"/>
                  </a:lnTo>
                  <a:lnTo>
                    <a:pt x="29666" y="17283"/>
                  </a:lnTo>
                  <a:cubicBezTo>
                    <a:pt x="28200" y="10030"/>
                    <a:pt x="22491" y="2238"/>
                    <a:pt x="21102" y="1235"/>
                  </a:cubicBezTo>
                  <a:cubicBezTo>
                    <a:pt x="19752" y="232"/>
                    <a:pt x="17206" y="0"/>
                    <a:pt x="17206" y="0"/>
                  </a:cubicBezTo>
                  <a:close/>
                </a:path>
              </a:pathLst>
            </a:custGeom>
            <a:solidFill>
              <a:srgbClr val="ADA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6549876" y="2422850"/>
              <a:ext cx="637942" cy="433505"/>
            </a:xfrm>
            <a:custGeom>
              <a:avLst/>
              <a:gdLst/>
              <a:ahLst/>
              <a:cxnLst/>
              <a:rect l="l" t="t" r="r" b="b"/>
              <a:pathLst>
                <a:path w="20099" h="13658" extrusionOk="0">
                  <a:moveTo>
                    <a:pt x="6327" y="1"/>
                  </a:moveTo>
                  <a:cubicBezTo>
                    <a:pt x="2662" y="1"/>
                    <a:pt x="0" y="11458"/>
                    <a:pt x="0" y="11458"/>
                  </a:cubicBezTo>
                  <a:lnTo>
                    <a:pt x="6597" y="13657"/>
                  </a:lnTo>
                  <a:lnTo>
                    <a:pt x="20099" y="7408"/>
                  </a:lnTo>
                  <a:cubicBezTo>
                    <a:pt x="17977" y="4321"/>
                    <a:pt x="9953" y="39"/>
                    <a:pt x="6327" y="1"/>
                  </a:cubicBezTo>
                  <a:close/>
                </a:path>
              </a:pathLst>
            </a:custGeom>
            <a:solidFill>
              <a:srgbClr val="ADA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7644476" y="3171492"/>
              <a:ext cx="696756" cy="663176"/>
            </a:xfrm>
            <a:custGeom>
              <a:avLst/>
              <a:gdLst/>
              <a:ahLst/>
              <a:cxnLst/>
              <a:rect l="l" t="t" r="r" b="b"/>
              <a:pathLst>
                <a:path w="21952" h="20894" extrusionOk="0">
                  <a:moveTo>
                    <a:pt x="4917" y="0"/>
                  </a:moveTo>
                  <a:cubicBezTo>
                    <a:pt x="3295" y="0"/>
                    <a:pt x="926" y="292"/>
                    <a:pt x="1" y="1875"/>
                  </a:cubicBezTo>
                  <a:cubicBezTo>
                    <a:pt x="1" y="1875"/>
                    <a:pt x="5132" y="2839"/>
                    <a:pt x="4669" y="7661"/>
                  </a:cubicBezTo>
                  <a:cubicBezTo>
                    <a:pt x="4669" y="7661"/>
                    <a:pt x="5243" y="7527"/>
                    <a:pt x="6029" y="7527"/>
                  </a:cubicBezTo>
                  <a:cubicBezTo>
                    <a:pt x="7801" y="7527"/>
                    <a:pt x="10645" y="8212"/>
                    <a:pt x="10378" y="12676"/>
                  </a:cubicBezTo>
                  <a:cubicBezTo>
                    <a:pt x="10378" y="12676"/>
                    <a:pt x="16319" y="15878"/>
                    <a:pt x="10841" y="20893"/>
                  </a:cubicBezTo>
                  <a:cubicBezTo>
                    <a:pt x="10841" y="20893"/>
                    <a:pt x="15933" y="20430"/>
                    <a:pt x="17708" y="17653"/>
                  </a:cubicBezTo>
                  <a:cubicBezTo>
                    <a:pt x="17708" y="17653"/>
                    <a:pt x="21951" y="4382"/>
                    <a:pt x="6559" y="100"/>
                  </a:cubicBezTo>
                  <a:cubicBezTo>
                    <a:pt x="6559" y="100"/>
                    <a:pt x="5866" y="0"/>
                    <a:pt x="4917" y="0"/>
                  </a:cubicBezTo>
                  <a:close/>
                </a:path>
              </a:pathLst>
            </a:custGeom>
            <a:solidFill>
              <a:srgbClr val="FFC2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7624480" y="3162351"/>
              <a:ext cx="676887" cy="584365"/>
            </a:xfrm>
            <a:custGeom>
              <a:avLst/>
              <a:gdLst/>
              <a:ahLst/>
              <a:cxnLst/>
              <a:rect l="l" t="t" r="r" b="b"/>
              <a:pathLst>
                <a:path w="21326" h="18411" extrusionOk="0">
                  <a:moveTo>
                    <a:pt x="4999" y="0"/>
                  </a:moveTo>
                  <a:cubicBezTo>
                    <a:pt x="4919" y="0"/>
                    <a:pt x="4839" y="1"/>
                    <a:pt x="4759" y="2"/>
                  </a:cubicBezTo>
                  <a:cubicBezTo>
                    <a:pt x="3447" y="2"/>
                    <a:pt x="1132" y="311"/>
                    <a:pt x="207" y="2163"/>
                  </a:cubicBezTo>
                  <a:cubicBezTo>
                    <a:pt x="1" y="2471"/>
                    <a:pt x="275" y="2763"/>
                    <a:pt x="549" y="2763"/>
                  </a:cubicBezTo>
                  <a:cubicBezTo>
                    <a:pt x="687" y="2763"/>
                    <a:pt x="824" y="2690"/>
                    <a:pt x="901" y="2510"/>
                  </a:cubicBezTo>
                  <a:cubicBezTo>
                    <a:pt x="1634" y="1005"/>
                    <a:pt x="3833" y="774"/>
                    <a:pt x="4759" y="774"/>
                  </a:cubicBezTo>
                  <a:cubicBezTo>
                    <a:pt x="4839" y="773"/>
                    <a:pt x="4919" y="772"/>
                    <a:pt x="4999" y="772"/>
                  </a:cubicBezTo>
                  <a:cubicBezTo>
                    <a:pt x="13904" y="772"/>
                    <a:pt x="20439" y="9261"/>
                    <a:pt x="18106" y="17902"/>
                  </a:cubicBezTo>
                  <a:cubicBezTo>
                    <a:pt x="18068" y="18095"/>
                    <a:pt x="18183" y="18326"/>
                    <a:pt x="18415" y="18404"/>
                  </a:cubicBezTo>
                  <a:cubicBezTo>
                    <a:pt x="18439" y="18408"/>
                    <a:pt x="18464" y="18411"/>
                    <a:pt x="18490" y="18411"/>
                  </a:cubicBezTo>
                  <a:cubicBezTo>
                    <a:pt x="18663" y="18411"/>
                    <a:pt x="18844" y="18297"/>
                    <a:pt x="18878" y="18095"/>
                  </a:cubicBezTo>
                  <a:cubicBezTo>
                    <a:pt x="21326" y="8953"/>
                    <a:pt x="14406" y="0"/>
                    <a:pt x="4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4"/>
            <p:cNvSpPr/>
            <p:nvPr/>
          </p:nvSpPr>
          <p:spPr>
            <a:xfrm>
              <a:off x="7749660" y="3268012"/>
              <a:ext cx="458611" cy="456739"/>
            </a:xfrm>
            <a:custGeom>
              <a:avLst/>
              <a:gdLst/>
              <a:ahLst/>
              <a:cxnLst/>
              <a:rect l="l" t="t" r="r" b="b"/>
              <a:pathLst>
                <a:path w="14449" h="14390" extrusionOk="0">
                  <a:moveTo>
                    <a:pt x="2677" y="1"/>
                  </a:moveTo>
                  <a:cubicBezTo>
                    <a:pt x="1961" y="1"/>
                    <a:pt x="1222" y="84"/>
                    <a:pt x="467" y="261"/>
                  </a:cubicBezTo>
                  <a:cubicBezTo>
                    <a:pt x="1" y="369"/>
                    <a:pt x="135" y="1044"/>
                    <a:pt x="560" y="1044"/>
                  </a:cubicBezTo>
                  <a:cubicBezTo>
                    <a:pt x="592" y="1044"/>
                    <a:pt x="625" y="1041"/>
                    <a:pt x="660" y="1033"/>
                  </a:cubicBezTo>
                  <a:cubicBezTo>
                    <a:pt x="1351" y="870"/>
                    <a:pt x="2027" y="793"/>
                    <a:pt x="2683" y="793"/>
                  </a:cubicBezTo>
                  <a:cubicBezTo>
                    <a:pt x="9027" y="793"/>
                    <a:pt x="13443" y="7959"/>
                    <a:pt x="9842" y="13763"/>
                  </a:cubicBezTo>
                  <a:cubicBezTo>
                    <a:pt x="9726" y="13956"/>
                    <a:pt x="9764" y="14226"/>
                    <a:pt x="9957" y="14303"/>
                  </a:cubicBezTo>
                  <a:cubicBezTo>
                    <a:pt x="9996" y="14342"/>
                    <a:pt x="10034" y="14342"/>
                    <a:pt x="10073" y="14380"/>
                  </a:cubicBezTo>
                  <a:cubicBezTo>
                    <a:pt x="10100" y="14387"/>
                    <a:pt x="10127" y="14390"/>
                    <a:pt x="10155" y="14390"/>
                  </a:cubicBezTo>
                  <a:cubicBezTo>
                    <a:pt x="10290" y="14390"/>
                    <a:pt x="10434" y="14315"/>
                    <a:pt x="10497" y="14187"/>
                  </a:cubicBezTo>
                  <a:cubicBezTo>
                    <a:pt x="14449" y="7823"/>
                    <a:pt x="9620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4"/>
            <p:cNvSpPr/>
            <p:nvPr/>
          </p:nvSpPr>
          <p:spPr>
            <a:xfrm>
              <a:off x="5769910" y="2784427"/>
              <a:ext cx="2147687" cy="1097188"/>
            </a:xfrm>
            <a:custGeom>
              <a:avLst/>
              <a:gdLst/>
              <a:ahLst/>
              <a:cxnLst/>
              <a:rect l="l" t="t" r="r" b="b"/>
              <a:pathLst>
                <a:path w="67665" h="34568" extrusionOk="0">
                  <a:moveTo>
                    <a:pt x="21443" y="1"/>
                  </a:moveTo>
                  <a:cubicBezTo>
                    <a:pt x="13405" y="1"/>
                    <a:pt x="6505" y="5283"/>
                    <a:pt x="1" y="14455"/>
                  </a:cubicBezTo>
                  <a:cubicBezTo>
                    <a:pt x="1" y="14455"/>
                    <a:pt x="5440" y="22672"/>
                    <a:pt x="24998" y="28420"/>
                  </a:cubicBezTo>
                  <a:cubicBezTo>
                    <a:pt x="39524" y="32681"/>
                    <a:pt x="49535" y="34567"/>
                    <a:pt x="57593" y="34567"/>
                  </a:cubicBezTo>
                  <a:cubicBezTo>
                    <a:pt x="60406" y="34567"/>
                    <a:pt x="62981" y="34337"/>
                    <a:pt x="65427" y="33898"/>
                  </a:cubicBezTo>
                  <a:cubicBezTo>
                    <a:pt x="65427" y="33898"/>
                    <a:pt x="67665" y="28806"/>
                    <a:pt x="64270" y="24948"/>
                  </a:cubicBezTo>
                  <a:cubicBezTo>
                    <a:pt x="62675" y="23118"/>
                    <a:pt x="60459" y="22667"/>
                    <a:pt x="58282" y="22667"/>
                  </a:cubicBezTo>
                  <a:cubicBezTo>
                    <a:pt x="56163" y="22667"/>
                    <a:pt x="54080" y="23094"/>
                    <a:pt x="52641" y="23094"/>
                  </a:cubicBezTo>
                  <a:cubicBezTo>
                    <a:pt x="52411" y="23094"/>
                    <a:pt x="52197" y="23083"/>
                    <a:pt x="52002" y="23058"/>
                  </a:cubicBezTo>
                  <a:cubicBezTo>
                    <a:pt x="49302" y="22711"/>
                    <a:pt x="46409" y="22248"/>
                    <a:pt x="44287" y="18390"/>
                  </a:cubicBezTo>
                  <a:cubicBezTo>
                    <a:pt x="42127" y="14494"/>
                    <a:pt x="39928" y="5390"/>
                    <a:pt x="28663" y="1339"/>
                  </a:cubicBezTo>
                  <a:cubicBezTo>
                    <a:pt x="26151" y="436"/>
                    <a:pt x="23750" y="1"/>
                    <a:pt x="21443" y="1"/>
                  </a:cubicBezTo>
                  <a:close/>
                </a:path>
              </a:pathLst>
            </a:custGeom>
            <a:solidFill>
              <a:srgbClr val="FFEB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5764070" y="2775413"/>
              <a:ext cx="2137626" cy="1115820"/>
            </a:xfrm>
            <a:custGeom>
              <a:avLst/>
              <a:gdLst/>
              <a:ahLst/>
              <a:cxnLst/>
              <a:rect l="l" t="t" r="r" b="b"/>
              <a:pathLst>
                <a:path w="67348" h="35155" extrusionOk="0">
                  <a:moveTo>
                    <a:pt x="21644" y="0"/>
                  </a:moveTo>
                  <a:cubicBezTo>
                    <a:pt x="21525" y="0"/>
                    <a:pt x="21406" y="1"/>
                    <a:pt x="21286" y="3"/>
                  </a:cubicBezTo>
                  <a:cubicBezTo>
                    <a:pt x="12182" y="119"/>
                    <a:pt x="3502" y="6137"/>
                    <a:pt x="146" y="14624"/>
                  </a:cubicBezTo>
                  <a:cubicBezTo>
                    <a:pt x="0" y="14940"/>
                    <a:pt x="268" y="15195"/>
                    <a:pt x="525" y="15195"/>
                  </a:cubicBezTo>
                  <a:cubicBezTo>
                    <a:pt x="676" y="15195"/>
                    <a:pt x="822" y="15107"/>
                    <a:pt x="879" y="14894"/>
                  </a:cubicBezTo>
                  <a:cubicBezTo>
                    <a:pt x="4119" y="6715"/>
                    <a:pt x="12529" y="967"/>
                    <a:pt x="21325" y="813"/>
                  </a:cubicBezTo>
                  <a:cubicBezTo>
                    <a:pt x="21444" y="811"/>
                    <a:pt x="21563" y="810"/>
                    <a:pt x="21683" y="810"/>
                  </a:cubicBezTo>
                  <a:cubicBezTo>
                    <a:pt x="30352" y="810"/>
                    <a:pt x="38731" y="6324"/>
                    <a:pt x="42156" y="14315"/>
                  </a:cubicBezTo>
                  <a:cubicBezTo>
                    <a:pt x="42349" y="14817"/>
                    <a:pt x="42581" y="15357"/>
                    <a:pt x="42774" y="15858"/>
                  </a:cubicBezTo>
                  <a:cubicBezTo>
                    <a:pt x="43275" y="17363"/>
                    <a:pt x="43969" y="18790"/>
                    <a:pt x="44895" y="20102"/>
                  </a:cubicBezTo>
                  <a:cubicBezTo>
                    <a:pt x="45937" y="21490"/>
                    <a:pt x="47364" y="22532"/>
                    <a:pt x="48984" y="23111"/>
                  </a:cubicBezTo>
                  <a:cubicBezTo>
                    <a:pt x="50323" y="23573"/>
                    <a:pt x="51707" y="23698"/>
                    <a:pt x="53089" y="23698"/>
                  </a:cubicBezTo>
                  <a:cubicBezTo>
                    <a:pt x="53898" y="23698"/>
                    <a:pt x="54706" y="23655"/>
                    <a:pt x="55504" y="23612"/>
                  </a:cubicBezTo>
                  <a:lnTo>
                    <a:pt x="56816" y="23574"/>
                  </a:lnTo>
                  <a:cubicBezTo>
                    <a:pt x="57094" y="23563"/>
                    <a:pt x="57389" y="23556"/>
                    <a:pt x="57696" y="23556"/>
                  </a:cubicBezTo>
                  <a:cubicBezTo>
                    <a:pt x="59684" y="23556"/>
                    <a:pt x="62166" y="23844"/>
                    <a:pt x="63837" y="25348"/>
                  </a:cubicBezTo>
                  <a:cubicBezTo>
                    <a:pt x="66961" y="28087"/>
                    <a:pt x="65881" y="33179"/>
                    <a:pt x="65457" y="34645"/>
                  </a:cubicBezTo>
                  <a:cubicBezTo>
                    <a:pt x="65418" y="34877"/>
                    <a:pt x="65534" y="35069"/>
                    <a:pt x="65727" y="35147"/>
                  </a:cubicBezTo>
                  <a:cubicBezTo>
                    <a:pt x="65752" y="35152"/>
                    <a:pt x="65777" y="35154"/>
                    <a:pt x="65803" y="35154"/>
                  </a:cubicBezTo>
                  <a:cubicBezTo>
                    <a:pt x="65976" y="35154"/>
                    <a:pt x="66156" y="35045"/>
                    <a:pt x="66190" y="34877"/>
                  </a:cubicBezTo>
                  <a:cubicBezTo>
                    <a:pt x="67347" y="30595"/>
                    <a:pt x="66691" y="26814"/>
                    <a:pt x="64377" y="24769"/>
                  </a:cubicBezTo>
                  <a:cubicBezTo>
                    <a:pt x="62440" y="23071"/>
                    <a:pt x="59725" y="22748"/>
                    <a:pt x="57603" y="22748"/>
                  </a:cubicBezTo>
                  <a:cubicBezTo>
                    <a:pt x="57316" y="22748"/>
                    <a:pt x="57039" y="22754"/>
                    <a:pt x="56777" y="22763"/>
                  </a:cubicBezTo>
                  <a:lnTo>
                    <a:pt x="55427" y="22841"/>
                  </a:lnTo>
                  <a:cubicBezTo>
                    <a:pt x="54697" y="22868"/>
                    <a:pt x="53958" y="22899"/>
                    <a:pt x="53222" y="22899"/>
                  </a:cubicBezTo>
                  <a:cubicBezTo>
                    <a:pt x="51858" y="22899"/>
                    <a:pt x="50507" y="22790"/>
                    <a:pt x="49254" y="22339"/>
                  </a:cubicBezTo>
                  <a:cubicBezTo>
                    <a:pt x="47750" y="21838"/>
                    <a:pt x="46438" y="20873"/>
                    <a:pt x="45474" y="19639"/>
                  </a:cubicBezTo>
                  <a:cubicBezTo>
                    <a:pt x="44625" y="18366"/>
                    <a:pt x="43969" y="17015"/>
                    <a:pt x="43506" y="15588"/>
                  </a:cubicBezTo>
                  <a:cubicBezTo>
                    <a:pt x="43275" y="15048"/>
                    <a:pt x="43082" y="14508"/>
                    <a:pt x="42851" y="13968"/>
                  </a:cubicBezTo>
                  <a:cubicBezTo>
                    <a:pt x="39310" y="5707"/>
                    <a:pt x="30622" y="0"/>
                    <a:pt x="21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4"/>
            <p:cNvSpPr/>
            <p:nvPr/>
          </p:nvSpPr>
          <p:spPr>
            <a:xfrm>
              <a:off x="5864208" y="2925319"/>
              <a:ext cx="1869708" cy="955596"/>
            </a:xfrm>
            <a:custGeom>
              <a:avLst/>
              <a:gdLst/>
              <a:ahLst/>
              <a:cxnLst/>
              <a:rect l="l" t="t" r="r" b="b"/>
              <a:pathLst>
                <a:path w="58907" h="30107" extrusionOk="0">
                  <a:moveTo>
                    <a:pt x="18063" y="0"/>
                  </a:moveTo>
                  <a:cubicBezTo>
                    <a:pt x="17159" y="0"/>
                    <a:pt x="16253" y="71"/>
                    <a:pt x="15354" y="218"/>
                  </a:cubicBezTo>
                  <a:cubicBezTo>
                    <a:pt x="8564" y="1337"/>
                    <a:pt x="2546" y="6429"/>
                    <a:pt x="77" y="13257"/>
                  </a:cubicBezTo>
                  <a:cubicBezTo>
                    <a:pt x="0" y="13450"/>
                    <a:pt x="116" y="13643"/>
                    <a:pt x="309" y="13720"/>
                  </a:cubicBezTo>
                  <a:cubicBezTo>
                    <a:pt x="350" y="13736"/>
                    <a:pt x="391" y="13744"/>
                    <a:pt x="431" y="13744"/>
                  </a:cubicBezTo>
                  <a:cubicBezTo>
                    <a:pt x="579" y="13744"/>
                    <a:pt x="711" y="13640"/>
                    <a:pt x="772" y="13488"/>
                  </a:cubicBezTo>
                  <a:cubicBezTo>
                    <a:pt x="3163" y="6969"/>
                    <a:pt x="8911" y="2031"/>
                    <a:pt x="15431" y="951"/>
                  </a:cubicBezTo>
                  <a:cubicBezTo>
                    <a:pt x="16281" y="816"/>
                    <a:pt x="17138" y="750"/>
                    <a:pt x="17992" y="750"/>
                  </a:cubicBezTo>
                  <a:cubicBezTo>
                    <a:pt x="23955" y="750"/>
                    <a:pt x="29792" y="3952"/>
                    <a:pt x="32559" y="9013"/>
                  </a:cubicBezTo>
                  <a:cubicBezTo>
                    <a:pt x="33138" y="10171"/>
                    <a:pt x="33639" y="11328"/>
                    <a:pt x="34102" y="12524"/>
                  </a:cubicBezTo>
                  <a:cubicBezTo>
                    <a:pt x="35105" y="15031"/>
                    <a:pt x="36108" y="17655"/>
                    <a:pt x="38307" y="19313"/>
                  </a:cubicBezTo>
                  <a:cubicBezTo>
                    <a:pt x="40583" y="21127"/>
                    <a:pt x="43631" y="21474"/>
                    <a:pt x="46292" y="21667"/>
                  </a:cubicBezTo>
                  <a:lnTo>
                    <a:pt x="46832" y="21705"/>
                  </a:lnTo>
                  <a:cubicBezTo>
                    <a:pt x="49340" y="21860"/>
                    <a:pt x="51925" y="22052"/>
                    <a:pt x="54085" y="23248"/>
                  </a:cubicBezTo>
                  <a:cubicBezTo>
                    <a:pt x="56284" y="24444"/>
                    <a:pt x="57981" y="27222"/>
                    <a:pt x="57017" y="29575"/>
                  </a:cubicBezTo>
                  <a:cubicBezTo>
                    <a:pt x="56940" y="29768"/>
                    <a:pt x="57055" y="29999"/>
                    <a:pt x="57248" y="30076"/>
                  </a:cubicBezTo>
                  <a:lnTo>
                    <a:pt x="57325" y="30076"/>
                  </a:lnTo>
                  <a:cubicBezTo>
                    <a:pt x="57367" y="30097"/>
                    <a:pt x="57411" y="30107"/>
                    <a:pt x="57455" y="30107"/>
                  </a:cubicBezTo>
                  <a:cubicBezTo>
                    <a:pt x="57577" y="30107"/>
                    <a:pt x="57704" y="30035"/>
                    <a:pt x="57788" y="29922"/>
                  </a:cubicBezTo>
                  <a:cubicBezTo>
                    <a:pt x="58907" y="27145"/>
                    <a:pt x="56978" y="23943"/>
                    <a:pt x="54509" y="22593"/>
                  </a:cubicBezTo>
                  <a:cubicBezTo>
                    <a:pt x="52195" y="21319"/>
                    <a:pt x="49494" y="21127"/>
                    <a:pt x="46871" y="20934"/>
                  </a:cubicBezTo>
                  <a:lnTo>
                    <a:pt x="46369" y="20895"/>
                  </a:lnTo>
                  <a:cubicBezTo>
                    <a:pt x="43823" y="20741"/>
                    <a:pt x="40930" y="20394"/>
                    <a:pt x="38808" y="18735"/>
                  </a:cubicBezTo>
                  <a:cubicBezTo>
                    <a:pt x="36802" y="17192"/>
                    <a:pt x="35838" y="14800"/>
                    <a:pt x="34835" y="12254"/>
                  </a:cubicBezTo>
                  <a:cubicBezTo>
                    <a:pt x="34372" y="11058"/>
                    <a:pt x="33832" y="9862"/>
                    <a:pt x="33253" y="8666"/>
                  </a:cubicBezTo>
                  <a:cubicBezTo>
                    <a:pt x="30390" y="3377"/>
                    <a:pt x="24290" y="0"/>
                    <a:pt x="180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4"/>
            <p:cNvSpPr/>
            <p:nvPr/>
          </p:nvSpPr>
          <p:spPr>
            <a:xfrm>
              <a:off x="6014780" y="3176030"/>
              <a:ext cx="928173" cy="635371"/>
            </a:xfrm>
            <a:custGeom>
              <a:avLst/>
              <a:gdLst/>
              <a:ahLst/>
              <a:cxnLst/>
              <a:rect l="l" t="t" r="r" b="b"/>
              <a:pathLst>
                <a:path w="29243" h="20018" extrusionOk="0">
                  <a:moveTo>
                    <a:pt x="13372" y="0"/>
                  </a:moveTo>
                  <a:cubicBezTo>
                    <a:pt x="7802" y="0"/>
                    <a:pt x="2341" y="3254"/>
                    <a:pt x="78" y="9100"/>
                  </a:cubicBezTo>
                  <a:cubicBezTo>
                    <a:pt x="1" y="9293"/>
                    <a:pt x="78" y="9524"/>
                    <a:pt x="271" y="9601"/>
                  </a:cubicBezTo>
                  <a:cubicBezTo>
                    <a:pt x="320" y="9618"/>
                    <a:pt x="368" y="9626"/>
                    <a:pt x="413" y="9626"/>
                  </a:cubicBezTo>
                  <a:cubicBezTo>
                    <a:pt x="580" y="9626"/>
                    <a:pt x="712" y="9522"/>
                    <a:pt x="773" y="9370"/>
                  </a:cubicBezTo>
                  <a:cubicBezTo>
                    <a:pt x="2918" y="3852"/>
                    <a:pt x="8092" y="784"/>
                    <a:pt x="13358" y="784"/>
                  </a:cubicBezTo>
                  <a:cubicBezTo>
                    <a:pt x="16706" y="784"/>
                    <a:pt x="20092" y="2024"/>
                    <a:pt x="22761" y="4664"/>
                  </a:cubicBezTo>
                  <a:cubicBezTo>
                    <a:pt x="26812" y="8637"/>
                    <a:pt x="27931" y="14771"/>
                    <a:pt x="28432" y="19670"/>
                  </a:cubicBezTo>
                  <a:cubicBezTo>
                    <a:pt x="28432" y="19824"/>
                    <a:pt x="28586" y="19979"/>
                    <a:pt x="28741" y="20017"/>
                  </a:cubicBezTo>
                  <a:lnTo>
                    <a:pt x="28895" y="20017"/>
                  </a:lnTo>
                  <a:cubicBezTo>
                    <a:pt x="29088" y="19979"/>
                    <a:pt x="29242" y="19786"/>
                    <a:pt x="29242" y="19593"/>
                  </a:cubicBezTo>
                  <a:cubicBezTo>
                    <a:pt x="28702" y="14578"/>
                    <a:pt x="27545" y="8251"/>
                    <a:pt x="23340" y="4123"/>
                  </a:cubicBezTo>
                  <a:cubicBezTo>
                    <a:pt x="20504" y="1318"/>
                    <a:pt x="16916" y="0"/>
                    <a:pt x="13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7092272" y="3725919"/>
              <a:ext cx="462864" cy="164318"/>
            </a:xfrm>
            <a:custGeom>
              <a:avLst/>
              <a:gdLst/>
              <a:ahLst/>
              <a:cxnLst/>
              <a:rect l="l" t="t" r="r" b="b"/>
              <a:pathLst>
                <a:path w="14583" h="5177" extrusionOk="0">
                  <a:moveTo>
                    <a:pt x="6681" y="1"/>
                  </a:moveTo>
                  <a:cubicBezTo>
                    <a:pt x="4315" y="1"/>
                    <a:pt x="1932" y="940"/>
                    <a:pt x="155" y="2885"/>
                  </a:cubicBezTo>
                  <a:cubicBezTo>
                    <a:pt x="1" y="3039"/>
                    <a:pt x="1" y="3271"/>
                    <a:pt x="155" y="3425"/>
                  </a:cubicBezTo>
                  <a:cubicBezTo>
                    <a:pt x="232" y="3464"/>
                    <a:pt x="271" y="3502"/>
                    <a:pt x="348" y="3541"/>
                  </a:cubicBezTo>
                  <a:cubicBezTo>
                    <a:pt x="502" y="3541"/>
                    <a:pt x="618" y="3502"/>
                    <a:pt x="734" y="3425"/>
                  </a:cubicBezTo>
                  <a:cubicBezTo>
                    <a:pt x="2361" y="1630"/>
                    <a:pt x="4536" y="768"/>
                    <a:pt x="6694" y="768"/>
                  </a:cubicBezTo>
                  <a:cubicBezTo>
                    <a:pt x="9496" y="768"/>
                    <a:pt x="12269" y="2222"/>
                    <a:pt x="13773" y="4968"/>
                  </a:cubicBezTo>
                  <a:cubicBezTo>
                    <a:pt x="13851" y="5099"/>
                    <a:pt x="13983" y="5177"/>
                    <a:pt x="14120" y="5177"/>
                  </a:cubicBezTo>
                  <a:cubicBezTo>
                    <a:pt x="14185" y="5177"/>
                    <a:pt x="14251" y="5160"/>
                    <a:pt x="14313" y="5122"/>
                  </a:cubicBezTo>
                  <a:cubicBezTo>
                    <a:pt x="14506" y="5045"/>
                    <a:pt x="14583" y="4814"/>
                    <a:pt x="14467" y="4621"/>
                  </a:cubicBezTo>
                  <a:cubicBezTo>
                    <a:pt x="12810" y="1590"/>
                    <a:pt x="9759" y="1"/>
                    <a:pt x="66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4"/>
            <p:cNvSpPr/>
            <p:nvPr/>
          </p:nvSpPr>
          <p:spPr>
            <a:xfrm>
              <a:off x="6158623" y="3398747"/>
              <a:ext cx="577382" cy="361455"/>
            </a:xfrm>
            <a:custGeom>
              <a:avLst/>
              <a:gdLst/>
              <a:ahLst/>
              <a:cxnLst/>
              <a:rect l="l" t="t" r="r" b="b"/>
              <a:pathLst>
                <a:path w="18191" h="11388" extrusionOk="0">
                  <a:moveTo>
                    <a:pt x="8144" y="1"/>
                  </a:moveTo>
                  <a:cubicBezTo>
                    <a:pt x="5005" y="1"/>
                    <a:pt x="1967" y="1598"/>
                    <a:pt x="214" y="4397"/>
                  </a:cubicBezTo>
                  <a:cubicBezTo>
                    <a:pt x="1" y="4690"/>
                    <a:pt x="284" y="5001"/>
                    <a:pt x="569" y="5001"/>
                  </a:cubicBezTo>
                  <a:cubicBezTo>
                    <a:pt x="696" y="5001"/>
                    <a:pt x="825" y="4939"/>
                    <a:pt x="908" y="4783"/>
                  </a:cubicBezTo>
                  <a:cubicBezTo>
                    <a:pt x="2499" y="2226"/>
                    <a:pt x="5304" y="778"/>
                    <a:pt x="8197" y="778"/>
                  </a:cubicBezTo>
                  <a:cubicBezTo>
                    <a:pt x="9233" y="778"/>
                    <a:pt x="10279" y="964"/>
                    <a:pt x="11286" y="1350"/>
                  </a:cubicBezTo>
                  <a:cubicBezTo>
                    <a:pt x="15143" y="2854"/>
                    <a:pt x="17342" y="6905"/>
                    <a:pt x="16609" y="10956"/>
                  </a:cubicBezTo>
                  <a:cubicBezTo>
                    <a:pt x="16571" y="11148"/>
                    <a:pt x="16686" y="11341"/>
                    <a:pt x="16918" y="11380"/>
                  </a:cubicBezTo>
                  <a:cubicBezTo>
                    <a:pt x="16942" y="11385"/>
                    <a:pt x="16967" y="11387"/>
                    <a:pt x="16993" y="11387"/>
                  </a:cubicBezTo>
                  <a:cubicBezTo>
                    <a:pt x="17166" y="11387"/>
                    <a:pt x="17347" y="11273"/>
                    <a:pt x="17381" y="11071"/>
                  </a:cubicBezTo>
                  <a:cubicBezTo>
                    <a:pt x="18191" y="6674"/>
                    <a:pt x="15760" y="2276"/>
                    <a:pt x="11556" y="656"/>
                  </a:cubicBezTo>
                  <a:cubicBezTo>
                    <a:pt x="10443" y="213"/>
                    <a:pt x="9287" y="1"/>
                    <a:pt x="81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4"/>
            <p:cNvSpPr/>
            <p:nvPr/>
          </p:nvSpPr>
          <p:spPr>
            <a:xfrm>
              <a:off x="5625350" y="2960837"/>
              <a:ext cx="2608339" cy="924777"/>
            </a:xfrm>
            <a:custGeom>
              <a:avLst/>
              <a:gdLst/>
              <a:ahLst/>
              <a:cxnLst/>
              <a:rect l="l" t="t" r="r" b="b"/>
              <a:pathLst>
                <a:path w="79894" h="29136" extrusionOk="0">
                  <a:moveTo>
                    <a:pt x="8835" y="1"/>
                  </a:moveTo>
                  <a:cubicBezTo>
                    <a:pt x="4591" y="1042"/>
                    <a:pt x="2084" y="2817"/>
                    <a:pt x="1544" y="5132"/>
                  </a:cubicBezTo>
                  <a:cubicBezTo>
                    <a:pt x="1" y="11998"/>
                    <a:pt x="16049" y="21218"/>
                    <a:pt x="38076" y="26195"/>
                  </a:cubicBezTo>
                  <a:cubicBezTo>
                    <a:pt x="46860" y="28177"/>
                    <a:pt x="55083" y="29135"/>
                    <a:pt x="61889" y="29135"/>
                  </a:cubicBezTo>
                  <a:cubicBezTo>
                    <a:pt x="71642" y="29135"/>
                    <a:pt x="78485" y="27166"/>
                    <a:pt x="79893" y="23417"/>
                  </a:cubicBezTo>
                  <a:cubicBezTo>
                    <a:pt x="79855" y="23301"/>
                    <a:pt x="79855" y="23186"/>
                    <a:pt x="79855" y="23031"/>
                  </a:cubicBezTo>
                  <a:cubicBezTo>
                    <a:pt x="79662" y="22993"/>
                    <a:pt x="79469" y="22916"/>
                    <a:pt x="79276" y="22838"/>
                  </a:cubicBezTo>
                  <a:cubicBezTo>
                    <a:pt x="78326" y="26479"/>
                    <a:pt x="71637" y="28397"/>
                    <a:pt x="62013" y="28397"/>
                  </a:cubicBezTo>
                  <a:cubicBezTo>
                    <a:pt x="55219" y="28397"/>
                    <a:pt x="46962" y="27441"/>
                    <a:pt x="38230" y="25462"/>
                  </a:cubicBezTo>
                  <a:cubicBezTo>
                    <a:pt x="17013" y="20678"/>
                    <a:pt x="888" y="11651"/>
                    <a:pt x="2315" y="5325"/>
                  </a:cubicBezTo>
                  <a:cubicBezTo>
                    <a:pt x="2739" y="3434"/>
                    <a:pt x="4823" y="1968"/>
                    <a:pt x="8333" y="965"/>
                  </a:cubicBezTo>
                  <a:cubicBezTo>
                    <a:pt x="8449" y="618"/>
                    <a:pt x="8642" y="271"/>
                    <a:pt x="8912" y="1"/>
                  </a:cubicBezTo>
                  <a:close/>
                </a:path>
              </a:pathLst>
            </a:custGeom>
            <a:solidFill>
              <a:schemeClr val="dk1"/>
            </a:solidFill>
            <a:ln w="38100" cap="flat" cmpd="sng">
              <a:solidFill>
                <a:srgbClr val="3636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4"/>
            <p:cNvSpPr/>
            <p:nvPr/>
          </p:nvSpPr>
          <p:spPr>
            <a:xfrm>
              <a:off x="8044869" y="4236989"/>
              <a:ext cx="361233" cy="332635"/>
            </a:xfrm>
            <a:custGeom>
              <a:avLst/>
              <a:gdLst/>
              <a:ahLst/>
              <a:cxnLst/>
              <a:rect l="l" t="t" r="r" b="b"/>
              <a:pathLst>
                <a:path w="11381" h="10480" extrusionOk="0">
                  <a:moveTo>
                    <a:pt x="3550" y="2059"/>
                  </a:moveTo>
                  <a:lnTo>
                    <a:pt x="3550" y="2059"/>
                  </a:lnTo>
                  <a:cubicBezTo>
                    <a:pt x="3897" y="2137"/>
                    <a:pt x="4167" y="2368"/>
                    <a:pt x="4398" y="2638"/>
                  </a:cubicBezTo>
                  <a:cubicBezTo>
                    <a:pt x="4051" y="2522"/>
                    <a:pt x="3743" y="2330"/>
                    <a:pt x="3550" y="2059"/>
                  </a:cubicBezTo>
                  <a:close/>
                  <a:moveTo>
                    <a:pt x="4784" y="7644"/>
                  </a:moveTo>
                  <a:cubicBezTo>
                    <a:pt x="4861" y="7644"/>
                    <a:pt x="4938" y="7647"/>
                    <a:pt x="5016" y="7653"/>
                  </a:cubicBezTo>
                  <a:cubicBezTo>
                    <a:pt x="5286" y="7653"/>
                    <a:pt x="5517" y="7730"/>
                    <a:pt x="5517" y="7846"/>
                  </a:cubicBezTo>
                  <a:cubicBezTo>
                    <a:pt x="5517" y="7885"/>
                    <a:pt x="5478" y="7923"/>
                    <a:pt x="5478" y="7923"/>
                  </a:cubicBezTo>
                  <a:cubicBezTo>
                    <a:pt x="5440" y="7962"/>
                    <a:pt x="5401" y="8000"/>
                    <a:pt x="5363" y="8000"/>
                  </a:cubicBezTo>
                  <a:cubicBezTo>
                    <a:pt x="5208" y="8078"/>
                    <a:pt x="5054" y="8078"/>
                    <a:pt x="4938" y="8078"/>
                  </a:cubicBezTo>
                  <a:cubicBezTo>
                    <a:pt x="4514" y="8039"/>
                    <a:pt x="4090" y="8000"/>
                    <a:pt x="3665" y="7885"/>
                  </a:cubicBezTo>
                  <a:cubicBezTo>
                    <a:pt x="4019" y="7724"/>
                    <a:pt x="4399" y="7644"/>
                    <a:pt x="4784" y="7644"/>
                  </a:cubicBezTo>
                  <a:close/>
                  <a:moveTo>
                    <a:pt x="4249" y="561"/>
                  </a:moveTo>
                  <a:cubicBezTo>
                    <a:pt x="4531" y="561"/>
                    <a:pt x="4812" y="649"/>
                    <a:pt x="5054" y="825"/>
                  </a:cubicBezTo>
                  <a:cubicBezTo>
                    <a:pt x="6173" y="1442"/>
                    <a:pt x="6906" y="2600"/>
                    <a:pt x="7562" y="3757"/>
                  </a:cubicBezTo>
                  <a:lnTo>
                    <a:pt x="7639" y="3834"/>
                  </a:lnTo>
                  <a:cubicBezTo>
                    <a:pt x="8295" y="4991"/>
                    <a:pt x="9143" y="6264"/>
                    <a:pt x="10416" y="6843"/>
                  </a:cubicBezTo>
                  <a:cubicBezTo>
                    <a:pt x="10493" y="7113"/>
                    <a:pt x="10532" y="7422"/>
                    <a:pt x="10609" y="7692"/>
                  </a:cubicBezTo>
                  <a:cubicBezTo>
                    <a:pt x="10686" y="7923"/>
                    <a:pt x="10764" y="8193"/>
                    <a:pt x="10802" y="8425"/>
                  </a:cubicBezTo>
                  <a:cubicBezTo>
                    <a:pt x="8989" y="9389"/>
                    <a:pt x="6944" y="9891"/>
                    <a:pt x="4900" y="9929"/>
                  </a:cubicBezTo>
                  <a:cubicBezTo>
                    <a:pt x="4514" y="9929"/>
                    <a:pt x="4128" y="9891"/>
                    <a:pt x="3743" y="9775"/>
                  </a:cubicBezTo>
                  <a:cubicBezTo>
                    <a:pt x="3434" y="9659"/>
                    <a:pt x="3164" y="9428"/>
                    <a:pt x="3048" y="9119"/>
                  </a:cubicBezTo>
                  <a:cubicBezTo>
                    <a:pt x="2971" y="8810"/>
                    <a:pt x="3048" y="8540"/>
                    <a:pt x="3202" y="8309"/>
                  </a:cubicBezTo>
                  <a:cubicBezTo>
                    <a:pt x="3743" y="8502"/>
                    <a:pt x="4321" y="8579"/>
                    <a:pt x="4900" y="8618"/>
                  </a:cubicBezTo>
                  <a:cubicBezTo>
                    <a:pt x="5131" y="8618"/>
                    <a:pt x="5363" y="8579"/>
                    <a:pt x="5594" y="8502"/>
                  </a:cubicBezTo>
                  <a:cubicBezTo>
                    <a:pt x="5864" y="8348"/>
                    <a:pt x="6057" y="8078"/>
                    <a:pt x="6019" y="7769"/>
                  </a:cubicBezTo>
                  <a:cubicBezTo>
                    <a:pt x="6019" y="7383"/>
                    <a:pt x="5633" y="7113"/>
                    <a:pt x="5054" y="7074"/>
                  </a:cubicBezTo>
                  <a:cubicBezTo>
                    <a:pt x="4948" y="7061"/>
                    <a:pt x="4842" y="7055"/>
                    <a:pt x="4737" y="7055"/>
                  </a:cubicBezTo>
                  <a:cubicBezTo>
                    <a:pt x="4226" y="7055"/>
                    <a:pt x="3720" y="7205"/>
                    <a:pt x="3241" y="7460"/>
                  </a:cubicBezTo>
                  <a:lnTo>
                    <a:pt x="3048" y="7653"/>
                  </a:lnTo>
                  <a:cubicBezTo>
                    <a:pt x="2547" y="7460"/>
                    <a:pt x="2122" y="7152"/>
                    <a:pt x="1775" y="6804"/>
                  </a:cubicBezTo>
                  <a:cubicBezTo>
                    <a:pt x="926" y="5994"/>
                    <a:pt x="579" y="4798"/>
                    <a:pt x="888" y="3680"/>
                  </a:cubicBezTo>
                  <a:cubicBezTo>
                    <a:pt x="1196" y="2792"/>
                    <a:pt x="1968" y="2175"/>
                    <a:pt x="2894" y="2021"/>
                  </a:cubicBezTo>
                  <a:cubicBezTo>
                    <a:pt x="2932" y="2137"/>
                    <a:pt x="2971" y="2214"/>
                    <a:pt x="3010" y="2291"/>
                  </a:cubicBezTo>
                  <a:cubicBezTo>
                    <a:pt x="3395" y="2870"/>
                    <a:pt x="4051" y="3217"/>
                    <a:pt x="4784" y="3255"/>
                  </a:cubicBezTo>
                  <a:cubicBezTo>
                    <a:pt x="4861" y="3255"/>
                    <a:pt x="4938" y="3217"/>
                    <a:pt x="5016" y="3178"/>
                  </a:cubicBezTo>
                  <a:cubicBezTo>
                    <a:pt x="5054" y="3101"/>
                    <a:pt x="5093" y="3024"/>
                    <a:pt x="5054" y="2947"/>
                  </a:cubicBezTo>
                  <a:cubicBezTo>
                    <a:pt x="4900" y="2175"/>
                    <a:pt x="4283" y="1635"/>
                    <a:pt x="3511" y="1519"/>
                  </a:cubicBezTo>
                  <a:cubicBezTo>
                    <a:pt x="3434" y="1481"/>
                    <a:pt x="3357" y="1481"/>
                    <a:pt x="3280" y="1481"/>
                  </a:cubicBezTo>
                  <a:cubicBezTo>
                    <a:pt x="3280" y="1172"/>
                    <a:pt x="3395" y="902"/>
                    <a:pt x="3627" y="709"/>
                  </a:cubicBezTo>
                  <a:cubicBezTo>
                    <a:pt x="3825" y="610"/>
                    <a:pt x="4038" y="561"/>
                    <a:pt x="4249" y="561"/>
                  </a:cubicBezTo>
                  <a:close/>
                  <a:moveTo>
                    <a:pt x="4310" y="0"/>
                  </a:moveTo>
                  <a:cubicBezTo>
                    <a:pt x="3967" y="0"/>
                    <a:pt x="3619" y="97"/>
                    <a:pt x="3318" y="285"/>
                  </a:cubicBezTo>
                  <a:cubicBezTo>
                    <a:pt x="2932" y="555"/>
                    <a:pt x="2740" y="1018"/>
                    <a:pt x="2778" y="1481"/>
                  </a:cubicBezTo>
                  <a:cubicBezTo>
                    <a:pt x="2007" y="1597"/>
                    <a:pt x="1312" y="2021"/>
                    <a:pt x="849" y="2638"/>
                  </a:cubicBezTo>
                  <a:cubicBezTo>
                    <a:pt x="618" y="2908"/>
                    <a:pt x="463" y="3217"/>
                    <a:pt x="348" y="3525"/>
                  </a:cubicBezTo>
                  <a:cubicBezTo>
                    <a:pt x="1" y="4837"/>
                    <a:pt x="386" y="6226"/>
                    <a:pt x="1351" y="7190"/>
                  </a:cubicBezTo>
                  <a:cubicBezTo>
                    <a:pt x="1736" y="7576"/>
                    <a:pt x="2199" y="7885"/>
                    <a:pt x="2662" y="8078"/>
                  </a:cubicBezTo>
                  <a:cubicBezTo>
                    <a:pt x="2469" y="8463"/>
                    <a:pt x="2392" y="8849"/>
                    <a:pt x="2508" y="9273"/>
                  </a:cubicBezTo>
                  <a:cubicBezTo>
                    <a:pt x="2701" y="9736"/>
                    <a:pt x="3087" y="10122"/>
                    <a:pt x="3550" y="10315"/>
                  </a:cubicBezTo>
                  <a:cubicBezTo>
                    <a:pt x="3931" y="10410"/>
                    <a:pt x="4285" y="10479"/>
                    <a:pt x="4657" y="10479"/>
                  </a:cubicBezTo>
                  <a:cubicBezTo>
                    <a:pt x="4737" y="10479"/>
                    <a:pt x="4818" y="10476"/>
                    <a:pt x="4900" y="10469"/>
                  </a:cubicBezTo>
                  <a:cubicBezTo>
                    <a:pt x="7137" y="10469"/>
                    <a:pt x="9298" y="9891"/>
                    <a:pt x="11226" y="8849"/>
                  </a:cubicBezTo>
                  <a:cubicBezTo>
                    <a:pt x="11342" y="8772"/>
                    <a:pt x="11381" y="8656"/>
                    <a:pt x="11381" y="8579"/>
                  </a:cubicBezTo>
                  <a:cubicBezTo>
                    <a:pt x="11342" y="8232"/>
                    <a:pt x="11265" y="7885"/>
                    <a:pt x="11149" y="7537"/>
                  </a:cubicBezTo>
                  <a:cubicBezTo>
                    <a:pt x="11072" y="7229"/>
                    <a:pt x="10995" y="6920"/>
                    <a:pt x="10956" y="6612"/>
                  </a:cubicBezTo>
                  <a:cubicBezTo>
                    <a:pt x="10956" y="6534"/>
                    <a:pt x="10879" y="6419"/>
                    <a:pt x="10802" y="6380"/>
                  </a:cubicBezTo>
                  <a:cubicBezTo>
                    <a:pt x="9568" y="5917"/>
                    <a:pt x="8796" y="4721"/>
                    <a:pt x="8102" y="3564"/>
                  </a:cubicBezTo>
                  <a:lnTo>
                    <a:pt x="8063" y="3448"/>
                  </a:lnTo>
                  <a:cubicBezTo>
                    <a:pt x="7330" y="2252"/>
                    <a:pt x="6597" y="1018"/>
                    <a:pt x="5324" y="324"/>
                  </a:cubicBezTo>
                  <a:cubicBezTo>
                    <a:pt x="5028" y="106"/>
                    <a:pt x="4671" y="0"/>
                    <a:pt x="4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4"/>
            <p:cNvSpPr/>
            <p:nvPr/>
          </p:nvSpPr>
          <p:spPr>
            <a:xfrm>
              <a:off x="8338745" y="3890298"/>
              <a:ext cx="564464" cy="689361"/>
            </a:xfrm>
            <a:custGeom>
              <a:avLst/>
              <a:gdLst/>
              <a:ahLst/>
              <a:cxnLst/>
              <a:rect l="l" t="t" r="r" b="b"/>
              <a:pathLst>
                <a:path w="17784" h="21719" extrusionOk="0">
                  <a:moveTo>
                    <a:pt x="4858" y="1"/>
                  </a:moveTo>
                  <a:cubicBezTo>
                    <a:pt x="4487" y="1"/>
                    <a:pt x="4114" y="20"/>
                    <a:pt x="3742" y="59"/>
                  </a:cubicBezTo>
                  <a:cubicBezTo>
                    <a:pt x="2276" y="214"/>
                    <a:pt x="926" y="908"/>
                    <a:pt x="0" y="2027"/>
                  </a:cubicBezTo>
                  <a:cubicBezTo>
                    <a:pt x="964" y="6000"/>
                    <a:pt x="4745" y="9395"/>
                    <a:pt x="8757" y="10205"/>
                  </a:cubicBezTo>
                  <a:cubicBezTo>
                    <a:pt x="8603" y="11324"/>
                    <a:pt x="8680" y="12520"/>
                    <a:pt x="8988" y="13638"/>
                  </a:cubicBezTo>
                  <a:cubicBezTo>
                    <a:pt x="7600" y="14024"/>
                    <a:pt x="6365" y="14796"/>
                    <a:pt x="5362" y="15799"/>
                  </a:cubicBezTo>
                  <a:cubicBezTo>
                    <a:pt x="3781" y="16107"/>
                    <a:pt x="2237" y="16454"/>
                    <a:pt x="694" y="16917"/>
                  </a:cubicBezTo>
                  <a:cubicBezTo>
                    <a:pt x="579" y="17959"/>
                    <a:pt x="540" y="19001"/>
                    <a:pt x="656" y="20081"/>
                  </a:cubicBezTo>
                  <a:cubicBezTo>
                    <a:pt x="2288" y="21189"/>
                    <a:pt x="4246" y="21718"/>
                    <a:pt x="6223" y="21718"/>
                  </a:cubicBezTo>
                  <a:cubicBezTo>
                    <a:pt x="8031" y="21718"/>
                    <a:pt x="9854" y="21276"/>
                    <a:pt x="11457" y="20428"/>
                  </a:cubicBezTo>
                  <a:cubicBezTo>
                    <a:pt x="13772" y="19271"/>
                    <a:pt x="15624" y="17342"/>
                    <a:pt x="16665" y="14950"/>
                  </a:cubicBezTo>
                  <a:cubicBezTo>
                    <a:pt x="17707" y="12597"/>
                    <a:pt x="17784" y="9896"/>
                    <a:pt x="16858" y="7466"/>
                  </a:cubicBezTo>
                  <a:cubicBezTo>
                    <a:pt x="16087" y="5653"/>
                    <a:pt x="14852" y="4110"/>
                    <a:pt x="13309" y="2952"/>
                  </a:cubicBezTo>
                  <a:cubicBezTo>
                    <a:pt x="11727" y="1795"/>
                    <a:pt x="9953" y="985"/>
                    <a:pt x="8063" y="484"/>
                  </a:cubicBezTo>
                  <a:cubicBezTo>
                    <a:pt x="7027" y="167"/>
                    <a:pt x="5948" y="1"/>
                    <a:pt x="4858" y="1"/>
                  </a:cubicBezTo>
                  <a:close/>
                </a:path>
              </a:pathLst>
            </a:custGeom>
            <a:solidFill>
              <a:srgbClr val="F954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4"/>
            <p:cNvSpPr/>
            <p:nvPr/>
          </p:nvSpPr>
          <p:spPr>
            <a:xfrm>
              <a:off x="8601675" y="4074007"/>
              <a:ext cx="66464" cy="154066"/>
            </a:xfrm>
            <a:custGeom>
              <a:avLst/>
              <a:gdLst/>
              <a:ahLst/>
              <a:cxnLst/>
              <a:rect l="l" t="t" r="r" b="b"/>
              <a:pathLst>
                <a:path w="2094" h="4854" extrusionOk="0">
                  <a:moveTo>
                    <a:pt x="1824" y="1"/>
                  </a:moveTo>
                  <a:cubicBezTo>
                    <a:pt x="1754" y="1"/>
                    <a:pt x="1683" y="30"/>
                    <a:pt x="1630" y="96"/>
                  </a:cubicBezTo>
                  <a:cubicBezTo>
                    <a:pt x="1592" y="135"/>
                    <a:pt x="1553" y="173"/>
                    <a:pt x="1553" y="251"/>
                  </a:cubicBezTo>
                  <a:cubicBezTo>
                    <a:pt x="1476" y="1755"/>
                    <a:pt x="974" y="3182"/>
                    <a:pt x="164" y="4417"/>
                  </a:cubicBezTo>
                  <a:cubicBezTo>
                    <a:pt x="1" y="4635"/>
                    <a:pt x="203" y="4853"/>
                    <a:pt x="405" y="4853"/>
                  </a:cubicBezTo>
                  <a:cubicBezTo>
                    <a:pt x="488" y="4853"/>
                    <a:pt x="571" y="4816"/>
                    <a:pt x="627" y="4726"/>
                  </a:cubicBezTo>
                  <a:cubicBezTo>
                    <a:pt x="1515" y="3414"/>
                    <a:pt x="2016" y="1871"/>
                    <a:pt x="2093" y="289"/>
                  </a:cubicBezTo>
                  <a:cubicBezTo>
                    <a:pt x="2093" y="111"/>
                    <a:pt x="1959" y="1"/>
                    <a:pt x="18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4"/>
            <p:cNvSpPr/>
            <p:nvPr/>
          </p:nvSpPr>
          <p:spPr>
            <a:xfrm>
              <a:off x="8610562" y="4311831"/>
              <a:ext cx="91856" cy="59417"/>
            </a:xfrm>
            <a:custGeom>
              <a:avLst/>
              <a:gdLst/>
              <a:ahLst/>
              <a:cxnLst/>
              <a:rect l="l" t="t" r="r" b="b"/>
              <a:pathLst>
                <a:path w="2894" h="1872" extrusionOk="0">
                  <a:moveTo>
                    <a:pt x="309" y="0"/>
                  </a:moveTo>
                  <a:cubicBezTo>
                    <a:pt x="241" y="0"/>
                    <a:pt x="174" y="29"/>
                    <a:pt x="116" y="87"/>
                  </a:cubicBezTo>
                  <a:cubicBezTo>
                    <a:pt x="0" y="203"/>
                    <a:pt x="0" y="357"/>
                    <a:pt x="116" y="473"/>
                  </a:cubicBezTo>
                  <a:cubicBezTo>
                    <a:pt x="810" y="1090"/>
                    <a:pt x="1620" y="1592"/>
                    <a:pt x="2508" y="1862"/>
                  </a:cubicBezTo>
                  <a:cubicBezTo>
                    <a:pt x="2535" y="1869"/>
                    <a:pt x="2562" y="1872"/>
                    <a:pt x="2589" y="1872"/>
                  </a:cubicBezTo>
                  <a:cubicBezTo>
                    <a:pt x="2713" y="1872"/>
                    <a:pt x="2823" y="1803"/>
                    <a:pt x="2855" y="1707"/>
                  </a:cubicBezTo>
                  <a:cubicBezTo>
                    <a:pt x="2893" y="1553"/>
                    <a:pt x="2816" y="1399"/>
                    <a:pt x="2662" y="1360"/>
                  </a:cubicBezTo>
                  <a:cubicBezTo>
                    <a:pt x="1852" y="1090"/>
                    <a:pt x="1119" y="666"/>
                    <a:pt x="502" y="87"/>
                  </a:cubicBezTo>
                  <a:cubicBezTo>
                    <a:pt x="444" y="29"/>
                    <a:pt x="376" y="0"/>
                    <a:pt x="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4"/>
            <p:cNvSpPr/>
            <p:nvPr/>
          </p:nvSpPr>
          <p:spPr>
            <a:xfrm>
              <a:off x="8496681" y="4387054"/>
              <a:ext cx="52720" cy="77160"/>
            </a:xfrm>
            <a:custGeom>
              <a:avLst/>
              <a:gdLst/>
              <a:ahLst/>
              <a:cxnLst/>
              <a:rect l="l" t="t" r="r" b="b"/>
              <a:pathLst>
                <a:path w="1661" h="2431" extrusionOk="0">
                  <a:moveTo>
                    <a:pt x="265" y="1"/>
                  </a:moveTo>
                  <a:cubicBezTo>
                    <a:pt x="225" y="1"/>
                    <a:pt x="187" y="10"/>
                    <a:pt x="155" y="32"/>
                  </a:cubicBezTo>
                  <a:cubicBezTo>
                    <a:pt x="116" y="32"/>
                    <a:pt x="78" y="70"/>
                    <a:pt x="78" y="109"/>
                  </a:cubicBezTo>
                  <a:cubicBezTo>
                    <a:pt x="0" y="186"/>
                    <a:pt x="0" y="302"/>
                    <a:pt x="78" y="418"/>
                  </a:cubicBezTo>
                  <a:lnTo>
                    <a:pt x="1042" y="2269"/>
                  </a:lnTo>
                  <a:cubicBezTo>
                    <a:pt x="1093" y="2383"/>
                    <a:pt x="1185" y="2431"/>
                    <a:pt x="1278" y="2431"/>
                  </a:cubicBezTo>
                  <a:cubicBezTo>
                    <a:pt x="1468" y="2431"/>
                    <a:pt x="1660" y="2232"/>
                    <a:pt x="1505" y="1999"/>
                  </a:cubicBezTo>
                  <a:lnTo>
                    <a:pt x="502" y="148"/>
                  </a:lnTo>
                  <a:cubicBezTo>
                    <a:pt x="474" y="64"/>
                    <a:pt x="366" y="1"/>
                    <a:pt x="2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4"/>
            <p:cNvSpPr/>
            <p:nvPr/>
          </p:nvSpPr>
          <p:spPr>
            <a:xfrm>
              <a:off x="8426695" y="4500206"/>
              <a:ext cx="28376" cy="62274"/>
            </a:xfrm>
            <a:custGeom>
              <a:avLst/>
              <a:gdLst/>
              <a:ahLst/>
              <a:cxnLst/>
              <a:rect l="l" t="t" r="r" b="b"/>
              <a:pathLst>
                <a:path w="894" h="1962" extrusionOk="0">
                  <a:moveTo>
                    <a:pt x="571" y="1"/>
                  </a:moveTo>
                  <a:cubicBezTo>
                    <a:pt x="490" y="1"/>
                    <a:pt x="421" y="37"/>
                    <a:pt x="392" y="93"/>
                  </a:cubicBezTo>
                  <a:cubicBezTo>
                    <a:pt x="354" y="132"/>
                    <a:pt x="315" y="170"/>
                    <a:pt x="315" y="209"/>
                  </a:cubicBezTo>
                  <a:lnTo>
                    <a:pt x="45" y="1636"/>
                  </a:lnTo>
                  <a:cubicBezTo>
                    <a:pt x="0" y="1838"/>
                    <a:pt x="164" y="1962"/>
                    <a:pt x="324" y="1962"/>
                  </a:cubicBezTo>
                  <a:cubicBezTo>
                    <a:pt x="439" y="1962"/>
                    <a:pt x="553" y="1897"/>
                    <a:pt x="585" y="1752"/>
                  </a:cubicBezTo>
                  <a:lnTo>
                    <a:pt x="855" y="325"/>
                  </a:lnTo>
                  <a:cubicBezTo>
                    <a:pt x="894" y="170"/>
                    <a:pt x="778" y="16"/>
                    <a:pt x="662" y="16"/>
                  </a:cubicBezTo>
                  <a:cubicBezTo>
                    <a:pt x="631" y="6"/>
                    <a:pt x="600" y="1"/>
                    <a:pt x="571" y="1"/>
                  </a:cubicBezTo>
                  <a:close/>
                </a:path>
              </a:pathLst>
            </a:custGeom>
            <a:solidFill>
              <a:srgbClr val="6C29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4"/>
            <p:cNvSpPr/>
            <p:nvPr/>
          </p:nvSpPr>
          <p:spPr>
            <a:xfrm>
              <a:off x="8470210" y="4511315"/>
              <a:ext cx="32629" cy="57830"/>
            </a:xfrm>
            <a:custGeom>
              <a:avLst/>
              <a:gdLst/>
              <a:ahLst/>
              <a:cxnLst/>
              <a:rect l="l" t="t" r="r" b="b"/>
              <a:pathLst>
                <a:path w="1028" h="1822" extrusionOk="0">
                  <a:moveTo>
                    <a:pt x="719" y="0"/>
                  </a:moveTo>
                  <a:cubicBezTo>
                    <a:pt x="637" y="0"/>
                    <a:pt x="552" y="39"/>
                    <a:pt x="487" y="129"/>
                  </a:cubicBezTo>
                  <a:cubicBezTo>
                    <a:pt x="449" y="129"/>
                    <a:pt x="449" y="167"/>
                    <a:pt x="449" y="206"/>
                  </a:cubicBezTo>
                  <a:lnTo>
                    <a:pt x="24" y="1479"/>
                  </a:lnTo>
                  <a:cubicBezTo>
                    <a:pt x="0" y="1695"/>
                    <a:pt x="170" y="1821"/>
                    <a:pt x="330" y="1821"/>
                  </a:cubicBezTo>
                  <a:cubicBezTo>
                    <a:pt x="427" y="1821"/>
                    <a:pt x="521" y="1774"/>
                    <a:pt x="564" y="1672"/>
                  </a:cubicBezTo>
                  <a:lnTo>
                    <a:pt x="950" y="360"/>
                  </a:lnTo>
                  <a:cubicBezTo>
                    <a:pt x="1027" y="155"/>
                    <a:pt x="882" y="0"/>
                    <a:pt x="719" y="0"/>
                  </a:cubicBezTo>
                  <a:close/>
                </a:path>
              </a:pathLst>
            </a:custGeom>
            <a:solidFill>
              <a:srgbClr val="6C29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4"/>
            <p:cNvSpPr/>
            <p:nvPr/>
          </p:nvSpPr>
          <p:spPr>
            <a:xfrm>
              <a:off x="8769735" y="4397782"/>
              <a:ext cx="55132" cy="32914"/>
            </a:xfrm>
            <a:custGeom>
              <a:avLst/>
              <a:gdLst/>
              <a:ahLst/>
              <a:cxnLst/>
              <a:rect l="l" t="t" r="r" b="b"/>
              <a:pathLst>
                <a:path w="1737" h="1037" extrusionOk="0">
                  <a:moveTo>
                    <a:pt x="303" y="1"/>
                  </a:moveTo>
                  <a:cubicBezTo>
                    <a:pt x="232" y="1"/>
                    <a:pt x="166" y="43"/>
                    <a:pt x="116" y="118"/>
                  </a:cubicBezTo>
                  <a:cubicBezTo>
                    <a:pt x="77" y="118"/>
                    <a:pt x="77" y="157"/>
                    <a:pt x="77" y="157"/>
                  </a:cubicBezTo>
                  <a:cubicBezTo>
                    <a:pt x="0" y="311"/>
                    <a:pt x="77" y="465"/>
                    <a:pt x="193" y="543"/>
                  </a:cubicBezTo>
                  <a:lnTo>
                    <a:pt x="1312" y="1005"/>
                  </a:lnTo>
                  <a:cubicBezTo>
                    <a:pt x="1344" y="1027"/>
                    <a:pt x="1379" y="1037"/>
                    <a:pt x="1415" y="1037"/>
                  </a:cubicBezTo>
                  <a:cubicBezTo>
                    <a:pt x="1508" y="1037"/>
                    <a:pt x="1603" y="973"/>
                    <a:pt x="1659" y="890"/>
                  </a:cubicBezTo>
                  <a:cubicBezTo>
                    <a:pt x="1736" y="735"/>
                    <a:pt x="1659" y="581"/>
                    <a:pt x="1543" y="504"/>
                  </a:cubicBezTo>
                  <a:lnTo>
                    <a:pt x="424" y="41"/>
                  </a:lnTo>
                  <a:cubicBezTo>
                    <a:pt x="383" y="14"/>
                    <a:pt x="342" y="1"/>
                    <a:pt x="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4"/>
            <p:cNvSpPr/>
            <p:nvPr/>
          </p:nvSpPr>
          <p:spPr>
            <a:xfrm>
              <a:off x="8795349" y="4074546"/>
              <a:ext cx="55228" cy="39358"/>
            </a:xfrm>
            <a:custGeom>
              <a:avLst/>
              <a:gdLst/>
              <a:ahLst/>
              <a:cxnLst/>
              <a:rect l="l" t="t" r="r" b="b"/>
              <a:pathLst>
                <a:path w="1740" h="1240" extrusionOk="0">
                  <a:moveTo>
                    <a:pt x="1437" y="1"/>
                  </a:moveTo>
                  <a:cubicBezTo>
                    <a:pt x="1386" y="1"/>
                    <a:pt x="1331" y="13"/>
                    <a:pt x="1276" y="41"/>
                  </a:cubicBezTo>
                  <a:lnTo>
                    <a:pt x="235" y="735"/>
                  </a:lnTo>
                  <a:cubicBezTo>
                    <a:pt x="196" y="735"/>
                    <a:pt x="158" y="774"/>
                    <a:pt x="158" y="812"/>
                  </a:cubicBezTo>
                  <a:cubicBezTo>
                    <a:pt x="1" y="1000"/>
                    <a:pt x="175" y="1240"/>
                    <a:pt x="391" y="1240"/>
                  </a:cubicBezTo>
                  <a:cubicBezTo>
                    <a:pt x="441" y="1240"/>
                    <a:pt x="493" y="1227"/>
                    <a:pt x="543" y="1198"/>
                  </a:cubicBezTo>
                  <a:lnTo>
                    <a:pt x="1585" y="504"/>
                  </a:lnTo>
                  <a:cubicBezTo>
                    <a:pt x="1701" y="427"/>
                    <a:pt x="1739" y="234"/>
                    <a:pt x="1662" y="118"/>
                  </a:cubicBezTo>
                  <a:cubicBezTo>
                    <a:pt x="1612" y="43"/>
                    <a:pt x="1530" y="1"/>
                    <a:pt x="14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4"/>
            <p:cNvSpPr/>
            <p:nvPr/>
          </p:nvSpPr>
          <p:spPr>
            <a:xfrm>
              <a:off x="8497919" y="3886045"/>
              <a:ext cx="23265" cy="72589"/>
            </a:xfrm>
            <a:custGeom>
              <a:avLst/>
              <a:gdLst/>
              <a:ahLst/>
              <a:cxnLst/>
              <a:rect l="l" t="t" r="r" b="b"/>
              <a:pathLst>
                <a:path w="733" h="2287" extrusionOk="0">
                  <a:moveTo>
                    <a:pt x="231" y="0"/>
                  </a:moveTo>
                  <a:cubicBezTo>
                    <a:pt x="154" y="0"/>
                    <a:pt x="77" y="39"/>
                    <a:pt x="39" y="116"/>
                  </a:cubicBezTo>
                  <a:cubicBezTo>
                    <a:pt x="0" y="155"/>
                    <a:pt x="0" y="232"/>
                    <a:pt x="0" y="309"/>
                  </a:cubicBezTo>
                  <a:lnTo>
                    <a:pt x="154" y="1775"/>
                  </a:lnTo>
                  <a:cubicBezTo>
                    <a:pt x="116" y="1852"/>
                    <a:pt x="116" y="1929"/>
                    <a:pt x="154" y="2006"/>
                  </a:cubicBezTo>
                  <a:lnTo>
                    <a:pt x="231" y="2122"/>
                  </a:lnTo>
                  <a:cubicBezTo>
                    <a:pt x="263" y="2217"/>
                    <a:pt x="373" y="2286"/>
                    <a:pt x="476" y="2286"/>
                  </a:cubicBezTo>
                  <a:cubicBezTo>
                    <a:pt x="498" y="2286"/>
                    <a:pt x="520" y="2283"/>
                    <a:pt x="540" y="2276"/>
                  </a:cubicBezTo>
                  <a:cubicBezTo>
                    <a:pt x="656" y="2238"/>
                    <a:pt x="733" y="2122"/>
                    <a:pt x="733" y="1968"/>
                  </a:cubicBezTo>
                  <a:lnTo>
                    <a:pt x="540" y="232"/>
                  </a:lnTo>
                  <a:cubicBezTo>
                    <a:pt x="540" y="77"/>
                    <a:pt x="386" y="0"/>
                    <a:pt x="2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4"/>
            <p:cNvSpPr/>
            <p:nvPr/>
          </p:nvSpPr>
          <p:spPr>
            <a:xfrm>
              <a:off x="8287295" y="3949175"/>
              <a:ext cx="271853" cy="286041"/>
            </a:xfrm>
            <a:custGeom>
              <a:avLst/>
              <a:gdLst/>
              <a:ahLst/>
              <a:cxnLst/>
              <a:rect l="l" t="t" r="r" b="b"/>
              <a:pathLst>
                <a:path w="8565" h="9012" extrusionOk="0">
                  <a:moveTo>
                    <a:pt x="2579" y="0"/>
                  </a:moveTo>
                  <a:cubicBezTo>
                    <a:pt x="1563" y="0"/>
                    <a:pt x="597" y="603"/>
                    <a:pt x="232" y="1638"/>
                  </a:cubicBezTo>
                  <a:cubicBezTo>
                    <a:pt x="1" y="2409"/>
                    <a:pt x="39" y="3219"/>
                    <a:pt x="271" y="3991"/>
                  </a:cubicBezTo>
                  <a:cubicBezTo>
                    <a:pt x="618" y="5302"/>
                    <a:pt x="1312" y="7154"/>
                    <a:pt x="2817" y="8234"/>
                  </a:cubicBezTo>
                  <a:cubicBezTo>
                    <a:pt x="3552" y="8750"/>
                    <a:pt x="4419" y="9011"/>
                    <a:pt x="5251" y="9011"/>
                  </a:cubicBezTo>
                  <a:cubicBezTo>
                    <a:pt x="6036" y="9011"/>
                    <a:pt x="6789" y="8779"/>
                    <a:pt x="7369" y="8311"/>
                  </a:cubicBezTo>
                  <a:cubicBezTo>
                    <a:pt x="7485" y="8196"/>
                    <a:pt x="7639" y="8041"/>
                    <a:pt x="7755" y="7887"/>
                  </a:cubicBezTo>
                  <a:cubicBezTo>
                    <a:pt x="8449" y="6961"/>
                    <a:pt x="8565" y="5727"/>
                    <a:pt x="7986" y="4685"/>
                  </a:cubicBezTo>
                  <a:cubicBezTo>
                    <a:pt x="7639" y="4184"/>
                    <a:pt x="7138" y="3798"/>
                    <a:pt x="6559" y="3605"/>
                  </a:cubicBezTo>
                  <a:cubicBezTo>
                    <a:pt x="6443" y="3566"/>
                    <a:pt x="6289" y="3528"/>
                    <a:pt x="6173" y="3489"/>
                  </a:cubicBezTo>
                  <a:cubicBezTo>
                    <a:pt x="5749" y="3489"/>
                    <a:pt x="5363" y="3258"/>
                    <a:pt x="5132" y="2949"/>
                  </a:cubicBezTo>
                  <a:cubicBezTo>
                    <a:pt x="4939" y="2641"/>
                    <a:pt x="4823" y="2332"/>
                    <a:pt x="4784" y="1985"/>
                  </a:cubicBezTo>
                  <a:cubicBezTo>
                    <a:pt x="4784" y="1753"/>
                    <a:pt x="4707" y="1522"/>
                    <a:pt x="4630" y="1290"/>
                  </a:cubicBezTo>
                  <a:cubicBezTo>
                    <a:pt x="4360" y="789"/>
                    <a:pt x="3936" y="365"/>
                    <a:pt x="3396" y="133"/>
                  </a:cubicBezTo>
                  <a:cubicBezTo>
                    <a:pt x="3127" y="43"/>
                    <a:pt x="2851" y="0"/>
                    <a:pt x="2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4"/>
            <p:cNvSpPr/>
            <p:nvPr/>
          </p:nvSpPr>
          <p:spPr>
            <a:xfrm rot="-4413019">
              <a:off x="8397885" y="1430766"/>
              <a:ext cx="145141" cy="2357889"/>
            </a:xfrm>
            <a:prstGeom prst="trapezoid">
              <a:avLst>
                <a:gd name="adj" fmla="val 25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4"/>
            <p:cNvSpPr/>
            <p:nvPr/>
          </p:nvSpPr>
          <p:spPr>
            <a:xfrm rot="6458472">
              <a:off x="6923427" y="2597763"/>
              <a:ext cx="994134" cy="341654"/>
            </a:xfrm>
            <a:custGeom>
              <a:avLst/>
              <a:gdLst/>
              <a:ahLst/>
              <a:cxnLst/>
              <a:rect l="l" t="t" r="r" b="b"/>
              <a:pathLst>
                <a:path w="26966" h="10764" fill="none" extrusionOk="0">
                  <a:moveTo>
                    <a:pt x="1" y="0"/>
                  </a:moveTo>
                  <a:cubicBezTo>
                    <a:pt x="1119" y="5208"/>
                    <a:pt x="5247" y="9182"/>
                    <a:pt x="10455" y="10185"/>
                  </a:cubicBezTo>
                  <a:cubicBezTo>
                    <a:pt x="13927" y="10763"/>
                    <a:pt x="17437" y="9915"/>
                    <a:pt x="20948" y="9799"/>
                  </a:cubicBezTo>
                  <a:cubicBezTo>
                    <a:pt x="22993" y="9683"/>
                    <a:pt x="25037" y="9953"/>
                    <a:pt x="26966" y="10686"/>
                  </a:cubicBezTo>
                </a:path>
              </a:pathLst>
            </a:custGeom>
            <a:noFill/>
            <a:ln w="337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4"/>
            <p:cNvSpPr/>
            <p:nvPr/>
          </p:nvSpPr>
          <p:spPr>
            <a:xfrm rot="-4082685">
              <a:off x="8306910" y="1709414"/>
              <a:ext cx="145233" cy="2357783"/>
            </a:xfrm>
            <a:prstGeom prst="trapezoid">
              <a:avLst>
                <a:gd name="adj" fmla="val 25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2">
    <p:bg>
      <p:bgPr>
        <a:solidFill>
          <a:schemeClr val="accent2"/>
        </a:solidFill>
        <a:effectLst/>
      </p:bgPr>
    </p:bg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6"/>
          <p:cNvSpPr txBox="1">
            <a:spLocks noGrp="1"/>
          </p:cNvSpPr>
          <p:nvPr>
            <p:ph type="title"/>
          </p:nvPr>
        </p:nvSpPr>
        <p:spPr>
          <a:xfrm>
            <a:off x="689425" y="2177600"/>
            <a:ext cx="4507800" cy="14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rgbClr val="36363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51" name="Google Shape;451;p16"/>
          <p:cNvSpPr txBox="1">
            <a:spLocks noGrp="1"/>
          </p:cNvSpPr>
          <p:nvPr>
            <p:ph type="title" idx="2" hasCustomPrompt="1"/>
          </p:nvPr>
        </p:nvSpPr>
        <p:spPr>
          <a:xfrm>
            <a:off x="1440445" y="869775"/>
            <a:ext cx="3792000" cy="13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2" name="Google Shape;452;p16"/>
          <p:cNvSpPr txBox="1">
            <a:spLocks noGrp="1"/>
          </p:cNvSpPr>
          <p:nvPr>
            <p:ph type="subTitle" idx="1"/>
          </p:nvPr>
        </p:nvSpPr>
        <p:spPr>
          <a:xfrm>
            <a:off x="2630250" y="3566550"/>
            <a:ext cx="2567100" cy="11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453" name="Google Shape;453;p16"/>
          <p:cNvGrpSpPr/>
          <p:nvPr/>
        </p:nvGrpSpPr>
        <p:grpSpPr>
          <a:xfrm>
            <a:off x="-1" y="127259"/>
            <a:ext cx="868876" cy="1110466"/>
            <a:chOff x="-1" y="127259"/>
            <a:chExt cx="868876" cy="1110466"/>
          </a:xfrm>
        </p:grpSpPr>
        <p:sp>
          <p:nvSpPr>
            <p:cNvPr id="454" name="Google Shape;454;p16"/>
            <p:cNvSpPr/>
            <p:nvPr/>
          </p:nvSpPr>
          <p:spPr>
            <a:xfrm>
              <a:off x="295125" y="127259"/>
              <a:ext cx="334432" cy="479262"/>
            </a:xfrm>
            <a:custGeom>
              <a:avLst/>
              <a:gdLst/>
              <a:ahLst/>
              <a:cxnLst/>
              <a:rect l="l" t="t" r="r" b="b"/>
              <a:pathLst>
                <a:path w="6805" h="9752" extrusionOk="0">
                  <a:moveTo>
                    <a:pt x="402" y="1"/>
                  </a:moveTo>
                  <a:cubicBezTo>
                    <a:pt x="355" y="1"/>
                    <a:pt x="310" y="4"/>
                    <a:pt x="267" y="11"/>
                  </a:cubicBezTo>
                  <a:cubicBezTo>
                    <a:pt x="0" y="1979"/>
                    <a:pt x="967" y="4882"/>
                    <a:pt x="2268" y="6449"/>
                  </a:cubicBezTo>
                  <a:cubicBezTo>
                    <a:pt x="3369" y="7884"/>
                    <a:pt x="4870" y="9051"/>
                    <a:pt x="6538" y="9752"/>
                  </a:cubicBezTo>
                  <a:cubicBezTo>
                    <a:pt x="6805" y="8084"/>
                    <a:pt x="6538" y="6349"/>
                    <a:pt x="5804" y="4848"/>
                  </a:cubicBezTo>
                  <a:cubicBezTo>
                    <a:pt x="5070" y="3347"/>
                    <a:pt x="4103" y="1913"/>
                    <a:pt x="2669" y="1012"/>
                  </a:cubicBezTo>
                  <a:cubicBezTo>
                    <a:pt x="1987" y="578"/>
                    <a:pt x="1018" y="1"/>
                    <a:pt x="4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6"/>
            <p:cNvSpPr/>
            <p:nvPr/>
          </p:nvSpPr>
          <p:spPr>
            <a:xfrm rot="-2498620">
              <a:off x="57043" y="576269"/>
              <a:ext cx="455317" cy="344876"/>
            </a:xfrm>
            <a:custGeom>
              <a:avLst/>
              <a:gdLst/>
              <a:ahLst/>
              <a:cxnLst/>
              <a:rect l="l" t="t" r="r" b="b"/>
              <a:pathLst>
                <a:path w="9008" h="6823" extrusionOk="0">
                  <a:moveTo>
                    <a:pt x="1002" y="1"/>
                  </a:moveTo>
                  <a:cubicBezTo>
                    <a:pt x="635" y="1"/>
                    <a:pt x="284" y="84"/>
                    <a:pt x="1" y="318"/>
                  </a:cubicBezTo>
                  <a:cubicBezTo>
                    <a:pt x="568" y="2386"/>
                    <a:pt x="1902" y="4221"/>
                    <a:pt x="3770" y="5355"/>
                  </a:cubicBezTo>
                  <a:cubicBezTo>
                    <a:pt x="5338" y="6289"/>
                    <a:pt x="7173" y="6789"/>
                    <a:pt x="9007" y="6823"/>
                  </a:cubicBezTo>
                  <a:cubicBezTo>
                    <a:pt x="8640" y="5155"/>
                    <a:pt x="7740" y="3654"/>
                    <a:pt x="6472" y="2553"/>
                  </a:cubicBezTo>
                  <a:cubicBezTo>
                    <a:pt x="5205" y="1419"/>
                    <a:pt x="3704" y="618"/>
                    <a:pt x="2102" y="184"/>
                  </a:cubicBezTo>
                  <a:cubicBezTo>
                    <a:pt x="1752" y="84"/>
                    <a:pt x="1369" y="1"/>
                    <a:pt x="10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6"/>
            <p:cNvSpPr/>
            <p:nvPr/>
          </p:nvSpPr>
          <p:spPr>
            <a:xfrm>
              <a:off x="765450" y="736625"/>
              <a:ext cx="103425" cy="88425"/>
            </a:xfrm>
            <a:custGeom>
              <a:avLst/>
              <a:gdLst/>
              <a:ahLst/>
              <a:cxnLst/>
              <a:rect l="l" t="t" r="r" b="b"/>
              <a:pathLst>
                <a:path w="4137" h="3537" extrusionOk="0">
                  <a:moveTo>
                    <a:pt x="2427" y="0"/>
                  </a:moveTo>
                  <a:cubicBezTo>
                    <a:pt x="2408" y="0"/>
                    <a:pt x="2388" y="1"/>
                    <a:pt x="2369" y="1"/>
                  </a:cubicBezTo>
                  <a:cubicBezTo>
                    <a:pt x="801" y="1"/>
                    <a:pt x="1" y="1903"/>
                    <a:pt x="1101" y="3004"/>
                  </a:cubicBezTo>
                  <a:cubicBezTo>
                    <a:pt x="1470" y="3372"/>
                    <a:pt x="1920" y="3536"/>
                    <a:pt x="2359" y="3536"/>
                  </a:cubicBezTo>
                  <a:cubicBezTo>
                    <a:pt x="3271" y="3536"/>
                    <a:pt x="4137" y="2828"/>
                    <a:pt x="4137" y="1769"/>
                  </a:cubicBezTo>
                  <a:cubicBezTo>
                    <a:pt x="4137" y="789"/>
                    <a:pt x="3368" y="0"/>
                    <a:pt x="2427" y="0"/>
                  </a:cubicBezTo>
                  <a:close/>
                </a:path>
              </a:pathLst>
            </a:custGeom>
            <a:solidFill>
              <a:srgbClr val="FAF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6"/>
            <p:cNvSpPr/>
            <p:nvPr/>
          </p:nvSpPr>
          <p:spPr>
            <a:xfrm>
              <a:off x="191700" y="468550"/>
              <a:ext cx="103425" cy="88425"/>
            </a:xfrm>
            <a:custGeom>
              <a:avLst/>
              <a:gdLst/>
              <a:ahLst/>
              <a:cxnLst/>
              <a:rect l="l" t="t" r="r" b="b"/>
              <a:pathLst>
                <a:path w="4137" h="3537" extrusionOk="0">
                  <a:moveTo>
                    <a:pt x="2427" y="0"/>
                  </a:moveTo>
                  <a:cubicBezTo>
                    <a:pt x="2408" y="0"/>
                    <a:pt x="2388" y="1"/>
                    <a:pt x="2369" y="1"/>
                  </a:cubicBezTo>
                  <a:cubicBezTo>
                    <a:pt x="801" y="1"/>
                    <a:pt x="1" y="1903"/>
                    <a:pt x="1101" y="3004"/>
                  </a:cubicBezTo>
                  <a:cubicBezTo>
                    <a:pt x="1470" y="3372"/>
                    <a:pt x="1920" y="3536"/>
                    <a:pt x="2359" y="3536"/>
                  </a:cubicBezTo>
                  <a:cubicBezTo>
                    <a:pt x="3271" y="3536"/>
                    <a:pt x="4137" y="2828"/>
                    <a:pt x="4137" y="1769"/>
                  </a:cubicBezTo>
                  <a:cubicBezTo>
                    <a:pt x="4137" y="789"/>
                    <a:pt x="3368" y="0"/>
                    <a:pt x="2427" y="0"/>
                  </a:cubicBezTo>
                  <a:close/>
                </a:path>
              </a:pathLst>
            </a:custGeom>
            <a:solidFill>
              <a:srgbClr val="FAF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6"/>
            <p:cNvSpPr/>
            <p:nvPr/>
          </p:nvSpPr>
          <p:spPr>
            <a:xfrm>
              <a:off x="629550" y="152825"/>
              <a:ext cx="103425" cy="88425"/>
            </a:xfrm>
            <a:custGeom>
              <a:avLst/>
              <a:gdLst/>
              <a:ahLst/>
              <a:cxnLst/>
              <a:rect l="l" t="t" r="r" b="b"/>
              <a:pathLst>
                <a:path w="4137" h="3537" extrusionOk="0">
                  <a:moveTo>
                    <a:pt x="2427" y="0"/>
                  </a:moveTo>
                  <a:cubicBezTo>
                    <a:pt x="2408" y="0"/>
                    <a:pt x="2388" y="1"/>
                    <a:pt x="2369" y="1"/>
                  </a:cubicBezTo>
                  <a:cubicBezTo>
                    <a:pt x="801" y="1"/>
                    <a:pt x="1" y="1903"/>
                    <a:pt x="1101" y="3004"/>
                  </a:cubicBezTo>
                  <a:cubicBezTo>
                    <a:pt x="1470" y="3372"/>
                    <a:pt x="1920" y="3536"/>
                    <a:pt x="2359" y="3536"/>
                  </a:cubicBezTo>
                  <a:cubicBezTo>
                    <a:pt x="3271" y="3536"/>
                    <a:pt x="4137" y="2828"/>
                    <a:pt x="4137" y="1769"/>
                  </a:cubicBezTo>
                  <a:cubicBezTo>
                    <a:pt x="4137" y="789"/>
                    <a:pt x="3368" y="0"/>
                    <a:pt x="2427" y="0"/>
                  </a:cubicBezTo>
                  <a:close/>
                </a:path>
              </a:pathLst>
            </a:custGeom>
            <a:solidFill>
              <a:srgbClr val="FAF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6"/>
            <p:cNvSpPr/>
            <p:nvPr/>
          </p:nvSpPr>
          <p:spPr>
            <a:xfrm>
              <a:off x="88275" y="1149300"/>
              <a:ext cx="103425" cy="88425"/>
            </a:xfrm>
            <a:custGeom>
              <a:avLst/>
              <a:gdLst/>
              <a:ahLst/>
              <a:cxnLst/>
              <a:rect l="l" t="t" r="r" b="b"/>
              <a:pathLst>
                <a:path w="4137" h="3537" extrusionOk="0">
                  <a:moveTo>
                    <a:pt x="2427" y="0"/>
                  </a:moveTo>
                  <a:cubicBezTo>
                    <a:pt x="2408" y="0"/>
                    <a:pt x="2388" y="1"/>
                    <a:pt x="2369" y="1"/>
                  </a:cubicBezTo>
                  <a:cubicBezTo>
                    <a:pt x="801" y="1"/>
                    <a:pt x="1" y="1903"/>
                    <a:pt x="1101" y="3004"/>
                  </a:cubicBezTo>
                  <a:cubicBezTo>
                    <a:pt x="1470" y="3372"/>
                    <a:pt x="1920" y="3536"/>
                    <a:pt x="2359" y="3536"/>
                  </a:cubicBezTo>
                  <a:cubicBezTo>
                    <a:pt x="3271" y="3536"/>
                    <a:pt x="4137" y="2828"/>
                    <a:pt x="4137" y="1769"/>
                  </a:cubicBezTo>
                  <a:cubicBezTo>
                    <a:pt x="4137" y="789"/>
                    <a:pt x="3368" y="0"/>
                    <a:pt x="2427" y="0"/>
                  </a:cubicBezTo>
                  <a:close/>
                </a:path>
              </a:pathLst>
            </a:custGeom>
            <a:solidFill>
              <a:srgbClr val="FAF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0" name="Google Shape;460;p16"/>
          <p:cNvGrpSpPr/>
          <p:nvPr/>
        </p:nvGrpSpPr>
        <p:grpSpPr>
          <a:xfrm>
            <a:off x="5840700" y="1775725"/>
            <a:ext cx="3641021" cy="2048775"/>
            <a:chOff x="5840700" y="1775725"/>
            <a:chExt cx="3641021" cy="2048775"/>
          </a:xfrm>
        </p:grpSpPr>
        <p:sp>
          <p:nvSpPr>
            <p:cNvPr id="461" name="Google Shape;461;p16"/>
            <p:cNvSpPr/>
            <p:nvPr/>
          </p:nvSpPr>
          <p:spPr>
            <a:xfrm>
              <a:off x="5840700" y="1931775"/>
              <a:ext cx="2791200" cy="1869175"/>
            </a:xfrm>
            <a:custGeom>
              <a:avLst/>
              <a:gdLst/>
              <a:ahLst/>
              <a:cxnLst/>
              <a:rect l="l" t="t" r="r" b="b"/>
              <a:pathLst>
                <a:path w="111648" h="74767" extrusionOk="0">
                  <a:moveTo>
                    <a:pt x="68359" y="1"/>
                  </a:moveTo>
                  <a:cubicBezTo>
                    <a:pt x="60957" y="1"/>
                    <a:pt x="53560" y="1320"/>
                    <a:pt x="46801" y="4199"/>
                  </a:cubicBezTo>
                  <a:cubicBezTo>
                    <a:pt x="37761" y="8035"/>
                    <a:pt x="29922" y="14706"/>
                    <a:pt x="25486" y="23279"/>
                  </a:cubicBezTo>
                  <a:cubicBezTo>
                    <a:pt x="23284" y="27516"/>
                    <a:pt x="21850" y="32286"/>
                    <a:pt x="18314" y="35555"/>
                  </a:cubicBezTo>
                  <a:cubicBezTo>
                    <a:pt x="16579" y="37156"/>
                    <a:pt x="14444" y="38257"/>
                    <a:pt x="12543" y="39624"/>
                  </a:cubicBezTo>
                  <a:cubicBezTo>
                    <a:pt x="4471" y="45228"/>
                    <a:pt x="1" y="55269"/>
                    <a:pt x="1102" y="64809"/>
                  </a:cubicBezTo>
                  <a:cubicBezTo>
                    <a:pt x="1235" y="65810"/>
                    <a:pt x="1935" y="66677"/>
                    <a:pt x="2869" y="67044"/>
                  </a:cubicBezTo>
                  <a:cubicBezTo>
                    <a:pt x="9508" y="69913"/>
                    <a:pt x="16646" y="71314"/>
                    <a:pt x="23818" y="72314"/>
                  </a:cubicBezTo>
                  <a:cubicBezTo>
                    <a:pt x="35129" y="73900"/>
                    <a:pt x="46652" y="74767"/>
                    <a:pt x="58172" y="74767"/>
                  </a:cubicBezTo>
                  <a:cubicBezTo>
                    <a:pt x="75495" y="74767"/>
                    <a:pt x="92810" y="72806"/>
                    <a:pt x="109379" y="68378"/>
                  </a:cubicBezTo>
                  <a:cubicBezTo>
                    <a:pt x="110680" y="68078"/>
                    <a:pt x="111614" y="66944"/>
                    <a:pt x="111647" y="65643"/>
                  </a:cubicBezTo>
                  <a:cubicBezTo>
                    <a:pt x="111614" y="56470"/>
                    <a:pt x="111047" y="47330"/>
                    <a:pt x="109979" y="38223"/>
                  </a:cubicBezTo>
                  <a:cubicBezTo>
                    <a:pt x="109079" y="30685"/>
                    <a:pt x="107744" y="23012"/>
                    <a:pt x="103842" y="16508"/>
                  </a:cubicBezTo>
                  <a:cubicBezTo>
                    <a:pt x="101173" y="12138"/>
                    <a:pt x="97504" y="8469"/>
                    <a:pt x="93134" y="5867"/>
                  </a:cubicBezTo>
                  <a:cubicBezTo>
                    <a:pt x="87897" y="2731"/>
                    <a:pt x="81826" y="1130"/>
                    <a:pt x="75722" y="430"/>
                  </a:cubicBezTo>
                  <a:cubicBezTo>
                    <a:pt x="73282" y="146"/>
                    <a:pt x="70821" y="1"/>
                    <a:pt x="683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6"/>
            <p:cNvSpPr/>
            <p:nvPr/>
          </p:nvSpPr>
          <p:spPr>
            <a:xfrm>
              <a:off x="6781375" y="3590350"/>
              <a:ext cx="1169200" cy="107600"/>
            </a:xfrm>
            <a:custGeom>
              <a:avLst/>
              <a:gdLst/>
              <a:ahLst/>
              <a:cxnLst/>
              <a:rect l="l" t="t" r="r" b="b"/>
              <a:pathLst>
                <a:path w="46768" h="4304" extrusionOk="0">
                  <a:moveTo>
                    <a:pt x="46767" y="0"/>
                  </a:moveTo>
                  <a:lnTo>
                    <a:pt x="46767" y="0"/>
                  </a:lnTo>
                  <a:cubicBezTo>
                    <a:pt x="46766" y="0"/>
                    <a:pt x="134" y="367"/>
                    <a:pt x="1" y="501"/>
                  </a:cubicBezTo>
                  <a:lnTo>
                    <a:pt x="701" y="1135"/>
                  </a:lnTo>
                  <a:lnTo>
                    <a:pt x="2869" y="3069"/>
                  </a:lnTo>
                  <a:lnTo>
                    <a:pt x="2936" y="3136"/>
                  </a:lnTo>
                  <a:cubicBezTo>
                    <a:pt x="3770" y="3870"/>
                    <a:pt x="4804" y="4270"/>
                    <a:pt x="5905" y="4303"/>
                  </a:cubicBezTo>
                  <a:lnTo>
                    <a:pt x="41297" y="4303"/>
                  </a:lnTo>
                  <a:cubicBezTo>
                    <a:pt x="42731" y="4303"/>
                    <a:pt x="44032" y="3636"/>
                    <a:pt x="44899" y="2502"/>
                  </a:cubicBezTo>
                  <a:lnTo>
                    <a:pt x="467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6"/>
            <p:cNvSpPr/>
            <p:nvPr/>
          </p:nvSpPr>
          <p:spPr>
            <a:xfrm>
              <a:off x="6798900" y="3618700"/>
              <a:ext cx="1113300" cy="48400"/>
            </a:xfrm>
            <a:custGeom>
              <a:avLst/>
              <a:gdLst/>
              <a:ahLst/>
              <a:cxnLst/>
              <a:rect l="l" t="t" r="r" b="b"/>
              <a:pathLst>
                <a:path w="44532" h="1936" extrusionOk="0">
                  <a:moveTo>
                    <a:pt x="0" y="1"/>
                  </a:moveTo>
                  <a:lnTo>
                    <a:pt x="2168" y="1935"/>
                  </a:lnTo>
                  <a:lnTo>
                    <a:pt x="44532" y="5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80E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6"/>
            <p:cNvSpPr/>
            <p:nvPr/>
          </p:nvSpPr>
          <p:spPr>
            <a:xfrm>
              <a:off x="6235150" y="3375200"/>
              <a:ext cx="2169925" cy="251025"/>
            </a:xfrm>
            <a:custGeom>
              <a:avLst/>
              <a:gdLst/>
              <a:ahLst/>
              <a:cxnLst/>
              <a:rect l="l" t="t" r="r" b="b"/>
              <a:pathLst>
                <a:path w="86797" h="10041" extrusionOk="0">
                  <a:moveTo>
                    <a:pt x="15545" y="0"/>
                  </a:moveTo>
                  <a:lnTo>
                    <a:pt x="1" y="10041"/>
                  </a:lnTo>
                  <a:lnTo>
                    <a:pt x="1" y="10041"/>
                  </a:lnTo>
                  <a:lnTo>
                    <a:pt x="86796" y="10007"/>
                  </a:lnTo>
                  <a:lnTo>
                    <a:pt x="75488" y="401"/>
                  </a:lnTo>
                  <a:lnTo>
                    <a:pt x="1554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6"/>
            <p:cNvSpPr/>
            <p:nvPr/>
          </p:nvSpPr>
          <p:spPr>
            <a:xfrm>
              <a:off x="7290900" y="3062475"/>
              <a:ext cx="950725" cy="481200"/>
            </a:xfrm>
            <a:custGeom>
              <a:avLst/>
              <a:gdLst/>
              <a:ahLst/>
              <a:cxnLst/>
              <a:rect l="l" t="t" r="r" b="b"/>
              <a:pathLst>
                <a:path w="38029" h="19248" extrusionOk="0">
                  <a:moveTo>
                    <a:pt x="8841" y="0"/>
                  </a:moveTo>
                  <a:cubicBezTo>
                    <a:pt x="7573" y="0"/>
                    <a:pt x="6339" y="401"/>
                    <a:pt x="5338" y="1201"/>
                  </a:cubicBezTo>
                  <a:lnTo>
                    <a:pt x="2102" y="3803"/>
                  </a:lnTo>
                  <a:cubicBezTo>
                    <a:pt x="1235" y="4503"/>
                    <a:pt x="568" y="5471"/>
                    <a:pt x="268" y="6605"/>
                  </a:cubicBezTo>
                  <a:cubicBezTo>
                    <a:pt x="268" y="6672"/>
                    <a:pt x="234" y="6738"/>
                    <a:pt x="234" y="6805"/>
                  </a:cubicBezTo>
                  <a:cubicBezTo>
                    <a:pt x="1" y="7806"/>
                    <a:pt x="34" y="8840"/>
                    <a:pt x="401" y="9841"/>
                  </a:cubicBezTo>
                  <a:lnTo>
                    <a:pt x="1068" y="11742"/>
                  </a:lnTo>
                  <a:lnTo>
                    <a:pt x="3303" y="18247"/>
                  </a:lnTo>
                  <a:cubicBezTo>
                    <a:pt x="3537" y="18847"/>
                    <a:pt x="4104" y="19247"/>
                    <a:pt x="4738" y="19247"/>
                  </a:cubicBezTo>
                  <a:lnTo>
                    <a:pt x="33291" y="19247"/>
                  </a:lnTo>
                  <a:cubicBezTo>
                    <a:pt x="33892" y="19247"/>
                    <a:pt x="34459" y="18847"/>
                    <a:pt x="34692" y="18280"/>
                  </a:cubicBezTo>
                  <a:lnTo>
                    <a:pt x="34892" y="17646"/>
                  </a:lnTo>
                  <a:lnTo>
                    <a:pt x="35026" y="17313"/>
                  </a:lnTo>
                  <a:lnTo>
                    <a:pt x="36594" y="12876"/>
                  </a:lnTo>
                  <a:lnTo>
                    <a:pt x="36727" y="12509"/>
                  </a:lnTo>
                  <a:lnTo>
                    <a:pt x="37428" y="10574"/>
                  </a:lnTo>
                  <a:lnTo>
                    <a:pt x="37428" y="10608"/>
                  </a:lnTo>
                  <a:cubicBezTo>
                    <a:pt x="38028" y="8907"/>
                    <a:pt x="37761" y="7039"/>
                    <a:pt x="36694" y="5604"/>
                  </a:cubicBezTo>
                  <a:lnTo>
                    <a:pt x="34592" y="2669"/>
                  </a:lnTo>
                  <a:cubicBezTo>
                    <a:pt x="33592" y="1301"/>
                    <a:pt x="31990" y="467"/>
                    <a:pt x="30289" y="434"/>
                  </a:cubicBezTo>
                  <a:lnTo>
                    <a:pt x="88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6"/>
            <p:cNvSpPr/>
            <p:nvPr/>
          </p:nvSpPr>
          <p:spPr>
            <a:xfrm>
              <a:off x="7320925" y="3044075"/>
              <a:ext cx="885675" cy="221900"/>
            </a:xfrm>
            <a:custGeom>
              <a:avLst/>
              <a:gdLst/>
              <a:ahLst/>
              <a:cxnLst/>
              <a:rect l="l" t="t" r="r" b="b"/>
              <a:pathLst>
                <a:path w="35427" h="8876" extrusionOk="0">
                  <a:moveTo>
                    <a:pt x="18946" y="1"/>
                  </a:moveTo>
                  <a:cubicBezTo>
                    <a:pt x="18924" y="1"/>
                    <a:pt x="18903" y="1"/>
                    <a:pt x="18881" y="2"/>
                  </a:cubicBezTo>
                  <a:cubicBezTo>
                    <a:pt x="18447" y="2"/>
                    <a:pt x="18047" y="269"/>
                    <a:pt x="17580" y="336"/>
                  </a:cubicBezTo>
                  <a:cubicBezTo>
                    <a:pt x="17113" y="336"/>
                    <a:pt x="16613" y="269"/>
                    <a:pt x="16146" y="169"/>
                  </a:cubicBezTo>
                  <a:cubicBezTo>
                    <a:pt x="16038" y="160"/>
                    <a:pt x="15931" y="156"/>
                    <a:pt x="15824" y="156"/>
                  </a:cubicBezTo>
                  <a:cubicBezTo>
                    <a:pt x="15531" y="156"/>
                    <a:pt x="15238" y="187"/>
                    <a:pt x="14945" y="236"/>
                  </a:cubicBezTo>
                  <a:cubicBezTo>
                    <a:pt x="14378" y="269"/>
                    <a:pt x="13811" y="269"/>
                    <a:pt x="13277" y="269"/>
                  </a:cubicBezTo>
                  <a:lnTo>
                    <a:pt x="8006" y="236"/>
                  </a:lnTo>
                  <a:cubicBezTo>
                    <a:pt x="7915" y="228"/>
                    <a:pt x="7823" y="223"/>
                    <a:pt x="7732" y="223"/>
                  </a:cubicBezTo>
                  <a:cubicBezTo>
                    <a:pt x="7458" y="223"/>
                    <a:pt x="7189" y="261"/>
                    <a:pt x="6939" y="336"/>
                  </a:cubicBezTo>
                  <a:cubicBezTo>
                    <a:pt x="6639" y="403"/>
                    <a:pt x="6339" y="569"/>
                    <a:pt x="6072" y="736"/>
                  </a:cubicBezTo>
                  <a:cubicBezTo>
                    <a:pt x="4337" y="1737"/>
                    <a:pt x="2803" y="2971"/>
                    <a:pt x="1435" y="4406"/>
                  </a:cubicBezTo>
                  <a:cubicBezTo>
                    <a:pt x="1001" y="4839"/>
                    <a:pt x="668" y="5340"/>
                    <a:pt x="401" y="5907"/>
                  </a:cubicBezTo>
                  <a:cubicBezTo>
                    <a:pt x="234" y="6340"/>
                    <a:pt x="1" y="6941"/>
                    <a:pt x="301" y="7374"/>
                  </a:cubicBezTo>
                  <a:cubicBezTo>
                    <a:pt x="568" y="7775"/>
                    <a:pt x="1168" y="7941"/>
                    <a:pt x="1602" y="8108"/>
                  </a:cubicBezTo>
                  <a:cubicBezTo>
                    <a:pt x="2169" y="8342"/>
                    <a:pt x="2769" y="8508"/>
                    <a:pt x="3370" y="8642"/>
                  </a:cubicBezTo>
                  <a:cubicBezTo>
                    <a:pt x="4193" y="8724"/>
                    <a:pt x="5017" y="8784"/>
                    <a:pt x="5840" y="8784"/>
                  </a:cubicBezTo>
                  <a:cubicBezTo>
                    <a:pt x="6017" y="8784"/>
                    <a:pt x="6195" y="8781"/>
                    <a:pt x="6372" y="8775"/>
                  </a:cubicBezTo>
                  <a:lnTo>
                    <a:pt x="31857" y="8875"/>
                  </a:lnTo>
                  <a:cubicBezTo>
                    <a:pt x="32324" y="8875"/>
                    <a:pt x="32791" y="8875"/>
                    <a:pt x="33258" y="8842"/>
                  </a:cubicBezTo>
                  <a:cubicBezTo>
                    <a:pt x="33491" y="8809"/>
                    <a:pt x="33725" y="8775"/>
                    <a:pt x="33958" y="8742"/>
                  </a:cubicBezTo>
                  <a:cubicBezTo>
                    <a:pt x="34092" y="8709"/>
                    <a:pt x="34225" y="8675"/>
                    <a:pt x="34359" y="8675"/>
                  </a:cubicBezTo>
                  <a:cubicBezTo>
                    <a:pt x="34592" y="8675"/>
                    <a:pt x="34826" y="8675"/>
                    <a:pt x="34959" y="8475"/>
                  </a:cubicBezTo>
                  <a:cubicBezTo>
                    <a:pt x="35026" y="8375"/>
                    <a:pt x="35092" y="8242"/>
                    <a:pt x="35126" y="8142"/>
                  </a:cubicBezTo>
                  <a:cubicBezTo>
                    <a:pt x="35426" y="7007"/>
                    <a:pt x="34259" y="6340"/>
                    <a:pt x="33958" y="5373"/>
                  </a:cubicBezTo>
                  <a:cubicBezTo>
                    <a:pt x="33925" y="5106"/>
                    <a:pt x="33858" y="4839"/>
                    <a:pt x="33725" y="4606"/>
                  </a:cubicBezTo>
                  <a:cubicBezTo>
                    <a:pt x="33525" y="4272"/>
                    <a:pt x="33091" y="4205"/>
                    <a:pt x="32824" y="3872"/>
                  </a:cubicBezTo>
                  <a:cubicBezTo>
                    <a:pt x="32391" y="3371"/>
                    <a:pt x="32624" y="2437"/>
                    <a:pt x="32157" y="1937"/>
                  </a:cubicBezTo>
                  <a:cubicBezTo>
                    <a:pt x="31890" y="1770"/>
                    <a:pt x="31623" y="1604"/>
                    <a:pt x="31356" y="1537"/>
                  </a:cubicBezTo>
                  <a:cubicBezTo>
                    <a:pt x="30656" y="1203"/>
                    <a:pt x="30122" y="469"/>
                    <a:pt x="29388" y="436"/>
                  </a:cubicBezTo>
                  <a:cubicBezTo>
                    <a:pt x="28955" y="469"/>
                    <a:pt x="28554" y="536"/>
                    <a:pt x="28154" y="636"/>
                  </a:cubicBezTo>
                  <a:cubicBezTo>
                    <a:pt x="28110" y="639"/>
                    <a:pt x="28065" y="641"/>
                    <a:pt x="28021" y="641"/>
                  </a:cubicBezTo>
                  <a:cubicBezTo>
                    <a:pt x="27182" y="641"/>
                    <a:pt x="26392" y="98"/>
                    <a:pt x="25552" y="98"/>
                  </a:cubicBezTo>
                  <a:cubicBezTo>
                    <a:pt x="25508" y="98"/>
                    <a:pt x="25463" y="99"/>
                    <a:pt x="25419" y="102"/>
                  </a:cubicBezTo>
                  <a:cubicBezTo>
                    <a:pt x="24852" y="136"/>
                    <a:pt x="24351" y="469"/>
                    <a:pt x="23751" y="469"/>
                  </a:cubicBezTo>
                  <a:cubicBezTo>
                    <a:pt x="23211" y="469"/>
                    <a:pt x="22671" y="167"/>
                    <a:pt x="22131" y="167"/>
                  </a:cubicBezTo>
                  <a:cubicBezTo>
                    <a:pt x="22104" y="167"/>
                    <a:pt x="22077" y="168"/>
                    <a:pt x="22050" y="169"/>
                  </a:cubicBezTo>
                  <a:cubicBezTo>
                    <a:pt x="21583" y="203"/>
                    <a:pt x="21149" y="436"/>
                    <a:pt x="20682" y="436"/>
                  </a:cubicBezTo>
                  <a:cubicBezTo>
                    <a:pt x="20070" y="436"/>
                    <a:pt x="19552" y="1"/>
                    <a:pt x="189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6"/>
            <p:cNvSpPr/>
            <p:nvPr/>
          </p:nvSpPr>
          <p:spPr>
            <a:xfrm>
              <a:off x="7520250" y="3097925"/>
              <a:ext cx="36700" cy="45050"/>
            </a:xfrm>
            <a:custGeom>
              <a:avLst/>
              <a:gdLst/>
              <a:ahLst/>
              <a:cxnLst/>
              <a:rect l="l" t="t" r="r" b="b"/>
              <a:pathLst>
                <a:path w="1468" h="1802" extrusionOk="0">
                  <a:moveTo>
                    <a:pt x="1020" y="0"/>
                  </a:moveTo>
                  <a:cubicBezTo>
                    <a:pt x="766" y="0"/>
                    <a:pt x="453" y="245"/>
                    <a:pt x="267" y="617"/>
                  </a:cubicBezTo>
                  <a:cubicBezTo>
                    <a:pt x="0" y="1084"/>
                    <a:pt x="0" y="1618"/>
                    <a:pt x="267" y="1751"/>
                  </a:cubicBezTo>
                  <a:cubicBezTo>
                    <a:pt x="314" y="1785"/>
                    <a:pt x="370" y="1801"/>
                    <a:pt x="431" y="1801"/>
                  </a:cubicBezTo>
                  <a:cubicBezTo>
                    <a:pt x="670" y="1801"/>
                    <a:pt x="988" y="1556"/>
                    <a:pt x="1201" y="1184"/>
                  </a:cubicBezTo>
                  <a:cubicBezTo>
                    <a:pt x="1468" y="717"/>
                    <a:pt x="1468" y="217"/>
                    <a:pt x="1201" y="50"/>
                  </a:cubicBezTo>
                  <a:cubicBezTo>
                    <a:pt x="1147" y="16"/>
                    <a:pt x="1085" y="0"/>
                    <a:pt x="1020" y="0"/>
                  </a:cubicBezTo>
                  <a:close/>
                </a:path>
              </a:pathLst>
            </a:custGeom>
            <a:solidFill>
              <a:srgbClr val="F9E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6"/>
            <p:cNvSpPr/>
            <p:nvPr/>
          </p:nvSpPr>
          <p:spPr>
            <a:xfrm>
              <a:off x="8004750" y="3094975"/>
              <a:ext cx="37550" cy="45175"/>
            </a:xfrm>
            <a:custGeom>
              <a:avLst/>
              <a:gdLst/>
              <a:ahLst/>
              <a:cxnLst/>
              <a:rect l="l" t="t" r="r" b="b"/>
              <a:pathLst>
                <a:path w="1502" h="1807" extrusionOk="0">
                  <a:moveTo>
                    <a:pt x="1082" y="0"/>
                  </a:moveTo>
                  <a:cubicBezTo>
                    <a:pt x="822" y="0"/>
                    <a:pt x="488" y="249"/>
                    <a:pt x="267" y="635"/>
                  </a:cubicBezTo>
                  <a:cubicBezTo>
                    <a:pt x="1" y="1102"/>
                    <a:pt x="1" y="1602"/>
                    <a:pt x="267" y="1769"/>
                  </a:cubicBezTo>
                  <a:cubicBezTo>
                    <a:pt x="318" y="1794"/>
                    <a:pt x="374" y="1806"/>
                    <a:pt x="434" y="1806"/>
                  </a:cubicBezTo>
                  <a:cubicBezTo>
                    <a:pt x="692" y="1806"/>
                    <a:pt x="1018" y="1581"/>
                    <a:pt x="1235" y="1202"/>
                  </a:cubicBezTo>
                  <a:cubicBezTo>
                    <a:pt x="1502" y="702"/>
                    <a:pt x="1502" y="201"/>
                    <a:pt x="1235" y="35"/>
                  </a:cubicBezTo>
                  <a:cubicBezTo>
                    <a:pt x="1188" y="11"/>
                    <a:pt x="1137" y="0"/>
                    <a:pt x="1082" y="0"/>
                  </a:cubicBezTo>
                  <a:close/>
                </a:path>
              </a:pathLst>
            </a:custGeom>
            <a:solidFill>
              <a:srgbClr val="F9E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6"/>
            <p:cNvSpPr/>
            <p:nvPr/>
          </p:nvSpPr>
          <p:spPr>
            <a:xfrm>
              <a:off x="7603625" y="3067975"/>
              <a:ext cx="50075" cy="30725"/>
            </a:xfrm>
            <a:custGeom>
              <a:avLst/>
              <a:gdLst/>
              <a:ahLst/>
              <a:cxnLst/>
              <a:rect l="l" t="t" r="r" b="b"/>
              <a:pathLst>
                <a:path w="2003" h="1229" extrusionOk="0">
                  <a:moveTo>
                    <a:pt x="1302" y="0"/>
                  </a:moveTo>
                  <a:cubicBezTo>
                    <a:pt x="1157" y="0"/>
                    <a:pt x="998" y="26"/>
                    <a:pt x="835" y="80"/>
                  </a:cubicBezTo>
                  <a:cubicBezTo>
                    <a:pt x="334" y="247"/>
                    <a:pt x="1" y="614"/>
                    <a:pt x="68" y="914"/>
                  </a:cubicBezTo>
                  <a:cubicBezTo>
                    <a:pt x="135" y="1117"/>
                    <a:pt x="384" y="1228"/>
                    <a:pt x="693" y="1228"/>
                  </a:cubicBezTo>
                  <a:cubicBezTo>
                    <a:pt x="842" y="1228"/>
                    <a:pt x="1005" y="1202"/>
                    <a:pt x="1168" y="1148"/>
                  </a:cubicBezTo>
                  <a:cubicBezTo>
                    <a:pt x="1669" y="981"/>
                    <a:pt x="2002" y="614"/>
                    <a:pt x="1902" y="314"/>
                  </a:cubicBezTo>
                  <a:cubicBezTo>
                    <a:pt x="1835" y="112"/>
                    <a:pt x="1600" y="0"/>
                    <a:pt x="1302" y="0"/>
                  </a:cubicBezTo>
                  <a:close/>
                </a:path>
              </a:pathLst>
            </a:custGeom>
            <a:solidFill>
              <a:srgbClr val="F9E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6"/>
            <p:cNvSpPr/>
            <p:nvPr/>
          </p:nvSpPr>
          <p:spPr>
            <a:xfrm>
              <a:off x="7888000" y="3066175"/>
              <a:ext cx="50075" cy="30000"/>
            </a:xfrm>
            <a:custGeom>
              <a:avLst/>
              <a:gdLst/>
              <a:ahLst/>
              <a:cxnLst/>
              <a:rect l="l" t="t" r="r" b="b"/>
              <a:pathLst>
                <a:path w="2003" h="1200" extrusionOk="0">
                  <a:moveTo>
                    <a:pt x="720" y="1"/>
                  </a:moveTo>
                  <a:cubicBezTo>
                    <a:pt x="383" y="1"/>
                    <a:pt x="117" y="131"/>
                    <a:pt x="67" y="353"/>
                  </a:cubicBezTo>
                  <a:cubicBezTo>
                    <a:pt x="1" y="653"/>
                    <a:pt x="334" y="1020"/>
                    <a:pt x="868" y="1153"/>
                  </a:cubicBezTo>
                  <a:cubicBezTo>
                    <a:pt x="987" y="1185"/>
                    <a:pt x="1104" y="1200"/>
                    <a:pt x="1214" y="1200"/>
                  </a:cubicBezTo>
                  <a:cubicBezTo>
                    <a:pt x="1568" y="1200"/>
                    <a:pt x="1851" y="1048"/>
                    <a:pt x="1902" y="820"/>
                  </a:cubicBezTo>
                  <a:cubicBezTo>
                    <a:pt x="2002" y="519"/>
                    <a:pt x="1635" y="186"/>
                    <a:pt x="1101" y="52"/>
                  </a:cubicBezTo>
                  <a:cubicBezTo>
                    <a:pt x="970" y="17"/>
                    <a:pt x="841" y="1"/>
                    <a:pt x="720" y="1"/>
                  </a:cubicBezTo>
                  <a:close/>
                </a:path>
              </a:pathLst>
            </a:custGeom>
            <a:solidFill>
              <a:srgbClr val="F9E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6"/>
            <p:cNvSpPr/>
            <p:nvPr/>
          </p:nvSpPr>
          <p:spPr>
            <a:xfrm>
              <a:off x="7422675" y="3194750"/>
              <a:ext cx="49225" cy="28775"/>
            </a:xfrm>
            <a:custGeom>
              <a:avLst/>
              <a:gdLst/>
              <a:ahLst/>
              <a:cxnLst/>
              <a:rect l="l" t="t" r="r" b="b"/>
              <a:pathLst>
                <a:path w="1969" h="1151" extrusionOk="0">
                  <a:moveTo>
                    <a:pt x="832" y="0"/>
                  </a:moveTo>
                  <a:cubicBezTo>
                    <a:pt x="394" y="0"/>
                    <a:pt x="63" y="186"/>
                    <a:pt x="34" y="447"/>
                  </a:cubicBezTo>
                  <a:cubicBezTo>
                    <a:pt x="0" y="780"/>
                    <a:pt x="367" y="1080"/>
                    <a:pt x="901" y="1147"/>
                  </a:cubicBezTo>
                  <a:cubicBezTo>
                    <a:pt x="940" y="1150"/>
                    <a:pt x="978" y="1151"/>
                    <a:pt x="1017" y="1151"/>
                  </a:cubicBezTo>
                  <a:cubicBezTo>
                    <a:pt x="1500" y="1151"/>
                    <a:pt x="1904" y="959"/>
                    <a:pt x="1935" y="680"/>
                  </a:cubicBezTo>
                  <a:cubicBezTo>
                    <a:pt x="1968" y="380"/>
                    <a:pt x="1568" y="80"/>
                    <a:pt x="1034" y="13"/>
                  </a:cubicBezTo>
                  <a:cubicBezTo>
                    <a:pt x="965" y="4"/>
                    <a:pt x="897" y="0"/>
                    <a:pt x="832" y="0"/>
                  </a:cubicBezTo>
                  <a:close/>
                </a:path>
              </a:pathLst>
            </a:custGeom>
            <a:solidFill>
              <a:srgbClr val="F9E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6"/>
            <p:cNvSpPr/>
            <p:nvPr/>
          </p:nvSpPr>
          <p:spPr>
            <a:xfrm>
              <a:off x="8074800" y="3194750"/>
              <a:ext cx="49225" cy="28775"/>
            </a:xfrm>
            <a:custGeom>
              <a:avLst/>
              <a:gdLst/>
              <a:ahLst/>
              <a:cxnLst/>
              <a:rect l="l" t="t" r="r" b="b"/>
              <a:pathLst>
                <a:path w="1969" h="1151" extrusionOk="0">
                  <a:moveTo>
                    <a:pt x="832" y="0"/>
                  </a:moveTo>
                  <a:cubicBezTo>
                    <a:pt x="395" y="0"/>
                    <a:pt x="63" y="186"/>
                    <a:pt x="34" y="447"/>
                  </a:cubicBezTo>
                  <a:cubicBezTo>
                    <a:pt x="1" y="780"/>
                    <a:pt x="401" y="1080"/>
                    <a:pt x="901" y="1147"/>
                  </a:cubicBezTo>
                  <a:cubicBezTo>
                    <a:pt x="940" y="1150"/>
                    <a:pt x="979" y="1151"/>
                    <a:pt x="1017" y="1151"/>
                  </a:cubicBezTo>
                  <a:cubicBezTo>
                    <a:pt x="1501" y="1151"/>
                    <a:pt x="1904" y="959"/>
                    <a:pt x="1935" y="680"/>
                  </a:cubicBezTo>
                  <a:cubicBezTo>
                    <a:pt x="1969" y="380"/>
                    <a:pt x="1568" y="80"/>
                    <a:pt x="1035" y="13"/>
                  </a:cubicBezTo>
                  <a:cubicBezTo>
                    <a:pt x="965" y="4"/>
                    <a:pt x="897" y="0"/>
                    <a:pt x="832" y="0"/>
                  </a:cubicBezTo>
                  <a:close/>
                </a:path>
              </a:pathLst>
            </a:custGeom>
            <a:solidFill>
              <a:srgbClr val="F9E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6"/>
            <p:cNvSpPr/>
            <p:nvPr/>
          </p:nvSpPr>
          <p:spPr>
            <a:xfrm>
              <a:off x="7427675" y="3112175"/>
              <a:ext cx="35875" cy="46175"/>
            </a:xfrm>
            <a:custGeom>
              <a:avLst/>
              <a:gdLst/>
              <a:ahLst/>
              <a:cxnLst/>
              <a:rect l="l" t="t" r="r" b="b"/>
              <a:pathLst>
                <a:path w="1435" h="1847" extrusionOk="0">
                  <a:moveTo>
                    <a:pt x="464" y="1"/>
                  </a:moveTo>
                  <a:cubicBezTo>
                    <a:pt x="406" y="1"/>
                    <a:pt x="351" y="16"/>
                    <a:pt x="301" y="47"/>
                  </a:cubicBezTo>
                  <a:cubicBezTo>
                    <a:pt x="34" y="180"/>
                    <a:pt x="0" y="681"/>
                    <a:pt x="234" y="1181"/>
                  </a:cubicBezTo>
                  <a:cubicBezTo>
                    <a:pt x="430" y="1573"/>
                    <a:pt x="742" y="1847"/>
                    <a:pt x="996" y="1847"/>
                  </a:cubicBezTo>
                  <a:cubicBezTo>
                    <a:pt x="1045" y="1847"/>
                    <a:pt x="1091" y="1837"/>
                    <a:pt x="1135" y="1815"/>
                  </a:cubicBezTo>
                  <a:cubicBezTo>
                    <a:pt x="1401" y="1682"/>
                    <a:pt x="1435" y="1148"/>
                    <a:pt x="1201" y="681"/>
                  </a:cubicBezTo>
                  <a:cubicBezTo>
                    <a:pt x="1012" y="275"/>
                    <a:pt x="713" y="1"/>
                    <a:pt x="464" y="1"/>
                  </a:cubicBezTo>
                  <a:close/>
                </a:path>
              </a:pathLst>
            </a:custGeom>
            <a:solidFill>
              <a:srgbClr val="F9E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6"/>
            <p:cNvSpPr/>
            <p:nvPr/>
          </p:nvSpPr>
          <p:spPr>
            <a:xfrm>
              <a:off x="7555275" y="3190475"/>
              <a:ext cx="47550" cy="37075"/>
            </a:xfrm>
            <a:custGeom>
              <a:avLst/>
              <a:gdLst/>
              <a:ahLst/>
              <a:cxnLst/>
              <a:rect l="l" t="t" r="r" b="b"/>
              <a:pathLst>
                <a:path w="1902" h="1483" extrusionOk="0">
                  <a:moveTo>
                    <a:pt x="531" y="0"/>
                  </a:moveTo>
                  <a:cubicBezTo>
                    <a:pt x="370" y="0"/>
                    <a:pt x="238" y="51"/>
                    <a:pt x="167" y="151"/>
                  </a:cubicBezTo>
                  <a:cubicBezTo>
                    <a:pt x="0" y="418"/>
                    <a:pt x="234" y="885"/>
                    <a:pt x="634" y="1185"/>
                  </a:cubicBezTo>
                  <a:cubicBezTo>
                    <a:pt x="887" y="1379"/>
                    <a:pt x="1162" y="1483"/>
                    <a:pt x="1381" y="1483"/>
                  </a:cubicBezTo>
                  <a:cubicBezTo>
                    <a:pt x="1537" y="1483"/>
                    <a:pt x="1665" y="1430"/>
                    <a:pt x="1735" y="1318"/>
                  </a:cubicBezTo>
                  <a:cubicBezTo>
                    <a:pt x="1901" y="1051"/>
                    <a:pt x="1701" y="618"/>
                    <a:pt x="1268" y="284"/>
                  </a:cubicBezTo>
                  <a:cubicBezTo>
                    <a:pt x="1019" y="93"/>
                    <a:pt x="748" y="0"/>
                    <a:pt x="531" y="0"/>
                  </a:cubicBezTo>
                  <a:close/>
                </a:path>
              </a:pathLst>
            </a:custGeom>
            <a:solidFill>
              <a:srgbClr val="F9E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6"/>
            <p:cNvSpPr/>
            <p:nvPr/>
          </p:nvSpPr>
          <p:spPr>
            <a:xfrm>
              <a:off x="7953050" y="3190475"/>
              <a:ext cx="47550" cy="37075"/>
            </a:xfrm>
            <a:custGeom>
              <a:avLst/>
              <a:gdLst/>
              <a:ahLst/>
              <a:cxnLst/>
              <a:rect l="l" t="t" r="r" b="b"/>
              <a:pathLst>
                <a:path w="1902" h="1483" extrusionOk="0">
                  <a:moveTo>
                    <a:pt x="545" y="0"/>
                  </a:moveTo>
                  <a:cubicBezTo>
                    <a:pt x="386" y="0"/>
                    <a:pt x="253" y="51"/>
                    <a:pt x="167" y="151"/>
                  </a:cubicBezTo>
                  <a:cubicBezTo>
                    <a:pt x="0" y="418"/>
                    <a:pt x="234" y="885"/>
                    <a:pt x="634" y="1185"/>
                  </a:cubicBezTo>
                  <a:cubicBezTo>
                    <a:pt x="887" y="1379"/>
                    <a:pt x="1162" y="1483"/>
                    <a:pt x="1381" y="1483"/>
                  </a:cubicBezTo>
                  <a:cubicBezTo>
                    <a:pt x="1538" y="1483"/>
                    <a:pt x="1665" y="1430"/>
                    <a:pt x="1735" y="1318"/>
                  </a:cubicBezTo>
                  <a:cubicBezTo>
                    <a:pt x="1902" y="1051"/>
                    <a:pt x="1702" y="618"/>
                    <a:pt x="1268" y="284"/>
                  </a:cubicBezTo>
                  <a:cubicBezTo>
                    <a:pt x="1019" y="93"/>
                    <a:pt x="759" y="0"/>
                    <a:pt x="545" y="0"/>
                  </a:cubicBezTo>
                  <a:close/>
                </a:path>
              </a:pathLst>
            </a:custGeom>
            <a:solidFill>
              <a:srgbClr val="F9E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6"/>
            <p:cNvSpPr/>
            <p:nvPr/>
          </p:nvSpPr>
          <p:spPr>
            <a:xfrm>
              <a:off x="7606125" y="3074650"/>
              <a:ext cx="186825" cy="70400"/>
            </a:xfrm>
            <a:custGeom>
              <a:avLst/>
              <a:gdLst/>
              <a:ahLst/>
              <a:cxnLst/>
              <a:rect l="l" t="t" r="r" b="b"/>
              <a:pathLst>
                <a:path w="7473" h="2816" extrusionOk="0">
                  <a:moveTo>
                    <a:pt x="5394" y="1"/>
                  </a:moveTo>
                  <a:cubicBezTo>
                    <a:pt x="5299" y="1"/>
                    <a:pt x="5203" y="5"/>
                    <a:pt x="5105" y="14"/>
                  </a:cubicBezTo>
                  <a:cubicBezTo>
                    <a:pt x="4471" y="14"/>
                    <a:pt x="3804" y="80"/>
                    <a:pt x="3170" y="247"/>
                  </a:cubicBezTo>
                  <a:cubicBezTo>
                    <a:pt x="2269" y="447"/>
                    <a:pt x="1469" y="1014"/>
                    <a:pt x="935" y="1782"/>
                  </a:cubicBezTo>
                  <a:cubicBezTo>
                    <a:pt x="801" y="1982"/>
                    <a:pt x="1" y="2716"/>
                    <a:pt x="401" y="2816"/>
                  </a:cubicBezTo>
                  <a:cubicBezTo>
                    <a:pt x="801" y="2816"/>
                    <a:pt x="1168" y="2749"/>
                    <a:pt x="1569" y="2682"/>
                  </a:cubicBezTo>
                  <a:cubicBezTo>
                    <a:pt x="2036" y="2582"/>
                    <a:pt x="2536" y="2515"/>
                    <a:pt x="3036" y="2482"/>
                  </a:cubicBezTo>
                  <a:cubicBezTo>
                    <a:pt x="4070" y="2382"/>
                    <a:pt x="5105" y="2215"/>
                    <a:pt x="6072" y="1915"/>
                  </a:cubicBezTo>
                  <a:cubicBezTo>
                    <a:pt x="6506" y="1815"/>
                    <a:pt x="6872" y="1615"/>
                    <a:pt x="7173" y="1348"/>
                  </a:cubicBezTo>
                  <a:cubicBezTo>
                    <a:pt x="7406" y="1181"/>
                    <a:pt x="7473" y="914"/>
                    <a:pt x="7373" y="681"/>
                  </a:cubicBezTo>
                  <a:cubicBezTo>
                    <a:pt x="7173" y="414"/>
                    <a:pt x="6906" y="214"/>
                    <a:pt x="6572" y="180"/>
                  </a:cubicBezTo>
                  <a:cubicBezTo>
                    <a:pt x="6439" y="114"/>
                    <a:pt x="6305" y="80"/>
                    <a:pt x="6172" y="80"/>
                  </a:cubicBezTo>
                  <a:cubicBezTo>
                    <a:pt x="5903" y="31"/>
                    <a:pt x="5653" y="1"/>
                    <a:pt x="5394" y="1"/>
                  </a:cubicBezTo>
                  <a:close/>
                </a:path>
              </a:pathLst>
            </a:custGeom>
            <a:solidFill>
              <a:srgbClr val="FCB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6"/>
            <p:cNvSpPr/>
            <p:nvPr/>
          </p:nvSpPr>
          <p:spPr>
            <a:xfrm>
              <a:off x="7685350" y="3079150"/>
              <a:ext cx="107600" cy="47575"/>
            </a:xfrm>
            <a:custGeom>
              <a:avLst/>
              <a:gdLst/>
              <a:ahLst/>
              <a:cxnLst/>
              <a:rect l="l" t="t" r="r" b="b"/>
              <a:pathLst>
                <a:path w="4304" h="1903" extrusionOk="0">
                  <a:moveTo>
                    <a:pt x="3403" y="0"/>
                  </a:moveTo>
                  <a:cubicBezTo>
                    <a:pt x="3070" y="134"/>
                    <a:pt x="2736" y="301"/>
                    <a:pt x="2469" y="534"/>
                  </a:cubicBezTo>
                  <a:cubicBezTo>
                    <a:pt x="2069" y="834"/>
                    <a:pt x="1635" y="1101"/>
                    <a:pt x="1202" y="1368"/>
                  </a:cubicBezTo>
                  <a:cubicBezTo>
                    <a:pt x="801" y="1568"/>
                    <a:pt x="401" y="1735"/>
                    <a:pt x="1" y="1868"/>
                  </a:cubicBezTo>
                  <a:cubicBezTo>
                    <a:pt x="29" y="1892"/>
                    <a:pt x="92" y="1903"/>
                    <a:pt x="182" y="1903"/>
                  </a:cubicBezTo>
                  <a:cubicBezTo>
                    <a:pt x="847" y="1903"/>
                    <a:pt x="2988" y="1327"/>
                    <a:pt x="3370" y="1268"/>
                  </a:cubicBezTo>
                  <a:cubicBezTo>
                    <a:pt x="3603" y="1235"/>
                    <a:pt x="3804" y="1201"/>
                    <a:pt x="4004" y="1168"/>
                  </a:cubicBezTo>
                  <a:cubicBezTo>
                    <a:pt x="4204" y="1001"/>
                    <a:pt x="4304" y="734"/>
                    <a:pt x="4204" y="501"/>
                  </a:cubicBezTo>
                  <a:cubicBezTo>
                    <a:pt x="4004" y="234"/>
                    <a:pt x="3703" y="34"/>
                    <a:pt x="3403" y="0"/>
                  </a:cubicBezTo>
                  <a:close/>
                </a:path>
              </a:pathLst>
            </a:custGeom>
            <a:solidFill>
              <a:srgbClr val="542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6"/>
            <p:cNvSpPr/>
            <p:nvPr/>
          </p:nvSpPr>
          <p:spPr>
            <a:xfrm>
              <a:off x="7711200" y="3073650"/>
              <a:ext cx="236025" cy="85075"/>
            </a:xfrm>
            <a:custGeom>
              <a:avLst/>
              <a:gdLst/>
              <a:ahLst/>
              <a:cxnLst/>
              <a:rect l="l" t="t" r="r" b="b"/>
              <a:pathLst>
                <a:path w="9441" h="3403" extrusionOk="0">
                  <a:moveTo>
                    <a:pt x="4905" y="1"/>
                  </a:moveTo>
                  <a:cubicBezTo>
                    <a:pt x="4736" y="1"/>
                    <a:pt x="4568" y="7"/>
                    <a:pt x="4404" y="20"/>
                  </a:cubicBezTo>
                  <a:cubicBezTo>
                    <a:pt x="3637" y="87"/>
                    <a:pt x="2903" y="320"/>
                    <a:pt x="2202" y="654"/>
                  </a:cubicBezTo>
                  <a:cubicBezTo>
                    <a:pt x="1602" y="921"/>
                    <a:pt x="1102" y="1254"/>
                    <a:pt x="535" y="1555"/>
                  </a:cubicBezTo>
                  <a:cubicBezTo>
                    <a:pt x="401" y="1621"/>
                    <a:pt x="301" y="1688"/>
                    <a:pt x="201" y="1788"/>
                  </a:cubicBezTo>
                  <a:lnTo>
                    <a:pt x="168" y="1822"/>
                  </a:lnTo>
                  <a:cubicBezTo>
                    <a:pt x="1" y="2022"/>
                    <a:pt x="368" y="2255"/>
                    <a:pt x="735" y="2422"/>
                  </a:cubicBezTo>
                  <a:cubicBezTo>
                    <a:pt x="1936" y="2889"/>
                    <a:pt x="3237" y="3189"/>
                    <a:pt x="4537" y="3323"/>
                  </a:cubicBezTo>
                  <a:cubicBezTo>
                    <a:pt x="5075" y="3371"/>
                    <a:pt x="5630" y="3402"/>
                    <a:pt x="6177" y="3402"/>
                  </a:cubicBezTo>
                  <a:cubicBezTo>
                    <a:pt x="6377" y="3402"/>
                    <a:pt x="6576" y="3398"/>
                    <a:pt x="6772" y="3389"/>
                  </a:cubicBezTo>
                  <a:cubicBezTo>
                    <a:pt x="6885" y="3395"/>
                    <a:pt x="6997" y="3398"/>
                    <a:pt x="7109" y="3398"/>
                  </a:cubicBezTo>
                  <a:cubicBezTo>
                    <a:pt x="7632" y="3398"/>
                    <a:pt x="8158" y="3338"/>
                    <a:pt x="8707" y="3256"/>
                  </a:cubicBezTo>
                  <a:cubicBezTo>
                    <a:pt x="8974" y="3189"/>
                    <a:pt x="9207" y="3022"/>
                    <a:pt x="9341" y="2789"/>
                  </a:cubicBezTo>
                  <a:cubicBezTo>
                    <a:pt x="9408" y="2622"/>
                    <a:pt x="9441" y="2455"/>
                    <a:pt x="9441" y="2289"/>
                  </a:cubicBezTo>
                  <a:cubicBezTo>
                    <a:pt x="9441" y="1855"/>
                    <a:pt x="9174" y="1388"/>
                    <a:pt x="8374" y="1154"/>
                  </a:cubicBezTo>
                  <a:cubicBezTo>
                    <a:pt x="8040" y="1088"/>
                    <a:pt x="7673" y="988"/>
                    <a:pt x="7339" y="888"/>
                  </a:cubicBezTo>
                  <a:cubicBezTo>
                    <a:pt x="7039" y="721"/>
                    <a:pt x="6939" y="521"/>
                    <a:pt x="6672" y="354"/>
                  </a:cubicBezTo>
                  <a:cubicBezTo>
                    <a:pt x="6297" y="113"/>
                    <a:pt x="5598" y="1"/>
                    <a:pt x="4905" y="1"/>
                  </a:cubicBezTo>
                  <a:close/>
                </a:path>
              </a:pathLst>
            </a:custGeom>
            <a:solidFill>
              <a:srgbClr val="ADA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6"/>
            <p:cNvSpPr/>
            <p:nvPr/>
          </p:nvSpPr>
          <p:spPr>
            <a:xfrm>
              <a:off x="7711200" y="3118350"/>
              <a:ext cx="233525" cy="40275"/>
            </a:xfrm>
            <a:custGeom>
              <a:avLst/>
              <a:gdLst/>
              <a:ahLst/>
              <a:cxnLst/>
              <a:rect l="l" t="t" r="r" b="b"/>
              <a:pathLst>
                <a:path w="9341" h="1611" extrusionOk="0">
                  <a:moveTo>
                    <a:pt x="168" y="0"/>
                  </a:moveTo>
                  <a:cubicBezTo>
                    <a:pt x="1" y="234"/>
                    <a:pt x="368" y="467"/>
                    <a:pt x="735" y="601"/>
                  </a:cubicBezTo>
                  <a:cubicBezTo>
                    <a:pt x="1969" y="1101"/>
                    <a:pt x="3237" y="1401"/>
                    <a:pt x="4571" y="1501"/>
                  </a:cubicBezTo>
                  <a:cubicBezTo>
                    <a:pt x="5305" y="1601"/>
                    <a:pt x="6039" y="1601"/>
                    <a:pt x="6772" y="1601"/>
                  </a:cubicBezTo>
                  <a:cubicBezTo>
                    <a:pt x="6885" y="1607"/>
                    <a:pt x="6998" y="1610"/>
                    <a:pt x="7112" y="1610"/>
                  </a:cubicBezTo>
                  <a:cubicBezTo>
                    <a:pt x="7641" y="1610"/>
                    <a:pt x="8186" y="1550"/>
                    <a:pt x="8707" y="1468"/>
                  </a:cubicBezTo>
                  <a:cubicBezTo>
                    <a:pt x="8974" y="1401"/>
                    <a:pt x="9207" y="1201"/>
                    <a:pt x="9341" y="968"/>
                  </a:cubicBezTo>
                  <a:cubicBezTo>
                    <a:pt x="9274" y="901"/>
                    <a:pt x="9174" y="834"/>
                    <a:pt x="9074" y="767"/>
                  </a:cubicBezTo>
                  <a:cubicBezTo>
                    <a:pt x="8507" y="501"/>
                    <a:pt x="7940" y="367"/>
                    <a:pt x="7306" y="367"/>
                  </a:cubicBezTo>
                  <a:cubicBezTo>
                    <a:pt x="6639" y="300"/>
                    <a:pt x="5938" y="300"/>
                    <a:pt x="5238" y="300"/>
                  </a:cubicBezTo>
                  <a:cubicBezTo>
                    <a:pt x="4204" y="300"/>
                    <a:pt x="3203" y="234"/>
                    <a:pt x="2202" y="134"/>
                  </a:cubicBezTo>
                  <a:cubicBezTo>
                    <a:pt x="1569" y="67"/>
                    <a:pt x="902" y="0"/>
                    <a:pt x="234" y="0"/>
                  </a:cubicBezTo>
                  <a:close/>
                </a:path>
              </a:pathLst>
            </a:custGeom>
            <a:solidFill>
              <a:srgbClr val="542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6"/>
            <p:cNvSpPr/>
            <p:nvPr/>
          </p:nvSpPr>
          <p:spPr>
            <a:xfrm>
              <a:off x="7596950" y="3117500"/>
              <a:ext cx="346950" cy="119275"/>
            </a:xfrm>
            <a:custGeom>
              <a:avLst/>
              <a:gdLst/>
              <a:ahLst/>
              <a:cxnLst/>
              <a:rect l="l" t="t" r="r" b="b"/>
              <a:pathLst>
                <a:path w="13878" h="4771" extrusionOk="0">
                  <a:moveTo>
                    <a:pt x="4538" y="1"/>
                  </a:moveTo>
                  <a:cubicBezTo>
                    <a:pt x="4104" y="1"/>
                    <a:pt x="3704" y="34"/>
                    <a:pt x="3303" y="101"/>
                  </a:cubicBezTo>
                  <a:lnTo>
                    <a:pt x="3203" y="101"/>
                  </a:lnTo>
                  <a:cubicBezTo>
                    <a:pt x="2636" y="201"/>
                    <a:pt x="2069" y="334"/>
                    <a:pt x="1502" y="535"/>
                  </a:cubicBezTo>
                  <a:lnTo>
                    <a:pt x="1435" y="568"/>
                  </a:lnTo>
                  <a:cubicBezTo>
                    <a:pt x="1269" y="601"/>
                    <a:pt x="1102" y="701"/>
                    <a:pt x="935" y="768"/>
                  </a:cubicBezTo>
                  <a:lnTo>
                    <a:pt x="902" y="801"/>
                  </a:lnTo>
                  <a:cubicBezTo>
                    <a:pt x="601" y="901"/>
                    <a:pt x="368" y="1068"/>
                    <a:pt x="134" y="1268"/>
                  </a:cubicBezTo>
                  <a:lnTo>
                    <a:pt x="68" y="1368"/>
                  </a:lnTo>
                  <a:lnTo>
                    <a:pt x="68" y="1402"/>
                  </a:lnTo>
                  <a:lnTo>
                    <a:pt x="1" y="1602"/>
                  </a:lnTo>
                  <a:cubicBezTo>
                    <a:pt x="1" y="1635"/>
                    <a:pt x="1" y="1635"/>
                    <a:pt x="1" y="1669"/>
                  </a:cubicBezTo>
                  <a:cubicBezTo>
                    <a:pt x="234" y="2469"/>
                    <a:pt x="1402" y="3136"/>
                    <a:pt x="2670" y="3703"/>
                  </a:cubicBezTo>
                  <a:cubicBezTo>
                    <a:pt x="3637" y="4137"/>
                    <a:pt x="4638" y="4437"/>
                    <a:pt x="5672" y="4637"/>
                  </a:cubicBezTo>
                  <a:cubicBezTo>
                    <a:pt x="6205" y="4726"/>
                    <a:pt x="6754" y="4771"/>
                    <a:pt x="7307" y="4771"/>
                  </a:cubicBezTo>
                  <a:cubicBezTo>
                    <a:pt x="7584" y="4771"/>
                    <a:pt x="7862" y="4760"/>
                    <a:pt x="8140" y="4738"/>
                  </a:cubicBezTo>
                  <a:lnTo>
                    <a:pt x="8340" y="4738"/>
                  </a:lnTo>
                  <a:cubicBezTo>
                    <a:pt x="8674" y="4704"/>
                    <a:pt x="8974" y="4637"/>
                    <a:pt x="9308" y="4571"/>
                  </a:cubicBezTo>
                  <a:cubicBezTo>
                    <a:pt x="9741" y="4471"/>
                    <a:pt x="10142" y="4337"/>
                    <a:pt x="10575" y="4170"/>
                  </a:cubicBezTo>
                  <a:lnTo>
                    <a:pt x="10742" y="4104"/>
                  </a:lnTo>
                  <a:lnTo>
                    <a:pt x="10842" y="4070"/>
                  </a:lnTo>
                  <a:cubicBezTo>
                    <a:pt x="11309" y="3904"/>
                    <a:pt x="11743" y="3737"/>
                    <a:pt x="12176" y="3537"/>
                  </a:cubicBezTo>
                  <a:lnTo>
                    <a:pt x="12376" y="3470"/>
                  </a:lnTo>
                  <a:lnTo>
                    <a:pt x="12443" y="3437"/>
                  </a:lnTo>
                  <a:cubicBezTo>
                    <a:pt x="12777" y="3303"/>
                    <a:pt x="13077" y="3136"/>
                    <a:pt x="13377" y="2936"/>
                  </a:cubicBezTo>
                  <a:cubicBezTo>
                    <a:pt x="13411" y="2903"/>
                    <a:pt x="13444" y="2870"/>
                    <a:pt x="13477" y="2870"/>
                  </a:cubicBezTo>
                  <a:cubicBezTo>
                    <a:pt x="13477" y="2836"/>
                    <a:pt x="13511" y="2836"/>
                    <a:pt x="13511" y="2836"/>
                  </a:cubicBezTo>
                  <a:cubicBezTo>
                    <a:pt x="13744" y="2636"/>
                    <a:pt x="13878" y="2302"/>
                    <a:pt x="13844" y="2002"/>
                  </a:cubicBezTo>
                  <a:cubicBezTo>
                    <a:pt x="13844" y="1969"/>
                    <a:pt x="13844" y="1969"/>
                    <a:pt x="13844" y="1969"/>
                  </a:cubicBezTo>
                  <a:cubicBezTo>
                    <a:pt x="13744" y="1635"/>
                    <a:pt x="13511" y="1335"/>
                    <a:pt x="13244" y="1168"/>
                  </a:cubicBezTo>
                  <a:lnTo>
                    <a:pt x="13144" y="1102"/>
                  </a:lnTo>
                  <a:cubicBezTo>
                    <a:pt x="13144" y="1068"/>
                    <a:pt x="13110" y="1068"/>
                    <a:pt x="13110" y="1068"/>
                  </a:cubicBezTo>
                  <a:cubicBezTo>
                    <a:pt x="12944" y="935"/>
                    <a:pt x="12810" y="868"/>
                    <a:pt x="12643" y="801"/>
                  </a:cubicBezTo>
                  <a:cubicBezTo>
                    <a:pt x="11743" y="468"/>
                    <a:pt x="10408" y="568"/>
                    <a:pt x="9241" y="468"/>
                  </a:cubicBezTo>
                  <a:cubicBezTo>
                    <a:pt x="7940" y="401"/>
                    <a:pt x="6806" y="101"/>
                    <a:pt x="5505" y="1"/>
                  </a:cubicBezTo>
                  <a:close/>
                </a:path>
              </a:pathLst>
            </a:custGeom>
            <a:solidFill>
              <a:srgbClr val="FF86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6"/>
            <p:cNvSpPr/>
            <p:nvPr/>
          </p:nvSpPr>
          <p:spPr>
            <a:xfrm>
              <a:off x="7596950" y="3157525"/>
              <a:ext cx="208525" cy="78425"/>
            </a:xfrm>
            <a:custGeom>
              <a:avLst/>
              <a:gdLst/>
              <a:ahLst/>
              <a:cxnLst/>
              <a:rect l="l" t="t" r="r" b="b"/>
              <a:pathLst>
                <a:path w="8341" h="3137" extrusionOk="0">
                  <a:moveTo>
                    <a:pt x="1" y="1"/>
                  </a:moveTo>
                  <a:cubicBezTo>
                    <a:pt x="1" y="34"/>
                    <a:pt x="1" y="34"/>
                    <a:pt x="1" y="68"/>
                  </a:cubicBezTo>
                  <a:cubicBezTo>
                    <a:pt x="501" y="335"/>
                    <a:pt x="1002" y="635"/>
                    <a:pt x="1435" y="1002"/>
                  </a:cubicBezTo>
                  <a:cubicBezTo>
                    <a:pt x="2036" y="1469"/>
                    <a:pt x="2703" y="1869"/>
                    <a:pt x="3403" y="2203"/>
                  </a:cubicBezTo>
                  <a:cubicBezTo>
                    <a:pt x="4704" y="2736"/>
                    <a:pt x="6506" y="3003"/>
                    <a:pt x="8140" y="3137"/>
                  </a:cubicBezTo>
                  <a:lnTo>
                    <a:pt x="8340" y="3103"/>
                  </a:lnTo>
                  <a:cubicBezTo>
                    <a:pt x="6672" y="3003"/>
                    <a:pt x="4804" y="2736"/>
                    <a:pt x="3470" y="2169"/>
                  </a:cubicBezTo>
                  <a:cubicBezTo>
                    <a:pt x="2770" y="1869"/>
                    <a:pt x="2102" y="1469"/>
                    <a:pt x="1502" y="1002"/>
                  </a:cubicBezTo>
                  <a:cubicBezTo>
                    <a:pt x="1035" y="635"/>
                    <a:pt x="535" y="301"/>
                    <a:pt x="1" y="1"/>
                  </a:cubicBezTo>
                  <a:close/>
                </a:path>
              </a:pathLst>
            </a:custGeom>
            <a:solidFill>
              <a:srgbClr val="F9E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6"/>
            <p:cNvSpPr/>
            <p:nvPr/>
          </p:nvSpPr>
          <p:spPr>
            <a:xfrm>
              <a:off x="7598625" y="3151700"/>
              <a:ext cx="269400" cy="73975"/>
            </a:xfrm>
            <a:custGeom>
              <a:avLst/>
              <a:gdLst/>
              <a:ahLst/>
              <a:cxnLst/>
              <a:rect l="l" t="t" r="r" b="b"/>
              <a:pathLst>
                <a:path w="10776" h="2959" extrusionOk="0">
                  <a:moveTo>
                    <a:pt x="1" y="0"/>
                  </a:moveTo>
                  <a:lnTo>
                    <a:pt x="1" y="67"/>
                  </a:lnTo>
                  <a:cubicBezTo>
                    <a:pt x="868" y="334"/>
                    <a:pt x="1702" y="768"/>
                    <a:pt x="2502" y="1268"/>
                  </a:cubicBezTo>
                  <a:cubicBezTo>
                    <a:pt x="2636" y="1368"/>
                    <a:pt x="2769" y="1468"/>
                    <a:pt x="2903" y="1568"/>
                  </a:cubicBezTo>
                  <a:cubicBezTo>
                    <a:pt x="3270" y="1868"/>
                    <a:pt x="3670" y="2102"/>
                    <a:pt x="4070" y="2302"/>
                  </a:cubicBezTo>
                  <a:cubicBezTo>
                    <a:pt x="5230" y="2726"/>
                    <a:pt x="6461" y="2959"/>
                    <a:pt x="7703" y="2959"/>
                  </a:cubicBezTo>
                  <a:cubicBezTo>
                    <a:pt x="7926" y="2959"/>
                    <a:pt x="8150" y="2951"/>
                    <a:pt x="8373" y="2936"/>
                  </a:cubicBezTo>
                  <a:cubicBezTo>
                    <a:pt x="9107" y="2903"/>
                    <a:pt x="9841" y="2836"/>
                    <a:pt x="10575" y="2736"/>
                  </a:cubicBezTo>
                  <a:lnTo>
                    <a:pt x="10642" y="2736"/>
                  </a:lnTo>
                  <a:lnTo>
                    <a:pt x="10775" y="2702"/>
                  </a:lnTo>
                  <a:lnTo>
                    <a:pt x="10542" y="2702"/>
                  </a:lnTo>
                  <a:cubicBezTo>
                    <a:pt x="9841" y="2802"/>
                    <a:pt x="9107" y="2869"/>
                    <a:pt x="8373" y="2903"/>
                  </a:cubicBezTo>
                  <a:cubicBezTo>
                    <a:pt x="8150" y="2918"/>
                    <a:pt x="7927" y="2925"/>
                    <a:pt x="7705" y="2925"/>
                  </a:cubicBezTo>
                  <a:cubicBezTo>
                    <a:pt x="6471" y="2925"/>
                    <a:pt x="5268" y="2693"/>
                    <a:pt x="4137" y="2269"/>
                  </a:cubicBezTo>
                  <a:cubicBezTo>
                    <a:pt x="3703" y="2069"/>
                    <a:pt x="3336" y="1802"/>
                    <a:pt x="2969" y="1535"/>
                  </a:cubicBezTo>
                  <a:cubicBezTo>
                    <a:pt x="2836" y="1435"/>
                    <a:pt x="2703" y="1335"/>
                    <a:pt x="2536" y="1235"/>
                  </a:cubicBezTo>
                  <a:cubicBezTo>
                    <a:pt x="1769" y="701"/>
                    <a:pt x="901" y="301"/>
                    <a:pt x="1" y="0"/>
                  </a:cubicBezTo>
                  <a:close/>
                </a:path>
              </a:pathLst>
            </a:custGeom>
            <a:solidFill>
              <a:srgbClr val="F9E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6"/>
            <p:cNvSpPr/>
            <p:nvPr/>
          </p:nvSpPr>
          <p:spPr>
            <a:xfrm>
              <a:off x="7619475" y="3135850"/>
              <a:ext cx="287725" cy="68400"/>
            </a:xfrm>
            <a:custGeom>
              <a:avLst/>
              <a:gdLst/>
              <a:ahLst/>
              <a:cxnLst/>
              <a:rect l="l" t="t" r="r" b="b"/>
              <a:pathLst>
                <a:path w="11509" h="2736" extrusionOk="0">
                  <a:moveTo>
                    <a:pt x="34" y="1"/>
                  </a:moveTo>
                  <a:lnTo>
                    <a:pt x="1" y="34"/>
                  </a:lnTo>
                  <a:lnTo>
                    <a:pt x="101" y="67"/>
                  </a:lnTo>
                  <a:cubicBezTo>
                    <a:pt x="935" y="301"/>
                    <a:pt x="1769" y="601"/>
                    <a:pt x="2569" y="1001"/>
                  </a:cubicBezTo>
                  <a:cubicBezTo>
                    <a:pt x="3203" y="1302"/>
                    <a:pt x="3870" y="1535"/>
                    <a:pt x="4537" y="1769"/>
                  </a:cubicBezTo>
                  <a:cubicBezTo>
                    <a:pt x="6338" y="2336"/>
                    <a:pt x="8640" y="2569"/>
                    <a:pt x="10441" y="2669"/>
                  </a:cubicBezTo>
                  <a:cubicBezTo>
                    <a:pt x="10775" y="2703"/>
                    <a:pt x="11109" y="2736"/>
                    <a:pt x="11442" y="2736"/>
                  </a:cubicBezTo>
                  <a:lnTo>
                    <a:pt x="11509" y="2703"/>
                  </a:lnTo>
                  <a:cubicBezTo>
                    <a:pt x="11175" y="2669"/>
                    <a:pt x="10808" y="2636"/>
                    <a:pt x="10475" y="2636"/>
                  </a:cubicBezTo>
                  <a:cubicBezTo>
                    <a:pt x="8673" y="2536"/>
                    <a:pt x="6372" y="2302"/>
                    <a:pt x="4571" y="1735"/>
                  </a:cubicBezTo>
                  <a:cubicBezTo>
                    <a:pt x="3903" y="1535"/>
                    <a:pt x="3236" y="1268"/>
                    <a:pt x="2602" y="968"/>
                  </a:cubicBezTo>
                  <a:cubicBezTo>
                    <a:pt x="1835" y="601"/>
                    <a:pt x="1001" y="268"/>
                    <a:pt x="167" y="34"/>
                  </a:cubicBezTo>
                  <a:lnTo>
                    <a:pt x="34" y="1"/>
                  </a:lnTo>
                  <a:close/>
                </a:path>
              </a:pathLst>
            </a:custGeom>
            <a:solidFill>
              <a:srgbClr val="F9E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6"/>
            <p:cNvSpPr/>
            <p:nvPr/>
          </p:nvSpPr>
          <p:spPr>
            <a:xfrm>
              <a:off x="7632825" y="3130850"/>
              <a:ext cx="301900" cy="58600"/>
            </a:xfrm>
            <a:custGeom>
              <a:avLst/>
              <a:gdLst/>
              <a:ahLst/>
              <a:cxnLst/>
              <a:rect l="l" t="t" r="r" b="b"/>
              <a:pathLst>
                <a:path w="12076" h="2344" extrusionOk="0">
                  <a:moveTo>
                    <a:pt x="0" y="1"/>
                  </a:moveTo>
                  <a:cubicBezTo>
                    <a:pt x="1134" y="267"/>
                    <a:pt x="2269" y="601"/>
                    <a:pt x="3369" y="1068"/>
                  </a:cubicBezTo>
                  <a:lnTo>
                    <a:pt x="4003" y="1268"/>
                  </a:lnTo>
                  <a:lnTo>
                    <a:pt x="4003" y="1268"/>
                  </a:lnTo>
                  <a:lnTo>
                    <a:pt x="3436" y="1035"/>
                  </a:lnTo>
                  <a:cubicBezTo>
                    <a:pt x="2335" y="601"/>
                    <a:pt x="1235" y="234"/>
                    <a:pt x="67" y="1"/>
                  </a:cubicBezTo>
                  <a:close/>
                  <a:moveTo>
                    <a:pt x="4003" y="1268"/>
                  </a:moveTo>
                  <a:cubicBezTo>
                    <a:pt x="5371" y="1835"/>
                    <a:pt x="6839" y="2169"/>
                    <a:pt x="8340" y="2302"/>
                  </a:cubicBezTo>
                  <a:cubicBezTo>
                    <a:pt x="8673" y="2336"/>
                    <a:pt x="9023" y="2344"/>
                    <a:pt x="9374" y="2344"/>
                  </a:cubicBezTo>
                  <a:cubicBezTo>
                    <a:pt x="9724" y="2344"/>
                    <a:pt x="10074" y="2336"/>
                    <a:pt x="10408" y="2336"/>
                  </a:cubicBezTo>
                  <a:lnTo>
                    <a:pt x="12009" y="2336"/>
                  </a:lnTo>
                  <a:cubicBezTo>
                    <a:pt x="12042" y="2336"/>
                    <a:pt x="12042" y="2302"/>
                    <a:pt x="12076" y="2302"/>
                  </a:cubicBezTo>
                  <a:lnTo>
                    <a:pt x="10408" y="2302"/>
                  </a:lnTo>
                  <a:cubicBezTo>
                    <a:pt x="10074" y="2302"/>
                    <a:pt x="9724" y="2311"/>
                    <a:pt x="9374" y="2311"/>
                  </a:cubicBezTo>
                  <a:cubicBezTo>
                    <a:pt x="9023" y="2311"/>
                    <a:pt x="8673" y="2302"/>
                    <a:pt x="8340" y="2269"/>
                  </a:cubicBezTo>
                  <a:cubicBezTo>
                    <a:pt x="6839" y="2135"/>
                    <a:pt x="5404" y="1802"/>
                    <a:pt x="4003" y="1268"/>
                  </a:cubicBezTo>
                  <a:close/>
                </a:path>
              </a:pathLst>
            </a:custGeom>
            <a:solidFill>
              <a:srgbClr val="F9E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6"/>
            <p:cNvSpPr/>
            <p:nvPr/>
          </p:nvSpPr>
          <p:spPr>
            <a:xfrm>
              <a:off x="7677025" y="3120000"/>
              <a:ext cx="265200" cy="48200"/>
            </a:xfrm>
            <a:custGeom>
              <a:avLst/>
              <a:gdLst/>
              <a:ahLst/>
              <a:cxnLst/>
              <a:rect l="l" t="t" r="r" b="b"/>
              <a:pathLst>
                <a:path w="10608" h="1928" extrusionOk="0">
                  <a:moveTo>
                    <a:pt x="0" y="1"/>
                  </a:moveTo>
                  <a:cubicBezTo>
                    <a:pt x="434" y="101"/>
                    <a:pt x="934" y="234"/>
                    <a:pt x="1268" y="368"/>
                  </a:cubicBezTo>
                  <a:cubicBezTo>
                    <a:pt x="1635" y="468"/>
                    <a:pt x="1968" y="601"/>
                    <a:pt x="2302" y="701"/>
                  </a:cubicBezTo>
                  <a:cubicBezTo>
                    <a:pt x="2669" y="868"/>
                    <a:pt x="3102" y="1035"/>
                    <a:pt x="3536" y="1168"/>
                  </a:cubicBezTo>
                  <a:cubicBezTo>
                    <a:pt x="5404" y="1635"/>
                    <a:pt x="7305" y="1902"/>
                    <a:pt x="9207" y="1902"/>
                  </a:cubicBezTo>
                  <a:cubicBezTo>
                    <a:pt x="9440" y="1919"/>
                    <a:pt x="9674" y="1927"/>
                    <a:pt x="9907" y="1927"/>
                  </a:cubicBezTo>
                  <a:cubicBezTo>
                    <a:pt x="10141" y="1927"/>
                    <a:pt x="10374" y="1919"/>
                    <a:pt x="10608" y="1902"/>
                  </a:cubicBezTo>
                  <a:cubicBezTo>
                    <a:pt x="10608" y="1902"/>
                    <a:pt x="10608" y="1869"/>
                    <a:pt x="10608" y="1869"/>
                  </a:cubicBezTo>
                  <a:cubicBezTo>
                    <a:pt x="10452" y="1880"/>
                    <a:pt x="10296" y="1884"/>
                    <a:pt x="10142" y="1884"/>
                  </a:cubicBezTo>
                  <a:cubicBezTo>
                    <a:pt x="9833" y="1884"/>
                    <a:pt x="9529" y="1869"/>
                    <a:pt x="9240" y="1869"/>
                  </a:cubicBezTo>
                  <a:cubicBezTo>
                    <a:pt x="7339" y="1869"/>
                    <a:pt x="5437" y="1635"/>
                    <a:pt x="3603" y="1135"/>
                  </a:cubicBezTo>
                  <a:cubicBezTo>
                    <a:pt x="3169" y="1002"/>
                    <a:pt x="2769" y="835"/>
                    <a:pt x="2335" y="701"/>
                  </a:cubicBezTo>
                  <a:cubicBezTo>
                    <a:pt x="2002" y="568"/>
                    <a:pt x="1701" y="468"/>
                    <a:pt x="1335" y="334"/>
                  </a:cubicBezTo>
                  <a:cubicBezTo>
                    <a:pt x="934" y="201"/>
                    <a:pt x="534" y="101"/>
                    <a:pt x="100" y="1"/>
                  </a:cubicBezTo>
                  <a:close/>
                </a:path>
              </a:pathLst>
            </a:custGeom>
            <a:solidFill>
              <a:srgbClr val="F9E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6"/>
            <p:cNvSpPr/>
            <p:nvPr/>
          </p:nvSpPr>
          <p:spPr>
            <a:xfrm>
              <a:off x="7710375" y="3117500"/>
              <a:ext cx="215175" cy="26725"/>
            </a:xfrm>
            <a:custGeom>
              <a:avLst/>
              <a:gdLst/>
              <a:ahLst/>
              <a:cxnLst/>
              <a:rect l="l" t="t" r="r" b="b"/>
              <a:pathLst>
                <a:path w="8607" h="1069" extrusionOk="0">
                  <a:moveTo>
                    <a:pt x="1" y="1"/>
                  </a:moveTo>
                  <a:cubicBezTo>
                    <a:pt x="1702" y="601"/>
                    <a:pt x="3470" y="968"/>
                    <a:pt x="5304" y="1068"/>
                  </a:cubicBezTo>
                  <a:lnTo>
                    <a:pt x="8607" y="1068"/>
                  </a:lnTo>
                  <a:cubicBezTo>
                    <a:pt x="8573" y="1068"/>
                    <a:pt x="8573" y="1068"/>
                    <a:pt x="8540" y="1035"/>
                  </a:cubicBezTo>
                  <a:lnTo>
                    <a:pt x="5304" y="1035"/>
                  </a:lnTo>
                  <a:cubicBezTo>
                    <a:pt x="3536" y="935"/>
                    <a:pt x="1768" y="601"/>
                    <a:pt x="101" y="1"/>
                  </a:cubicBezTo>
                  <a:close/>
                </a:path>
              </a:pathLst>
            </a:custGeom>
            <a:solidFill>
              <a:srgbClr val="F9E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6"/>
            <p:cNvSpPr/>
            <p:nvPr/>
          </p:nvSpPr>
          <p:spPr>
            <a:xfrm>
              <a:off x="6326875" y="3062475"/>
              <a:ext cx="945725" cy="481200"/>
            </a:xfrm>
            <a:custGeom>
              <a:avLst/>
              <a:gdLst/>
              <a:ahLst/>
              <a:cxnLst/>
              <a:rect l="l" t="t" r="r" b="b"/>
              <a:pathLst>
                <a:path w="37829" h="19248" extrusionOk="0">
                  <a:moveTo>
                    <a:pt x="8874" y="0"/>
                  </a:moveTo>
                  <a:cubicBezTo>
                    <a:pt x="7606" y="0"/>
                    <a:pt x="6339" y="401"/>
                    <a:pt x="5338" y="1201"/>
                  </a:cubicBezTo>
                  <a:lnTo>
                    <a:pt x="2136" y="3803"/>
                  </a:lnTo>
                  <a:cubicBezTo>
                    <a:pt x="1235" y="4503"/>
                    <a:pt x="601" y="5471"/>
                    <a:pt x="301" y="6605"/>
                  </a:cubicBezTo>
                  <a:cubicBezTo>
                    <a:pt x="268" y="6672"/>
                    <a:pt x="268" y="6738"/>
                    <a:pt x="234" y="6805"/>
                  </a:cubicBezTo>
                  <a:cubicBezTo>
                    <a:pt x="1" y="7806"/>
                    <a:pt x="68" y="8840"/>
                    <a:pt x="401" y="9841"/>
                  </a:cubicBezTo>
                  <a:lnTo>
                    <a:pt x="1068" y="11742"/>
                  </a:lnTo>
                  <a:lnTo>
                    <a:pt x="3337" y="18247"/>
                  </a:lnTo>
                  <a:cubicBezTo>
                    <a:pt x="3537" y="18847"/>
                    <a:pt x="4104" y="19247"/>
                    <a:pt x="4738" y="19247"/>
                  </a:cubicBezTo>
                  <a:lnTo>
                    <a:pt x="33291" y="19247"/>
                  </a:lnTo>
                  <a:cubicBezTo>
                    <a:pt x="33925" y="19247"/>
                    <a:pt x="34492" y="18847"/>
                    <a:pt x="34692" y="18280"/>
                  </a:cubicBezTo>
                  <a:lnTo>
                    <a:pt x="34926" y="17646"/>
                  </a:lnTo>
                  <a:lnTo>
                    <a:pt x="35059" y="17313"/>
                  </a:lnTo>
                  <a:lnTo>
                    <a:pt x="36627" y="12876"/>
                  </a:lnTo>
                  <a:lnTo>
                    <a:pt x="36761" y="12509"/>
                  </a:lnTo>
                  <a:lnTo>
                    <a:pt x="37428" y="10574"/>
                  </a:lnTo>
                  <a:cubicBezTo>
                    <a:pt x="37728" y="9741"/>
                    <a:pt x="37828" y="8840"/>
                    <a:pt x="37695" y="7973"/>
                  </a:cubicBezTo>
                  <a:cubicBezTo>
                    <a:pt x="37561" y="7105"/>
                    <a:pt x="37228" y="6305"/>
                    <a:pt x="36694" y="5604"/>
                  </a:cubicBezTo>
                  <a:lnTo>
                    <a:pt x="34592" y="2669"/>
                  </a:lnTo>
                  <a:cubicBezTo>
                    <a:pt x="33592" y="1301"/>
                    <a:pt x="31991" y="467"/>
                    <a:pt x="30289" y="434"/>
                  </a:cubicBezTo>
                  <a:lnTo>
                    <a:pt x="88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6"/>
            <p:cNvSpPr/>
            <p:nvPr/>
          </p:nvSpPr>
          <p:spPr>
            <a:xfrm>
              <a:off x="6356900" y="3044075"/>
              <a:ext cx="885675" cy="221900"/>
            </a:xfrm>
            <a:custGeom>
              <a:avLst/>
              <a:gdLst/>
              <a:ahLst/>
              <a:cxnLst/>
              <a:rect l="l" t="t" r="r" b="b"/>
              <a:pathLst>
                <a:path w="35427" h="8876" extrusionOk="0">
                  <a:moveTo>
                    <a:pt x="18976" y="1"/>
                  </a:moveTo>
                  <a:cubicBezTo>
                    <a:pt x="18956" y="1"/>
                    <a:pt x="18935" y="1"/>
                    <a:pt x="18914" y="2"/>
                  </a:cubicBezTo>
                  <a:cubicBezTo>
                    <a:pt x="18447" y="2"/>
                    <a:pt x="18080" y="269"/>
                    <a:pt x="17613" y="336"/>
                  </a:cubicBezTo>
                  <a:cubicBezTo>
                    <a:pt x="17113" y="336"/>
                    <a:pt x="16646" y="269"/>
                    <a:pt x="16179" y="169"/>
                  </a:cubicBezTo>
                  <a:cubicBezTo>
                    <a:pt x="16072" y="160"/>
                    <a:pt x="15962" y="156"/>
                    <a:pt x="15851" y="156"/>
                  </a:cubicBezTo>
                  <a:cubicBezTo>
                    <a:pt x="15549" y="156"/>
                    <a:pt x="15238" y="187"/>
                    <a:pt x="14945" y="236"/>
                  </a:cubicBezTo>
                  <a:cubicBezTo>
                    <a:pt x="14411" y="269"/>
                    <a:pt x="13844" y="269"/>
                    <a:pt x="13277" y="269"/>
                  </a:cubicBezTo>
                  <a:lnTo>
                    <a:pt x="8040" y="236"/>
                  </a:lnTo>
                  <a:cubicBezTo>
                    <a:pt x="7948" y="228"/>
                    <a:pt x="7856" y="223"/>
                    <a:pt x="7765" y="223"/>
                  </a:cubicBezTo>
                  <a:cubicBezTo>
                    <a:pt x="7492" y="223"/>
                    <a:pt x="7223" y="261"/>
                    <a:pt x="6973" y="336"/>
                  </a:cubicBezTo>
                  <a:cubicBezTo>
                    <a:pt x="6639" y="403"/>
                    <a:pt x="6339" y="569"/>
                    <a:pt x="6072" y="736"/>
                  </a:cubicBezTo>
                  <a:cubicBezTo>
                    <a:pt x="4371" y="1737"/>
                    <a:pt x="2803" y="2971"/>
                    <a:pt x="1469" y="4406"/>
                  </a:cubicBezTo>
                  <a:cubicBezTo>
                    <a:pt x="1035" y="4839"/>
                    <a:pt x="668" y="5340"/>
                    <a:pt x="401" y="5907"/>
                  </a:cubicBezTo>
                  <a:cubicBezTo>
                    <a:pt x="234" y="6307"/>
                    <a:pt x="1" y="6941"/>
                    <a:pt x="301" y="7341"/>
                  </a:cubicBezTo>
                  <a:cubicBezTo>
                    <a:pt x="601" y="7775"/>
                    <a:pt x="1168" y="7941"/>
                    <a:pt x="1602" y="8108"/>
                  </a:cubicBezTo>
                  <a:cubicBezTo>
                    <a:pt x="2202" y="8342"/>
                    <a:pt x="2769" y="8508"/>
                    <a:pt x="3403" y="8642"/>
                  </a:cubicBezTo>
                  <a:cubicBezTo>
                    <a:pt x="4371" y="8742"/>
                    <a:pt x="5371" y="8775"/>
                    <a:pt x="6372" y="8775"/>
                  </a:cubicBezTo>
                  <a:lnTo>
                    <a:pt x="31857" y="8875"/>
                  </a:lnTo>
                  <a:cubicBezTo>
                    <a:pt x="32324" y="8875"/>
                    <a:pt x="32824" y="8875"/>
                    <a:pt x="33291" y="8842"/>
                  </a:cubicBezTo>
                  <a:cubicBezTo>
                    <a:pt x="33525" y="8809"/>
                    <a:pt x="33758" y="8775"/>
                    <a:pt x="33992" y="8742"/>
                  </a:cubicBezTo>
                  <a:cubicBezTo>
                    <a:pt x="34125" y="8709"/>
                    <a:pt x="34259" y="8675"/>
                    <a:pt x="34359" y="8642"/>
                  </a:cubicBezTo>
                  <a:cubicBezTo>
                    <a:pt x="34592" y="8642"/>
                    <a:pt x="34826" y="8642"/>
                    <a:pt x="34959" y="8442"/>
                  </a:cubicBezTo>
                  <a:cubicBezTo>
                    <a:pt x="35026" y="8342"/>
                    <a:pt x="35093" y="8242"/>
                    <a:pt x="35126" y="8142"/>
                  </a:cubicBezTo>
                  <a:cubicBezTo>
                    <a:pt x="35426" y="7007"/>
                    <a:pt x="34259" y="6340"/>
                    <a:pt x="33992" y="5373"/>
                  </a:cubicBezTo>
                  <a:cubicBezTo>
                    <a:pt x="33958" y="5106"/>
                    <a:pt x="33858" y="4839"/>
                    <a:pt x="33758" y="4606"/>
                  </a:cubicBezTo>
                  <a:cubicBezTo>
                    <a:pt x="33525" y="4272"/>
                    <a:pt x="33125" y="4205"/>
                    <a:pt x="32858" y="3872"/>
                  </a:cubicBezTo>
                  <a:cubicBezTo>
                    <a:pt x="32391" y="3371"/>
                    <a:pt x="32658" y="2437"/>
                    <a:pt x="32157" y="1937"/>
                  </a:cubicBezTo>
                  <a:cubicBezTo>
                    <a:pt x="31924" y="1770"/>
                    <a:pt x="31657" y="1604"/>
                    <a:pt x="31390" y="1537"/>
                  </a:cubicBezTo>
                  <a:cubicBezTo>
                    <a:pt x="30689" y="1203"/>
                    <a:pt x="30156" y="469"/>
                    <a:pt x="29389" y="436"/>
                  </a:cubicBezTo>
                  <a:cubicBezTo>
                    <a:pt x="28988" y="469"/>
                    <a:pt x="28588" y="536"/>
                    <a:pt x="28188" y="636"/>
                  </a:cubicBezTo>
                  <a:cubicBezTo>
                    <a:pt x="28143" y="639"/>
                    <a:pt x="28099" y="641"/>
                    <a:pt x="28054" y="641"/>
                  </a:cubicBezTo>
                  <a:cubicBezTo>
                    <a:pt x="27215" y="641"/>
                    <a:pt x="26425" y="98"/>
                    <a:pt x="25586" y="98"/>
                  </a:cubicBezTo>
                  <a:cubicBezTo>
                    <a:pt x="25541" y="98"/>
                    <a:pt x="25497" y="99"/>
                    <a:pt x="25452" y="102"/>
                  </a:cubicBezTo>
                  <a:cubicBezTo>
                    <a:pt x="24885" y="136"/>
                    <a:pt x="24352" y="469"/>
                    <a:pt x="23785" y="469"/>
                  </a:cubicBezTo>
                  <a:cubicBezTo>
                    <a:pt x="23213" y="469"/>
                    <a:pt x="22701" y="167"/>
                    <a:pt x="22135" y="167"/>
                  </a:cubicBezTo>
                  <a:cubicBezTo>
                    <a:pt x="22107" y="167"/>
                    <a:pt x="22079" y="168"/>
                    <a:pt x="22050" y="169"/>
                  </a:cubicBezTo>
                  <a:cubicBezTo>
                    <a:pt x="21616" y="203"/>
                    <a:pt x="21183" y="436"/>
                    <a:pt x="20716" y="436"/>
                  </a:cubicBezTo>
                  <a:cubicBezTo>
                    <a:pt x="20104" y="436"/>
                    <a:pt x="19554" y="1"/>
                    <a:pt x="189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6"/>
            <p:cNvSpPr/>
            <p:nvPr/>
          </p:nvSpPr>
          <p:spPr>
            <a:xfrm>
              <a:off x="6556225" y="3097925"/>
              <a:ext cx="36700" cy="45050"/>
            </a:xfrm>
            <a:custGeom>
              <a:avLst/>
              <a:gdLst/>
              <a:ahLst/>
              <a:cxnLst/>
              <a:rect l="l" t="t" r="r" b="b"/>
              <a:pathLst>
                <a:path w="1468" h="1802" extrusionOk="0">
                  <a:moveTo>
                    <a:pt x="1037" y="0"/>
                  </a:moveTo>
                  <a:cubicBezTo>
                    <a:pt x="798" y="0"/>
                    <a:pt x="480" y="245"/>
                    <a:pt x="267" y="617"/>
                  </a:cubicBezTo>
                  <a:cubicBezTo>
                    <a:pt x="0" y="1084"/>
                    <a:pt x="0" y="1618"/>
                    <a:pt x="267" y="1751"/>
                  </a:cubicBezTo>
                  <a:cubicBezTo>
                    <a:pt x="321" y="1785"/>
                    <a:pt x="381" y="1801"/>
                    <a:pt x="444" y="1801"/>
                  </a:cubicBezTo>
                  <a:cubicBezTo>
                    <a:pt x="691" y="1801"/>
                    <a:pt x="989" y="1556"/>
                    <a:pt x="1201" y="1184"/>
                  </a:cubicBezTo>
                  <a:cubicBezTo>
                    <a:pt x="1468" y="717"/>
                    <a:pt x="1468" y="217"/>
                    <a:pt x="1201" y="50"/>
                  </a:cubicBezTo>
                  <a:cubicBezTo>
                    <a:pt x="1154" y="16"/>
                    <a:pt x="1098" y="0"/>
                    <a:pt x="1037" y="0"/>
                  </a:cubicBezTo>
                  <a:close/>
                </a:path>
              </a:pathLst>
            </a:custGeom>
            <a:solidFill>
              <a:srgbClr val="F9E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6"/>
            <p:cNvSpPr/>
            <p:nvPr/>
          </p:nvSpPr>
          <p:spPr>
            <a:xfrm>
              <a:off x="7041575" y="3094975"/>
              <a:ext cx="36700" cy="45175"/>
            </a:xfrm>
            <a:custGeom>
              <a:avLst/>
              <a:gdLst/>
              <a:ahLst/>
              <a:cxnLst/>
              <a:rect l="l" t="t" r="r" b="b"/>
              <a:pathLst>
                <a:path w="1468" h="1807" extrusionOk="0">
                  <a:moveTo>
                    <a:pt x="1048" y="0"/>
                  </a:moveTo>
                  <a:cubicBezTo>
                    <a:pt x="789" y="0"/>
                    <a:pt x="460" y="249"/>
                    <a:pt x="267" y="635"/>
                  </a:cubicBezTo>
                  <a:cubicBezTo>
                    <a:pt x="0" y="1102"/>
                    <a:pt x="0" y="1602"/>
                    <a:pt x="267" y="1769"/>
                  </a:cubicBezTo>
                  <a:cubicBezTo>
                    <a:pt x="317" y="1794"/>
                    <a:pt x="372" y="1806"/>
                    <a:pt x="430" y="1806"/>
                  </a:cubicBezTo>
                  <a:cubicBezTo>
                    <a:pt x="680" y="1806"/>
                    <a:pt x="984" y="1581"/>
                    <a:pt x="1201" y="1202"/>
                  </a:cubicBezTo>
                  <a:cubicBezTo>
                    <a:pt x="1468" y="702"/>
                    <a:pt x="1468" y="201"/>
                    <a:pt x="1201" y="35"/>
                  </a:cubicBezTo>
                  <a:cubicBezTo>
                    <a:pt x="1154" y="11"/>
                    <a:pt x="1103" y="0"/>
                    <a:pt x="1048" y="0"/>
                  </a:cubicBezTo>
                  <a:close/>
                </a:path>
              </a:pathLst>
            </a:custGeom>
            <a:solidFill>
              <a:srgbClr val="F9E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6"/>
            <p:cNvSpPr/>
            <p:nvPr/>
          </p:nvSpPr>
          <p:spPr>
            <a:xfrm>
              <a:off x="6639600" y="3067975"/>
              <a:ext cx="50075" cy="30725"/>
            </a:xfrm>
            <a:custGeom>
              <a:avLst/>
              <a:gdLst/>
              <a:ahLst/>
              <a:cxnLst/>
              <a:rect l="l" t="t" r="r" b="b"/>
              <a:pathLst>
                <a:path w="2003" h="1229" extrusionOk="0">
                  <a:moveTo>
                    <a:pt x="1325" y="0"/>
                  </a:moveTo>
                  <a:cubicBezTo>
                    <a:pt x="1176" y="0"/>
                    <a:pt x="1009" y="26"/>
                    <a:pt x="835" y="80"/>
                  </a:cubicBezTo>
                  <a:cubicBezTo>
                    <a:pt x="335" y="247"/>
                    <a:pt x="1" y="614"/>
                    <a:pt x="101" y="914"/>
                  </a:cubicBezTo>
                  <a:cubicBezTo>
                    <a:pt x="168" y="1117"/>
                    <a:pt x="403" y="1228"/>
                    <a:pt x="712" y="1228"/>
                  </a:cubicBezTo>
                  <a:cubicBezTo>
                    <a:pt x="861" y="1228"/>
                    <a:pt x="1028" y="1202"/>
                    <a:pt x="1202" y="1148"/>
                  </a:cubicBezTo>
                  <a:cubicBezTo>
                    <a:pt x="1702" y="981"/>
                    <a:pt x="2002" y="614"/>
                    <a:pt x="1936" y="314"/>
                  </a:cubicBezTo>
                  <a:cubicBezTo>
                    <a:pt x="1868" y="112"/>
                    <a:pt x="1634" y="0"/>
                    <a:pt x="1325" y="0"/>
                  </a:cubicBezTo>
                  <a:close/>
                </a:path>
              </a:pathLst>
            </a:custGeom>
            <a:solidFill>
              <a:srgbClr val="F9E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6"/>
            <p:cNvSpPr/>
            <p:nvPr/>
          </p:nvSpPr>
          <p:spPr>
            <a:xfrm>
              <a:off x="6923975" y="3066175"/>
              <a:ext cx="50075" cy="30000"/>
            </a:xfrm>
            <a:custGeom>
              <a:avLst/>
              <a:gdLst/>
              <a:ahLst/>
              <a:cxnLst/>
              <a:rect l="l" t="t" r="r" b="b"/>
              <a:pathLst>
                <a:path w="2003" h="1200" extrusionOk="0">
                  <a:moveTo>
                    <a:pt x="734" y="1"/>
                  </a:moveTo>
                  <a:cubicBezTo>
                    <a:pt x="383" y="1"/>
                    <a:pt x="117" y="131"/>
                    <a:pt x="67" y="353"/>
                  </a:cubicBezTo>
                  <a:cubicBezTo>
                    <a:pt x="1" y="653"/>
                    <a:pt x="368" y="1020"/>
                    <a:pt x="868" y="1153"/>
                  </a:cubicBezTo>
                  <a:cubicBezTo>
                    <a:pt x="995" y="1185"/>
                    <a:pt x="1118" y="1200"/>
                    <a:pt x="1233" y="1200"/>
                  </a:cubicBezTo>
                  <a:cubicBezTo>
                    <a:pt x="1601" y="1200"/>
                    <a:pt x="1885" y="1048"/>
                    <a:pt x="1935" y="820"/>
                  </a:cubicBezTo>
                  <a:cubicBezTo>
                    <a:pt x="2002" y="519"/>
                    <a:pt x="1635" y="186"/>
                    <a:pt x="1135" y="52"/>
                  </a:cubicBezTo>
                  <a:cubicBezTo>
                    <a:pt x="995" y="17"/>
                    <a:pt x="859" y="1"/>
                    <a:pt x="734" y="1"/>
                  </a:cubicBezTo>
                  <a:close/>
                </a:path>
              </a:pathLst>
            </a:custGeom>
            <a:solidFill>
              <a:srgbClr val="F9E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6"/>
            <p:cNvSpPr/>
            <p:nvPr/>
          </p:nvSpPr>
          <p:spPr>
            <a:xfrm>
              <a:off x="6458650" y="3194750"/>
              <a:ext cx="49225" cy="28775"/>
            </a:xfrm>
            <a:custGeom>
              <a:avLst/>
              <a:gdLst/>
              <a:ahLst/>
              <a:cxnLst/>
              <a:rect l="l" t="t" r="r" b="b"/>
              <a:pathLst>
                <a:path w="1969" h="1151" extrusionOk="0">
                  <a:moveTo>
                    <a:pt x="863" y="0"/>
                  </a:moveTo>
                  <a:cubicBezTo>
                    <a:pt x="420" y="0"/>
                    <a:pt x="63" y="186"/>
                    <a:pt x="34" y="447"/>
                  </a:cubicBezTo>
                  <a:cubicBezTo>
                    <a:pt x="0" y="780"/>
                    <a:pt x="401" y="1080"/>
                    <a:pt x="934" y="1147"/>
                  </a:cubicBezTo>
                  <a:cubicBezTo>
                    <a:pt x="973" y="1150"/>
                    <a:pt x="1012" y="1151"/>
                    <a:pt x="1050" y="1151"/>
                  </a:cubicBezTo>
                  <a:cubicBezTo>
                    <a:pt x="1529" y="1151"/>
                    <a:pt x="1904" y="959"/>
                    <a:pt x="1935" y="680"/>
                  </a:cubicBezTo>
                  <a:cubicBezTo>
                    <a:pt x="1969" y="380"/>
                    <a:pt x="1568" y="80"/>
                    <a:pt x="1068" y="13"/>
                  </a:cubicBezTo>
                  <a:cubicBezTo>
                    <a:pt x="998" y="4"/>
                    <a:pt x="930" y="0"/>
                    <a:pt x="863" y="0"/>
                  </a:cubicBezTo>
                  <a:close/>
                </a:path>
              </a:pathLst>
            </a:custGeom>
            <a:solidFill>
              <a:srgbClr val="F9E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6"/>
            <p:cNvSpPr/>
            <p:nvPr/>
          </p:nvSpPr>
          <p:spPr>
            <a:xfrm>
              <a:off x="7110775" y="3194750"/>
              <a:ext cx="49225" cy="28775"/>
            </a:xfrm>
            <a:custGeom>
              <a:avLst/>
              <a:gdLst/>
              <a:ahLst/>
              <a:cxnLst/>
              <a:rect l="l" t="t" r="r" b="b"/>
              <a:pathLst>
                <a:path w="1969" h="1151" extrusionOk="0">
                  <a:moveTo>
                    <a:pt x="864" y="0"/>
                  </a:moveTo>
                  <a:cubicBezTo>
                    <a:pt x="420" y="0"/>
                    <a:pt x="63" y="186"/>
                    <a:pt x="34" y="447"/>
                  </a:cubicBezTo>
                  <a:cubicBezTo>
                    <a:pt x="1" y="780"/>
                    <a:pt x="401" y="1080"/>
                    <a:pt x="935" y="1147"/>
                  </a:cubicBezTo>
                  <a:cubicBezTo>
                    <a:pt x="974" y="1150"/>
                    <a:pt x="1012" y="1151"/>
                    <a:pt x="1050" y="1151"/>
                  </a:cubicBezTo>
                  <a:cubicBezTo>
                    <a:pt x="1530" y="1151"/>
                    <a:pt x="1905" y="959"/>
                    <a:pt x="1935" y="680"/>
                  </a:cubicBezTo>
                  <a:cubicBezTo>
                    <a:pt x="1969" y="380"/>
                    <a:pt x="1569" y="80"/>
                    <a:pt x="1068" y="13"/>
                  </a:cubicBezTo>
                  <a:cubicBezTo>
                    <a:pt x="999" y="4"/>
                    <a:pt x="930" y="0"/>
                    <a:pt x="864" y="0"/>
                  </a:cubicBezTo>
                  <a:close/>
                </a:path>
              </a:pathLst>
            </a:custGeom>
            <a:solidFill>
              <a:srgbClr val="F9E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6"/>
            <p:cNvSpPr/>
            <p:nvPr/>
          </p:nvSpPr>
          <p:spPr>
            <a:xfrm>
              <a:off x="6463650" y="3112175"/>
              <a:ext cx="36725" cy="46175"/>
            </a:xfrm>
            <a:custGeom>
              <a:avLst/>
              <a:gdLst/>
              <a:ahLst/>
              <a:cxnLst/>
              <a:rect l="l" t="t" r="r" b="b"/>
              <a:pathLst>
                <a:path w="1469" h="1847" extrusionOk="0">
                  <a:moveTo>
                    <a:pt x="467" y="1"/>
                  </a:moveTo>
                  <a:cubicBezTo>
                    <a:pt x="407" y="1"/>
                    <a:pt x="351" y="16"/>
                    <a:pt x="301" y="47"/>
                  </a:cubicBezTo>
                  <a:cubicBezTo>
                    <a:pt x="34" y="180"/>
                    <a:pt x="1" y="681"/>
                    <a:pt x="234" y="1181"/>
                  </a:cubicBezTo>
                  <a:cubicBezTo>
                    <a:pt x="430" y="1573"/>
                    <a:pt x="743" y="1847"/>
                    <a:pt x="1016" y="1847"/>
                  </a:cubicBezTo>
                  <a:cubicBezTo>
                    <a:pt x="1068" y="1847"/>
                    <a:pt x="1119" y="1837"/>
                    <a:pt x="1168" y="1815"/>
                  </a:cubicBezTo>
                  <a:cubicBezTo>
                    <a:pt x="1435" y="1682"/>
                    <a:pt x="1468" y="1148"/>
                    <a:pt x="1235" y="681"/>
                  </a:cubicBezTo>
                  <a:cubicBezTo>
                    <a:pt x="1045" y="275"/>
                    <a:pt x="724" y="1"/>
                    <a:pt x="467" y="1"/>
                  </a:cubicBezTo>
                  <a:close/>
                </a:path>
              </a:pathLst>
            </a:custGeom>
            <a:solidFill>
              <a:srgbClr val="F9E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6"/>
            <p:cNvSpPr/>
            <p:nvPr/>
          </p:nvSpPr>
          <p:spPr>
            <a:xfrm>
              <a:off x="6591250" y="3190475"/>
              <a:ext cx="47550" cy="37075"/>
            </a:xfrm>
            <a:custGeom>
              <a:avLst/>
              <a:gdLst/>
              <a:ahLst/>
              <a:cxnLst/>
              <a:rect l="l" t="t" r="r" b="b"/>
              <a:pathLst>
                <a:path w="1902" h="1483" extrusionOk="0">
                  <a:moveTo>
                    <a:pt x="555" y="0"/>
                  </a:moveTo>
                  <a:cubicBezTo>
                    <a:pt x="392" y="0"/>
                    <a:pt x="252" y="51"/>
                    <a:pt x="167" y="151"/>
                  </a:cubicBezTo>
                  <a:cubicBezTo>
                    <a:pt x="0" y="418"/>
                    <a:pt x="234" y="885"/>
                    <a:pt x="634" y="1185"/>
                  </a:cubicBezTo>
                  <a:cubicBezTo>
                    <a:pt x="887" y="1379"/>
                    <a:pt x="1162" y="1483"/>
                    <a:pt x="1381" y="1483"/>
                  </a:cubicBezTo>
                  <a:cubicBezTo>
                    <a:pt x="1537" y="1483"/>
                    <a:pt x="1665" y="1430"/>
                    <a:pt x="1735" y="1318"/>
                  </a:cubicBezTo>
                  <a:cubicBezTo>
                    <a:pt x="1902" y="1051"/>
                    <a:pt x="1701" y="618"/>
                    <a:pt x="1268" y="284"/>
                  </a:cubicBezTo>
                  <a:cubicBezTo>
                    <a:pt x="1038" y="93"/>
                    <a:pt x="775" y="0"/>
                    <a:pt x="555" y="0"/>
                  </a:cubicBezTo>
                  <a:close/>
                </a:path>
              </a:pathLst>
            </a:custGeom>
            <a:solidFill>
              <a:srgbClr val="F9E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6"/>
            <p:cNvSpPr/>
            <p:nvPr/>
          </p:nvSpPr>
          <p:spPr>
            <a:xfrm>
              <a:off x="6989850" y="3190475"/>
              <a:ext cx="47575" cy="37075"/>
            </a:xfrm>
            <a:custGeom>
              <a:avLst/>
              <a:gdLst/>
              <a:ahLst/>
              <a:cxnLst/>
              <a:rect l="l" t="t" r="r" b="b"/>
              <a:pathLst>
                <a:path w="1903" h="1483" extrusionOk="0">
                  <a:moveTo>
                    <a:pt x="546" y="0"/>
                  </a:moveTo>
                  <a:cubicBezTo>
                    <a:pt x="387" y="0"/>
                    <a:pt x="253" y="51"/>
                    <a:pt x="168" y="151"/>
                  </a:cubicBezTo>
                  <a:cubicBezTo>
                    <a:pt x="1" y="418"/>
                    <a:pt x="201" y="885"/>
                    <a:pt x="635" y="1185"/>
                  </a:cubicBezTo>
                  <a:cubicBezTo>
                    <a:pt x="887" y="1379"/>
                    <a:pt x="1151" y="1483"/>
                    <a:pt x="1367" y="1483"/>
                  </a:cubicBezTo>
                  <a:cubicBezTo>
                    <a:pt x="1522" y="1483"/>
                    <a:pt x="1652" y="1430"/>
                    <a:pt x="1736" y="1318"/>
                  </a:cubicBezTo>
                  <a:cubicBezTo>
                    <a:pt x="1902" y="1051"/>
                    <a:pt x="1702" y="618"/>
                    <a:pt x="1269" y="284"/>
                  </a:cubicBezTo>
                  <a:cubicBezTo>
                    <a:pt x="1020" y="93"/>
                    <a:pt x="760" y="0"/>
                    <a:pt x="546" y="0"/>
                  </a:cubicBezTo>
                  <a:close/>
                </a:path>
              </a:pathLst>
            </a:custGeom>
            <a:solidFill>
              <a:srgbClr val="F9E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6"/>
            <p:cNvSpPr/>
            <p:nvPr/>
          </p:nvSpPr>
          <p:spPr>
            <a:xfrm>
              <a:off x="6636275" y="3076650"/>
              <a:ext cx="187650" cy="70300"/>
            </a:xfrm>
            <a:custGeom>
              <a:avLst/>
              <a:gdLst/>
              <a:ahLst/>
              <a:cxnLst/>
              <a:rect l="l" t="t" r="r" b="b"/>
              <a:pathLst>
                <a:path w="7506" h="2812" extrusionOk="0">
                  <a:moveTo>
                    <a:pt x="5138" y="0"/>
                  </a:moveTo>
                  <a:cubicBezTo>
                    <a:pt x="4470" y="0"/>
                    <a:pt x="3837" y="100"/>
                    <a:pt x="3203" y="234"/>
                  </a:cubicBezTo>
                  <a:cubicBezTo>
                    <a:pt x="2269" y="467"/>
                    <a:pt x="1468" y="1001"/>
                    <a:pt x="935" y="1802"/>
                  </a:cubicBezTo>
                  <a:cubicBezTo>
                    <a:pt x="801" y="1968"/>
                    <a:pt x="1" y="2736"/>
                    <a:pt x="434" y="2802"/>
                  </a:cubicBezTo>
                  <a:cubicBezTo>
                    <a:pt x="499" y="2808"/>
                    <a:pt x="565" y="2811"/>
                    <a:pt x="632" y="2811"/>
                  </a:cubicBezTo>
                  <a:cubicBezTo>
                    <a:pt x="942" y="2811"/>
                    <a:pt x="1266" y="2751"/>
                    <a:pt x="1568" y="2669"/>
                  </a:cubicBezTo>
                  <a:cubicBezTo>
                    <a:pt x="2069" y="2602"/>
                    <a:pt x="2569" y="2535"/>
                    <a:pt x="3069" y="2469"/>
                  </a:cubicBezTo>
                  <a:cubicBezTo>
                    <a:pt x="4103" y="2402"/>
                    <a:pt x="5104" y="2202"/>
                    <a:pt x="6105" y="1935"/>
                  </a:cubicBezTo>
                  <a:cubicBezTo>
                    <a:pt x="6539" y="1802"/>
                    <a:pt x="6905" y="1601"/>
                    <a:pt x="7239" y="1335"/>
                  </a:cubicBezTo>
                  <a:cubicBezTo>
                    <a:pt x="7439" y="1201"/>
                    <a:pt x="7506" y="934"/>
                    <a:pt x="7406" y="701"/>
                  </a:cubicBezTo>
                  <a:cubicBezTo>
                    <a:pt x="7206" y="434"/>
                    <a:pt x="6939" y="234"/>
                    <a:pt x="6605" y="167"/>
                  </a:cubicBezTo>
                  <a:cubicBezTo>
                    <a:pt x="6472" y="134"/>
                    <a:pt x="6338" y="100"/>
                    <a:pt x="6205" y="67"/>
                  </a:cubicBezTo>
                  <a:cubicBezTo>
                    <a:pt x="5838" y="34"/>
                    <a:pt x="5504" y="0"/>
                    <a:pt x="5138" y="0"/>
                  </a:cubicBezTo>
                  <a:close/>
                </a:path>
              </a:pathLst>
            </a:custGeom>
            <a:solidFill>
              <a:srgbClr val="FCB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6"/>
            <p:cNvSpPr/>
            <p:nvPr/>
          </p:nvSpPr>
          <p:spPr>
            <a:xfrm>
              <a:off x="6716325" y="3080825"/>
              <a:ext cx="107600" cy="48200"/>
            </a:xfrm>
            <a:custGeom>
              <a:avLst/>
              <a:gdLst/>
              <a:ahLst/>
              <a:cxnLst/>
              <a:rect l="l" t="t" r="r" b="b"/>
              <a:pathLst>
                <a:path w="4304" h="1928" extrusionOk="0">
                  <a:moveTo>
                    <a:pt x="3403" y="0"/>
                  </a:moveTo>
                  <a:cubicBezTo>
                    <a:pt x="3070" y="134"/>
                    <a:pt x="2736" y="334"/>
                    <a:pt x="2469" y="534"/>
                  </a:cubicBezTo>
                  <a:cubicBezTo>
                    <a:pt x="2069" y="834"/>
                    <a:pt x="1635" y="1134"/>
                    <a:pt x="1202" y="1368"/>
                  </a:cubicBezTo>
                  <a:cubicBezTo>
                    <a:pt x="801" y="1568"/>
                    <a:pt x="401" y="1735"/>
                    <a:pt x="1" y="1901"/>
                  </a:cubicBezTo>
                  <a:cubicBezTo>
                    <a:pt x="25" y="1919"/>
                    <a:pt x="78" y="1927"/>
                    <a:pt x="152" y="1927"/>
                  </a:cubicBezTo>
                  <a:cubicBezTo>
                    <a:pt x="780" y="1927"/>
                    <a:pt x="2982" y="1357"/>
                    <a:pt x="3370" y="1268"/>
                  </a:cubicBezTo>
                  <a:lnTo>
                    <a:pt x="4004" y="1168"/>
                  </a:lnTo>
                  <a:cubicBezTo>
                    <a:pt x="4204" y="1034"/>
                    <a:pt x="4304" y="767"/>
                    <a:pt x="4204" y="534"/>
                  </a:cubicBezTo>
                  <a:cubicBezTo>
                    <a:pt x="4004" y="267"/>
                    <a:pt x="3703" y="67"/>
                    <a:pt x="3403" y="0"/>
                  </a:cubicBezTo>
                  <a:close/>
                </a:path>
              </a:pathLst>
            </a:custGeom>
            <a:solidFill>
              <a:srgbClr val="542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6"/>
            <p:cNvSpPr/>
            <p:nvPr/>
          </p:nvSpPr>
          <p:spPr>
            <a:xfrm>
              <a:off x="6742175" y="3075725"/>
              <a:ext cx="236875" cy="85175"/>
            </a:xfrm>
            <a:custGeom>
              <a:avLst/>
              <a:gdLst/>
              <a:ahLst/>
              <a:cxnLst/>
              <a:rect l="l" t="t" r="r" b="b"/>
              <a:pathLst>
                <a:path w="9475" h="3407" extrusionOk="0">
                  <a:moveTo>
                    <a:pt x="5037" y="0"/>
                  </a:moveTo>
                  <a:cubicBezTo>
                    <a:pt x="4823" y="0"/>
                    <a:pt x="4608" y="13"/>
                    <a:pt x="4404" y="37"/>
                  </a:cubicBezTo>
                  <a:cubicBezTo>
                    <a:pt x="3637" y="104"/>
                    <a:pt x="2903" y="304"/>
                    <a:pt x="2202" y="638"/>
                  </a:cubicBezTo>
                  <a:cubicBezTo>
                    <a:pt x="1602" y="938"/>
                    <a:pt x="1102" y="1272"/>
                    <a:pt x="535" y="1572"/>
                  </a:cubicBezTo>
                  <a:cubicBezTo>
                    <a:pt x="401" y="1605"/>
                    <a:pt x="301" y="1672"/>
                    <a:pt x="201" y="1772"/>
                  </a:cubicBezTo>
                  <a:lnTo>
                    <a:pt x="168" y="1805"/>
                  </a:lnTo>
                  <a:cubicBezTo>
                    <a:pt x="1" y="2039"/>
                    <a:pt x="368" y="2272"/>
                    <a:pt x="735" y="2406"/>
                  </a:cubicBezTo>
                  <a:cubicBezTo>
                    <a:pt x="1969" y="2906"/>
                    <a:pt x="3237" y="3206"/>
                    <a:pt x="4571" y="3306"/>
                  </a:cubicBezTo>
                  <a:cubicBezTo>
                    <a:pt x="5305" y="3373"/>
                    <a:pt x="6039" y="3406"/>
                    <a:pt x="6772" y="3406"/>
                  </a:cubicBezTo>
                  <a:cubicBezTo>
                    <a:pt x="7440" y="3406"/>
                    <a:pt x="8073" y="3373"/>
                    <a:pt x="8707" y="3240"/>
                  </a:cubicBezTo>
                  <a:cubicBezTo>
                    <a:pt x="8974" y="3173"/>
                    <a:pt x="9207" y="3006"/>
                    <a:pt x="9374" y="2773"/>
                  </a:cubicBezTo>
                  <a:cubicBezTo>
                    <a:pt x="9441" y="2639"/>
                    <a:pt x="9474" y="2472"/>
                    <a:pt x="9474" y="2306"/>
                  </a:cubicBezTo>
                  <a:cubicBezTo>
                    <a:pt x="9441" y="1872"/>
                    <a:pt x="9207" y="1372"/>
                    <a:pt x="8407" y="1138"/>
                  </a:cubicBezTo>
                  <a:cubicBezTo>
                    <a:pt x="8040" y="1071"/>
                    <a:pt x="7706" y="971"/>
                    <a:pt x="7373" y="871"/>
                  </a:cubicBezTo>
                  <a:cubicBezTo>
                    <a:pt x="7039" y="738"/>
                    <a:pt x="6939" y="538"/>
                    <a:pt x="6706" y="371"/>
                  </a:cubicBezTo>
                  <a:cubicBezTo>
                    <a:pt x="6353" y="119"/>
                    <a:pt x="5696" y="0"/>
                    <a:pt x="5037" y="0"/>
                  </a:cubicBezTo>
                  <a:close/>
                </a:path>
              </a:pathLst>
            </a:custGeom>
            <a:solidFill>
              <a:srgbClr val="ADA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6"/>
            <p:cNvSpPr/>
            <p:nvPr/>
          </p:nvSpPr>
          <p:spPr>
            <a:xfrm>
              <a:off x="6742175" y="3120000"/>
              <a:ext cx="233525" cy="40900"/>
            </a:xfrm>
            <a:custGeom>
              <a:avLst/>
              <a:gdLst/>
              <a:ahLst/>
              <a:cxnLst/>
              <a:rect l="l" t="t" r="r" b="b"/>
              <a:pathLst>
                <a:path w="9341" h="1636" extrusionOk="0">
                  <a:moveTo>
                    <a:pt x="201" y="1"/>
                  </a:moveTo>
                  <a:lnTo>
                    <a:pt x="168" y="34"/>
                  </a:lnTo>
                  <a:cubicBezTo>
                    <a:pt x="1" y="268"/>
                    <a:pt x="334" y="468"/>
                    <a:pt x="735" y="635"/>
                  </a:cubicBezTo>
                  <a:cubicBezTo>
                    <a:pt x="1936" y="1102"/>
                    <a:pt x="3237" y="1435"/>
                    <a:pt x="4537" y="1535"/>
                  </a:cubicBezTo>
                  <a:cubicBezTo>
                    <a:pt x="5271" y="1602"/>
                    <a:pt x="6039" y="1635"/>
                    <a:pt x="6772" y="1635"/>
                  </a:cubicBezTo>
                  <a:cubicBezTo>
                    <a:pt x="7406" y="1635"/>
                    <a:pt x="8073" y="1602"/>
                    <a:pt x="8707" y="1469"/>
                  </a:cubicBezTo>
                  <a:cubicBezTo>
                    <a:pt x="8974" y="1402"/>
                    <a:pt x="9207" y="1235"/>
                    <a:pt x="9341" y="1002"/>
                  </a:cubicBezTo>
                  <a:cubicBezTo>
                    <a:pt x="9274" y="902"/>
                    <a:pt x="9174" y="835"/>
                    <a:pt x="9074" y="801"/>
                  </a:cubicBezTo>
                  <a:cubicBezTo>
                    <a:pt x="8507" y="535"/>
                    <a:pt x="7907" y="401"/>
                    <a:pt x="7306" y="368"/>
                  </a:cubicBezTo>
                  <a:cubicBezTo>
                    <a:pt x="6639" y="301"/>
                    <a:pt x="5938" y="301"/>
                    <a:pt x="5238" y="301"/>
                  </a:cubicBezTo>
                  <a:cubicBezTo>
                    <a:pt x="4204" y="301"/>
                    <a:pt x="3203" y="234"/>
                    <a:pt x="2202" y="168"/>
                  </a:cubicBezTo>
                  <a:cubicBezTo>
                    <a:pt x="1535" y="101"/>
                    <a:pt x="902" y="1"/>
                    <a:pt x="234" y="1"/>
                  </a:cubicBezTo>
                  <a:close/>
                </a:path>
              </a:pathLst>
            </a:custGeom>
            <a:solidFill>
              <a:srgbClr val="542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6"/>
            <p:cNvSpPr/>
            <p:nvPr/>
          </p:nvSpPr>
          <p:spPr>
            <a:xfrm>
              <a:off x="6627100" y="3119175"/>
              <a:ext cx="348600" cy="120100"/>
            </a:xfrm>
            <a:custGeom>
              <a:avLst/>
              <a:gdLst/>
              <a:ahLst/>
              <a:cxnLst/>
              <a:rect l="l" t="t" r="r" b="b"/>
              <a:pathLst>
                <a:path w="13944" h="4804" extrusionOk="0">
                  <a:moveTo>
                    <a:pt x="4537" y="1"/>
                  </a:moveTo>
                  <a:cubicBezTo>
                    <a:pt x="4137" y="34"/>
                    <a:pt x="3737" y="101"/>
                    <a:pt x="3336" y="167"/>
                  </a:cubicBezTo>
                  <a:lnTo>
                    <a:pt x="3236" y="167"/>
                  </a:lnTo>
                  <a:cubicBezTo>
                    <a:pt x="2636" y="234"/>
                    <a:pt x="2069" y="367"/>
                    <a:pt x="1502" y="568"/>
                  </a:cubicBezTo>
                  <a:lnTo>
                    <a:pt x="1435" y="601"/>
                  </a:lnTo>
                  <a:cubicBezTo>
                    <a:pt x="1268" y="668"/>
                    <a:pt x="1101" y="734"/>
                    <a:pt x="935" y="801"/>
                  </a:cubicBezTo>
                  <a:lnTo>
                    <a:pt x="901" y="834"/>
                  </a:lnTo>
                  <a:cubicBezTo>
                    <a:pt x="634" y="968"/>
                    <a:pt x="368" y="1135"/>
                    <a:pt x="134" y="1335"/>
                  </a:cubicBezTo>
                  <a:lnTo>
                    <a:pt x="101" y="1435"/>
                  </a:lnTo>
                  <a:lnTo>
                    <a:pt x="101" y="1468"/>
                  </a:lnTo>
                  <a:lnTo>
                    <a:pt x="1" y="1668"/>
                  </a:lnTo>
                  <a:lnTo>
                    <a:pt x="1" y="1702"/>
                  </a:lnTo>
                  <a:cubicBezTo>
                    <a:pt x="234" y="2502"/>
                    <a:pt x="1402" y="3169"/>
                    <a:pt x="2703" y="3737"/>
                  </a:cubicBezTo>
                  <a:cubicBezTo>
                    <a:pt x="3670" y="4170"/>
                    <a:pt x="4671" y="4470"/>
                    <a:pt x="5705" y="4671"/>
                  </a:cubicBezTo>
                  <a:cubicBezTo>
                    <a:pt x="6238" y="4760"/>
                    <a:pt x="6787" y="4804"/>
                    <a:pt x="7340" y="4804"/>
                  </a:cubicBezTo>
                  <a:cubicBezTo>
                    <a:pt x="7617" y="4804"/>
                    <a:pt x="7895" y="4793"/>
                    <a:pt x="8173" y="4771"/>
                  </a:cubicBezTo>
                  <a:lnTo>
                    <a:pt x="8373" y="4771"/>
                  </a:lnTo>
                  <a:cubicBezTo>
                    <a:pt x="8707" y="4771"/>
                    <a:pt x="9040" y="4704"/>
                    <a:pt x="9341" y="4637"/>
                  </a:cubicBezTo>
                  <a:cubicBezTo>
                    <a:pt x="9774" y="4537"/>
                    <a:pt x="10175" y="4370"/>
                    <a:pt x="10608" y="4204"/>
                  </a:cubicBezTo>
                  <a:lnTo>
                    <a:pt x="10775" y="4137"/>
                  </a:lnTo>
                  <a:lnTo>
                    <a:pt x="10875" y="4103"/>
                  </a:lnTo>
                  <a:cubicBezTo>
                    <a:pt x="11342" y="3937"/>
                    <a:pt x="11809" y="3770"/>
                    <a:pt x="12209" y="3570"/>
                  </a:cubicBezTo>
                  <a:lnTo>
                    <a:pt x="12409" y="3503"/>
                  </a:lnTo>
                  <a:lnTo>
                    <a:pt x="12476" y="3470"/>
                  </a:lnTo>
                  <a:cubicBezTo>
                    <a:pt x="12810" y="3336"/>
                    <a:pt x="13143" y="3169"/>
                    <a:pt x="13444" y="2969"/>
                  </a:cubicBezTo>
                  <a:cubicBezTo>
                    <a:pt x="13477" y="2936"/>
                    <a:pt x="13477" y="2936"/>
                    <a:pt x="13510" y="2903"/>
                  </a:cubicBezTo>
                  <a:cubicBezTo>
                    <a:pt x="13544" y="2903"/>
                    <a:pt x="13544" y="2869"/>
                    <a:pt x="13544" y="2869"/>
                  </a:cubicBezTo>
                  <a:cubicBezTo>
                    <a:pt x="13810" y="2669"/>
                    <a:pt x="13944" y="2369"/>
                    <a:pt x="13877" y="2035"/>
                  </a:cubicBezTo>
                  <a:cubicBezTo>
                    <a:pt x="13877" y="2035"/>
                    <a:pt x="13877" y="2002"/>
                    <a:pt x="13877" y="2002"/>
                  </a:cubicBezTo>
                  <a:cubicBezTo>
                    <a:pt x="13777" y="1668"/>
                    <a:pt x="13577" y="1368"/>
                    <a:pt x="13277" y="1168"/>
                  </a:cubicBezTo>
                  <a:lnTo>
                    <a:pt x="13210" y="1101"/>
                  </a:lnTo>
                  <a:lnTo>
                    <a:pt x="13143" y="1068"/>
                  </a:lnTo>
                  <a:cubicBezTo>
                    <a:pt x="13010" y="968"/>
                    <a:pt x="12843" y="901"/>
                    <a:pt x="12676" y="834"/>
                  </a:cubicBezTo>
                  <a:cubicBezTo>
                    <a:pt x="11776" y="501"/>
                    <a:pt x="10441" y="568"/>
                    <a:pt x="9274" y="501"/>
                  </a:cubicBezTo>
                  <a:cubicBezTo>
                    <a:pt x="7973" y="401"/>
                    <a:pt x="6839" y="101"/>
                    <a:pt x="5538" y="34"/>
                  </a:cubicBezTo>
                  <a:cubicBezTo>
                    <a:pt x="5238" y="1"/>
                    <a:pt x="4971" y="1"/>
                    <a:pt x="4671" y="1"/>
                  </a:cubicBezTo>
                  <a:close/>
                </a:path>
              </a:pathLst>
            </a:custGeom>
            <a:solidFill>
              <a:srgbClr val="FF86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6"/>
            <p:cNvSpPr/>
            <p:nvPr/>
          </p:nvSpPr>
          <p:spPr>
            <a:xfrm>
              <a:off x="6627100" y="3159200"/>
              <a:ext cx="209350" cy="78425"/>
            </a:xfrm>
            <a:custGeom>
              <a:avLst/>
              <a:gdLst/>
              <a:ahLst/>
              <a:cxnLst/>
              <a:rect l="l" t="t" r="r" b="b"/>
              <a:pathLst>
                <a:path w="8374" h="3137" extrusionOk="0">
                  <a:moveTo>
                    <a:pt x="1" y="1"/>
                  </a:moveTo>
                  <a:lnTo>
                    <a:pt x="1" y="67"/>
                  </a:lnTo>
                  <a:cubicBezTo>
                    <a:pt x="501" y="334"/>
                    <a:pt x="1001" y="634"/>
                    <a:pt x="1468" y="1001"/>
                  </a:cubicBezTo>
                  <a:cubicBezTo>
                    <a:pt x="2069" y="1468"/>
                    <a:pt x="2736" y="1869"/>
                    <a:pt x="3436" y="2169"/>
                  </a:cubicBezTo>
                  <a:cubicBezTo>
                    <a:pt x="4737" y="2736"/>
                    <a:pt x="6539" y="3003"/>
                    <a:pt x="8173" y="3136"/>
                  </a:cubicBezTo>
                  <a:lnTo>
                    <a:pt x="8373" y="3136"/>
                  </a:lnTo>
                  <a:cubicBezTo>
                    <a:pt x="6705" y="3003"/>
                    <a:pt x="4837" y="2736"/>
                    <a:pt x="3470" y="2169"/>
                  </a:cubicBezTo>
                  <a:cubicBezTo>
                    <a:pt x="2769" y="1869"/>
                    <a:pt x="2135" y="1468"/>
                    <a:pt x="1535" y="1001"/>
                  </a:cubicBezTo>
                  <a:cubicBezTo>
                    <a:pt x="1035" y="634"/>
                    <a:pt x="534" y="301"/>
                    <a:pt x="1" y="1"/>
                  </a:cubicBezTo>
                  <a:close/>
                </a:path>
              </a:pathLst>
            </a:custGeom>
            <a:solidFill>
              <a:srgbClr val="F9E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6"/>
            <p:cNvSpPr/>
            <p:nvPr/>
          </p:nvSpPr>
          <p:spPr>
            <a:xfrm>
              <a:off x="6628775" y="3154200"/>
              <a:ext cx="270200" cy="73150"/>
            </a:xfrm>
            <a:custGeom>
              <a:avLst/>
              <a:gdLst/>
              <a:ahLst/>
              <a:cxnLst/>
              <a:rect l="l" t="t" r="r" b="b"/>
              <a:pathLst>
                <a:path w="10808" h="2926" extrusionOk="0">
                  <a:moveTo>
                    <a:pt x="10808" y="2669"/>
                  </a:moveTo>
                  <a:lnTo>
                    <a:pt x="10608" y="2702"/>
                  </a:lnTo>
                  <a:cubicBezTo>
                    <a:pt x="9874" y="2769"/>
                    <a:pt x="9140" y="2869"/>
                    <a:pt x="8406" y="2903"/>
                  </a:cubicBezTo>
                  <a:cubicBezTo>
                    <a:pt x="9140" y="2903"/>
                    <a:pt x="9874" y="2803"/>
                    <a:pt x="10608" y="2736"/>
                  </a:cubicBezTo>
                  <a:lnTo>
                    <a:pt x="10708" y="2736"/>
                  </a:lnTo>
                  <a:lnTo>
                    <a:pt x="10808" y="2669"/>
                  </a:lnTo>
                  <a:close/>
                  <a:moveTo>
                    <a:pt x="0" y="1"/>
                  </a:moveTo>
                  <a:cubicBezTo>
                    <a:pt x="901" y="301"/>
                    <a:pt x="1735" y="701"/>
                    <a:pt x="2502" y="1235"/>
                  </a:cubicBezTo>
                  <a:cubicBezTo>
                    <a:pt x="2669" y="1335"/>
                    <a:pt x="2802" y="1435"/>
                    <a:pt x="2936" y="1535"/>
                  </a:cubicBezTo>
                  <a:cubicBezTo>
                    <a:pt x="3303" y="1802"/>
                    <a:pt x="3670" y="2069"/>
                    <a:pt x="4103" y="2269"/>
                  </a:cubicBezTo>
                  <a:cubicBezTo>
                    <a:pt x="5263" y="2693"/>
                    <a:pt x="6494" y="2925"/>
                    <a:pt x="7736" y="2925"/>
                  </a:cubicBezTo>
                  <a:cubicBezTo>
                    <a:pt x="7959" y="2925"/>
                    <a:pt x="8183" y="2918"/>
                    <a:pt x="8406" y="2903"/>
                  </a:cubicBezTo>
                  <a:lnTo>
                    <a:pt x="8406" y="2903"/>
                  </a:lnTo>
                  <a:cubicBezTo>
                    <a:pt x="8226" y="2911"/>
                    <a:pt x="8045" y="2915"/>
                    <a:pt x="7866" y="2915"/>
                  </a:cubicBezTo>
                  <a:cubicBezTo>
                    <a:pt x="6587" y="2915"/>
                    <a:pt x="5340" y="2704"/>
                    <a:pt x="4170" y="2235"/>
                  </a:cubicBezTo>
                  <a:cubicBezTo>
                    <a:pt x="3736" y="2035"/>
                    <a:pt x="3336" y="1802"/>
                    <a:pt x="3002" y="1502"/>
                  </a:cubicBezTo>
                  <a:lnTo>
                    <a:pt x="2569" y="1201"/>
                  </a:lnTo>
                  <a:cubicBezTo>
                    <a:pt x="1768" y="701"/>
                    <a:pt x="934" y="267"/>
                    <a:pt x="34" y="1"/>
                  </a:cubicBezTo>
                  <a:close/>
                </a:path>
              </a:pathLst>
            </a:custGeom>
            <a:solidFill>
              <a:srgbClr val="F9E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6"/>
            <p:cNvSpPr/>
            <p:nvPr/>
          </p:nvSpPr>
          <p:spPr>
            <a:xfrm>
              <a:off x="6649625" y="3138350"/>
              <a:ext cx="289400" cy="67575"/>
            </a:xfrm>
            <a:custGeom>
              <a:avLst/>
              <a:gdLst/>
              <a:ahLst/>
              <a:cxnLst/>
              <a:rect l="l" t="t" r="r" b="b"/>
              <a:pathLst>
                <a:path w="11576" h="2703" extrusionOk="0">
                  <a:moveTo>
                    <a:pt x="67" y="1"/>
                  </a:moveTo>
                  <a:lnTo>
                    <a:pt x="0" y="34"/>
                  </a:lnTo>
                  <a:lnTo>
                    <a:pt x="134" y="67"/>
                  </a:lnTo>
                  <a:cubicBezTo>
                    <a:pt x="968" y="301"/>
                    <a:pt x="1802" y="601"/>
                    <a:pt x="2602" y="968"/>
                  </a:cubicBezTo>
                  <a:cubicBezTo>
                    <a:pt x="3236" y="1268"/>
                    <a:pt x="3870" y="1535"/>
                    <a:pt x="4570" y="1769"/>
                  </a:cubicBezTo>
                  <a:cubicBezTo>
                    <a:pt x="6371" y="2336"/>
                    <a:pt x="8673" y="2536"/>
                    <a:pt x="10508" y="2669"/>
                  </a:cubicBezTo>
                  <a:cubicBezTo>
                    <a:pt x="10841" y="2669"/>
                    <a:pt x="11175" y="2703"/>
                    <a:pt x="11508" y="2703"/>
                  </a:cubicBezTo>
                  <a:lnTo>
                    <a:pt x="11575" y="2669"/>
                  </a:lnTo>
                  <a:cubicBezTo>
                    <a:pt x="11208" y="2669"/>
                    <a:pt x="10875" y="2636"/>
                    <a:pt x="10508" y="2636"/>
                  </a:cubicBezTo>
                  <a:cubicBezTo>
                    <a:pt x="8706" y="2503"/>
                    <a:pt x="6405" y="2302"/>
                    <a:pt x="4604" y="1735"/>
                  </a:cubicBezTo>
                  <a:cubicBezTo>
                    <a:pt x="3936" y="1502"/>
                    <a:pt x="3269" y="1235"/>
                    <a:pt x="2635" y="968"/>
                  </a:cubicBezTo>
                  <a:cubicBezTo>
                    <a:pt x="1835" y="568"/>
                    <a:pt x="1001" y="268"/>
                    <a:pt x="167" y="34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rgbClr val="F9E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6"/>
            <p:cNvSpPr/>
            <p:nvPr/>
          </p:nvSpPr>
          <p:spPr>
            <a:xfrm>
              <a:off x="6663800" y="3132525"/>
              <a:ext cx="301900" cy="58775"/>
            </a:xfrm>
            <a:custGeom>
              <a:avLst/>
              <a:gdLst/>
              <a:ahLst/>
              <a:cxnLst/>
              <a:rect l="l" t="t" r="r" b="b"/>
              <a:pathLst>
                <a:path w="12076" h="2351" extrusionOk="0">
                  <a:moveTo>
                    <a:pt x="67" y="0"/>
                  </a:moveTo>
                  <a:lnTo>
                    <a:pt x="0" y="34"/>
                  </a:lnTo>
                  <a:cubicBezTo>
                    <a:pt x="1168" y="267"/>
                    <a:pt x="2302" y="634"/>
                    <a:pt x="3369" y="1068"/>
                  </a:cubicBezTo>
                  <a:lnTo>
                    <a:pt x="3970" y="1301"/>
                  </a:lnTo>
                  <a:cubicBezTo>
                    <a:pt x="5371" y="1868"/>
                    <a:pt x="6839" y="2202"/>
                    <a:pt x="8340" y="2335"/>
                  </a:cubicBezTo>
                  <a:cubicBezTo>
                    <a:pt x="8573" y="2346"/>
                    <a:pt x="8807" y="2350"/>
                    <a:pt x="9040" y="2350"/>
                  </a:cubicBezTo>
                  <a:cubicBezTo>
                    <a:pt x="9507" y="2350"/>
                    <a:pt x="9974" y="2335"/>
                    <a:pt x="10441" y="2335"/>
                  </a:cubicBezTo>
                  <a:lnTo>
                    <a:pt x="12042" y="2335"/>
                  </a:lnTo>
                  <a:cubicBezTo>
                    <a:pt x="12076" y="2335"/>
                    <a:pt x="12076" y="2302"/>
                    <a:pt x="12076" y="2302"/>
                  </a:cubicBezTo>
                  <a:lnTo>
                    <a:pt x="10441" y="2302"/>
                  </a:lnTo>
                  <a:cubicBezTo>
                    <a:pt x="10108" y="2319"/>
                    <a:pt x="9757" y="2327"/>
                    <a:pt x="9407" y="2327"/>
                  </a:cubicBezTo>
                  <a:cubicBezTo>
                    <a:pt x="9057" y="2327"/>
                    <a:pt x="8707" y="2319"/>
                    <a:pt x="8373" y="2302"/>
                  </a:cubicBezTo>
                  <a:cubicBezTo>
                    <a:pt x="6872" y="2168"/>
                    <a:pt x="5404" y="1835"/>
                    <a:pt x="4037" y="1268"/>
                  </a:cubicBezTo>
                  <a:lnTo>
                    <a:pt x="3436" y="1068"/>
                  </a:lnTo>
                  <a:cubicBezTo>
                    <a:pt x="2335" y="601"/>
                    <a:pt x="1201" y="267"/>
                    <a:pt x="67" y="0"/>
                  </a:cubicBezTo>
                  <a:close/>
                </a:path>
              </a:pathLst>
            </a:custGeom>
            <a:solidFill>
              <a:srgbClr val="F9E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6"/>
            <p:cNvSpPr/>
            <p:nvPr/>
          </p:nvSpPr>
          <p:spPr>
            <a:xfrm>
              <a:off x="6708000" y="3122500"/>
              <a:ext cx="266050" cy="47950"/>
            </a:xfrm>
            <a:custGeom>
              <a:avLst/>
              <a:gdLst/>
              <a:ahLst/>
              <a:cxnLst/>
              <a:rect l="l" t="t" r="r" b="b"/>
              <a:pathLst>
                <a:path w="10642" h="1918" extrusionOk="0">
                  <a:moveTo>
                    <a:pt x="0" y="1"/>
                  </a:moveTo>
                  <a:cubicBezTo>
                    <a:pt x="467" y="101"/>
                    <a:pt x="934" y="234"/>
                    <a:pt x="1301" y="335"/>
                  </a:cubicBezTo>
                  <a:cubicBezTo>
                    <a:pt x="1635" y="468"/>
                    <a:pt x="1968" y="568"/>
                    <a:pt x="2302" y="701"/>
                  </a:cubicBezTo>
                  <a:cubicBezTo>
                    <a:pt x="2702" y="835"/>
                    <a:pt x="3102" y="1002"/>
                    <a:pt x="3536" y="1135"/>
                  </a:cubicBezTo>
                  <a:cubicBezTo>
                    <a:pt x="5404" y="1635"/>
                    <a:pt x="7305" y="1869"/>
                    <a:pt x="9240" y="1902"/>
                  </a:cubicBezTo>
                  <a:cubicBezTo>
                    <a:pt x="9529" y="1902"/>
                    <a:pt x="9848" y="1917"/>
                    <a:pt x="10167" y="1917"/>
                  </a:cubicBezTo>
                  <a:cubicBezTo>
                    <a:pt x="10326" y="1917"/>
                    <a:pt x="10485" y="1913"/>
                    <a:pt x="10641" y="1902"/>
                  </a:cubicBezTo>
                  <a:cubicBezTo>
                    <a:pt x="10641" y="1869"/>
                    <a:pt x="10641" y="1869"/>
                    <a:pt x="10641" y="1869"/>
                  </a:cubicBezTo>
                  <a:lnTo>
                    <a:pt x="9240" y="1869"/>
                  </a:lnTo>
                  <a:cubicBezTo>
                    <a:pt x="7339" y="1836"/>
                    <a:pt x="5437" y="1602"/>
                    <a:pt x="3603" y="1102"/>
                  </a:cubicBezTo>
                  <a:cubicBezTo>
                    <a:pt x="3169" y="1002"/>
                    <a:pt x="2769" y="835"/>
                    <a:pt x="2335" y="701"/>
                  </a:cubicBezTo>
                  <a:cubicBezTo>
                    <a:pt x="2035" y="568"/>
                    <a:pt x="1701" y="468"/>
                    <a:pt x="1335" y="335"/>
                  </a:cubicBezTo>
                  <a:cubicBezTo>
                    <a:pt x="934" y="201"/>
                    <a:pt x="534" y="101"/>
                    <a:pt x="100" y="1"/>
                  </a:cubicBezTo>
                  <a:close/>
                </a:path>
              </a:pathLst>
            </a:custGeom>
            <a:solidFill>
              <a:srgbClr val="F9E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6"/>
            <p:cNvSpPr/>
            <p:nvPr/>
          </p:nvSpPr>
          <p:spPr>
            <a:xfrm>
              <a:off x="6740525" y="3119175"/>
              <a:ext cx="216000" cy="27550"/>
            </a:xfrm>
            <a:custGeom>
              <a:avLst/>
              <a:gdLst/>
              <a:ahLst/>
              <a:cxnLst/>
              <a:rect l="l" t="t" r="r" b="b"/>
              <a:pathLst>
                <a:path w="8640" h="1102" extrusionOk="0">
                  <a:moveTo>
                    <a:pt x="0" y="1"/>
                  </a:moveTo>
                  <a:cubicBezTo>
                    <a:pt x="1735" y="634"/>
                    <a:pt x="3503" y="1001"/>
                    <a:pt x="5337" y="1101"/>
                  </a:cubicBezTo>
                  <a:lnTo>
                    <a:pt x="8640" y="1101"/>
                  </a:lnTo>
                  <a:lnTo>
                    <a:pt x="8606" y="1068"/>
                  </a:lnTo>
                  <a:lnTo>
                    <a:pt x="6938" y="1068"/>
                  </a:lnTo>
                  <a:cubicBezTo>
                    <a:pt x="6605" y="1068"/>
                    <a:pt x="6242" y="1083"/>
                    <a:pt x="5878" y="1083"/>
                  </a:cubicBezTo>
                  <a:cubicBezTo>
                    <a:pt x="5697" y="1083"/>
                    <a:pt x="5515" y="1079"/>
                    <a:pt x="5337" y="1068"/>
                  </a:cubicBezTo>
                  <a:cubicBezTo>
                    <a:pt x="3569" y="968"/>
                    <a:pt x="1801" y="601"/>
                    <a:pt x="134" y="1"/>
                  </a:cubicBezTo>
                  <a:close/>
                </a:path>
              </a:pathLst>
            </a:custGeom>
            <a:solidFill>
              <a:srgbClr val="F9E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6"/>
            <p:cNvSpPr/>
            <p:nvPr/>
          </p:nvSpPr>
          <p:spPr>
            <a:xfrm>
              <a:off x="6605425" y="2105125"/>
              <a:ext cx="622975" cy="728125"/>
            </a:xfrm>
            <a:custGeom>
              <a:avLst/>
              <a:gdLst/>
              <a:ahLst/>
              <a:cxnLst/>
              <a:rect l="l" t="t" r="r" b="b"/>
              <a:pathLst>
                <a:path w="24919" h="29125" extrusionOk="0">
                  <a:moveTo>
                    <a:pt x="23617" y="0"/>
                  </a:moveTo>
                  <a:lnTo>
                    <a:pt x="13844" y="200"/>
                  </a:lnTo>
                  <a:cubicBezTo>
                    <a:pt x="12976" y="234"/>
                    <a:pt x="12109" y="400"/>
                    <a:pt x="11275" y="667"/>
                  </a:cubicBezTo>
                  <a:cubicBezTo>
                    <a:pt x="9974" y="1101"/>
                    <a:pt x="8740" y="1668"/>
                    <a:pt x="7572" y="2369"/>
                  </a:cubicBezTo>
                  <a:cubicBezTo>
                    <a:pt x="6472" y="2969"/>
                    <a:pt x="5471" y="3703"/>
                    <a:pt x="4537" y="4537"/>
                  </a:cubicBezTo>
                  <a:cubicBezTo>
                    <a:pt x="4403" y="4670"/>
                    <a:pt x="4270" y="4770"/>
                    <a:pt x="4170" y="4904"/>
                  </a:cubicBezTo>
                  <a:cubicBezTo>
                    <a:pt x="2602" y="6338"/>
                    <a:pt x="1468" y="8139"/>
                    <a:pt x="768" y="10107"/>
                  </a:cubicBezTo>
                  <a:cubicBezTo>
                    <a:pt x="734" y="10207"/>
                    <a:pt x="701" y="10308"/>
                    <a:pt x="667" y="10408"/>
                  </a:cubicBezTo>
                  <a:cubicBezTo>
                    <a:pt x="200" y="11809"/>
                    <a:pt x="0" y="13276"/>
                    <a:pt x="0" y="14744"/>
                  </a:cubicBezTo>
                  <a:cubicBezTo>
                    <a:pt x="34" y="15311"/>
                    <a:pt x="34" y="15812"/>
                    <a:pt x="100" y="16312"/>
                  </a:cubicBezTo>
                  <a:cubicBezTo>
                    <a:pt x="134" y="16412"/>
                    <a:pt x="134" y="16479"/>
                    <a:pt x="134" y="16545"/>
                  </a:cubicBezTo>
                  <a:cubicBezTo>
                    <a:pt x="301" y="18180"/>
                    <a:pt x="768" y="19781"/>
                    <a:pt x="1535" y="21249"/>
                  </a:cubicBezTo>
                  <a:cubicBezTo>
                    <a:pt x="1535" y="21315"/>
                    <a:pt x="1568" y="21382"/>
                    <a:pt x="1601" y="21416"/>
                  </a:cubicBezTo>
                  <a:cubicBezTo>
                    <a:pt x="2335" y="22783"/>
                    <a:pt x="3303" y="24051"/>
                    <a:pt x="4470" y="25085"/>
                  </a:cubicBezTo>
                  <a:lnTo>
                    <a:pt x="4604" y="25218"/>
                  </a:lnTo>
                  <a:cubicBezTo>
                    <a:pt x="5804" y="26319"/>
                    <a:pt x="7172" y="27220"/>
                    <a:pt x="8640" y="27920"/>
                  </a:cubicBezTo>
                  <a:cubicBezTo>
                    <a:pt x="8673" y="27954"/>
                    <a:pt x="8707" y="27987"/>
                    <a:pt x="8740" y="27987"/>
                  </a:cubicBezTo>
                  <a:cubicBezTo>
                    <a:pt x="8807" y="28020"/>
                    <a:pt x="8873" y="28054"/>
                    <a:pt x="8907" y="28087"/>
                  </a:cubicBezTo>
                  <a:cubicBezTo>
                    <a:pt x="9240" y="28220"/>
                    <a:pt x="9540" y="28354"/>
                    <a:pt x="9807" y="28454"/>
                  </a:cubicBezTo>
                  <a:cubicBezTo>
                    <a:pt x="10902" y="28892"/>
                    <a:pt x="12054" y="29124"/>
                    <a:pt x="13238" y="29124"/>
                  </a:cubicBezTo>
                  <a:cubicBezTo>
                    <a:pt x="13318" y="29124"/>
                    <a:pt x="13397" y="29123"/>
                    <a:pt x="13477" y="29121"/>
                  </a:cubicBezTo>
                  <a:lnTo>
                    <a:pt x="24918" y="28754"/>
                  </a:lnTo>
                  <a:lnTo>
                    <a:pt x="23684" y="1368"/>
                  </a:lnTo>
                  <a:lnTo>
                    <a:pt x="23684" y="1201"/>
                  </a:lnTo>
                  <a:lnTo>
                    <a:pt x="236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6"/>
            <p:cNvSpPr/>
            <p:nvPr/>
          </p:nvSpPr>
          <p:spPr>
            <a:xfrm>
              <a:off x="6964850" y="2720550"/>
              <a:ext cx="145950" cy="110950"/>
            </a:xfrm>
            <a:custGeom>
              <a:avLst/>
              <a:gdLst/>
              <a:ahLst/>
              <a:cxnLst/>
              <a:rect l="l" t="t" r="r" b="b"/>
              <a:pathLst>
                <a:path w="5838" h="4438" extrusionOk="0">
                  <a:moveTo>
                    <a:pt x="5738" y="1"/>
                  </a:moveTo>
                  <a:cubicBezTo>
                    <a:pt x="3603" y="1202"/>
                    <a:pt x="1668" y="2703"/>
                    <a:pt x="0" y="4437"/>
                  </a:cubicBezTo>
                  <a:lnTo>
                    <a:pt x="267" y="4437"/>
                  </a:lnTo>
                  <a:cubicBezTo>
                    <a:pt x="1902" y="2769"/>
                    <a:pt x="3770" y="1302"/>
                    <a:pt x="5838" y="168"/>
                  </a:cubicBezTo>
                  <a:lnTo>
                    <a:pt x="5738" y="1"/>
                  </a:lnTo>
                  <a:close/>
                </a:path>
              </a:pathLst>
            </a:custGeom>
            <a:solidFill>
              <a:srgbClr val="FCC0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6"/>
            <p:cNvSpPr/>
            <p:nvPr/>
          </p:nvSpPr>
          <p:spPr>
            <a:xfrm>
              <a:off x="6757200" y="2101650"/>
              <a:ext cx="743875" cy="730825"/>
            </a:xfrm>
            <a:custGeom>
              <a:avLst/>
              <a:gdLst/>
              <a:ahLst/>
              <a:cxnLst/>
              <a:rect l="l" t="t" r="r" b="b"/>
              <a:pathLst>
                <a:path w="29755" h="29233" extrusionOk="0">
                  <a:moveTo>
                    <a:pt x="17285" y="0"/>
                  </a:moveTo>
                  <a:cubicBezTo>
                    <a:pt x="16363" y="0"/>
                    <a:pt x="15362" y="477"/>
                    <a:pt x="14411" y="506"/>
                  </a:cubicBezTo>
                  <a:cubicBezTo>
                    <a:pt x="14379" y="507"/>
                    <a:pt x="14347" y="508"/>
                    <a:pt x="14316" y="508"/>
                  </a:cubicBezTo>
                  <a:cubicBezTo>
                    <a:pt x="13456" y="508"/>
                    <a:pt x="12578" y="168"/>
                    <a:pt x="11728" y="168"/>
                  </a:cubicBezTo>
                  <a:cubicBezTo>
                    <a:pt x="11520" y="168"/>
                    <a:pt x="11313" y="188"/>
                    <a:pt x="11108" y="239"/>
                  </a:cubicBezTo>
                  <a:cubicBezTo>
                    <a:pt x="10041" y="539"/>
                    <a:pt x="9307" y="1574"/>
                    <a:pt x="8340" y="2107"/>
                  </a:cubicBezTo>
                  <a:cubicBezTo>
                    <a:pt x="7372" y="2608"/>
                    <a:pt x="6071" y="2608"/>
                    <a:pt x="5237" y="3308"/>
                  </a:cubicBezTo>
                  <a:cubicBezTo>
                    <a:pt x="4437" y="4009"/>
                    <a:pt x="4203" y="5310"/>
                    <a:pt x="3570" y="6177"/>
                  </a:cubicBezTo>
                  <a:cubicBezTo>
                    <a:pt x="2902" y="7044"/>
                    <a:pt x="1735" y="7611"/>
                    <a:pt x="1301" y="8612"/>
                  </a:cubicBezTo>
                  <a:cubicBezTo>
                    <a:pt x="868" y="9579"/>
                    <a:pt x="1235" y="10880"/>
                    <a:pt x="1034" y="11914"/>
                  </a:cubicBezTo>
                  <a:cubicBezTo>
                    <a:pt x="834" y="12948"/>
                    <a:pt x="0" y="13982"/>
                    <a:pt x="34" y="15083"/>
                  </a:cubicBezTo>
                  <a:cubicBezTo>
                    <a:pt x="100" y="16184"/>
                    <a:pt x="934" y="17118"/>
                    <a:pt x="1235" y="18185"/>
                  </a:cubicBezTo>
                  <a:cubicBezTo>
                    <a:pt x="1501" y="19253"/>
                    <a:pt x="1235" y="20520"/>
                    <a:pt x="1735" y="21488"/>
                  </a:cubicBezTo>
                  <a:cubicBezTo>
                    <a:pt x="2235" y="22455"/>
                    <a:pt x="3436" y="22956"/>
                    <a:pt x="4137" y="23756"/>
                  </a:cubicBezTo>
                  <a:cubicBezTo>
                    <a:pt x="4837" y="24590"/>
                    <a:pt x="5137" y="25858"/>
                    <a:pt x="6005" y="26491"/>
                  </a:cubicBezTo>
                  <a:cubicBezTo>
                    <a:pt x="6872" y="27159"/>
                    <a:pt x="8206" y="27058"/>
                    <a:pt x="9174" y="27525"/>
                  </a:cubicBezTo>
                  <a:cubicBezTo>
                    <a:pt x="10174" y="27959"/>
                    <a:pt x="11008" y="28993"/>
                    <a:pt x="12042" y="29193"/>
                  </a:cubicBezTo>
                  <a:cubicBezTo>
                    <a:pt x="12187" y="29221"/>
                    <a:pt x="12334" y="29232"/>
                    <a:pt x="12481" y="29232"/>
                  </a:cubicBezTo>
                  <a:cubicBezTo>
                    <a:pt x="13417" y="29232"/>
                    <a:pt x="14393" y="28755"/>
                    <a:pt x="15345" y="28726"/>
                  </a:cubicBezTo>
                  <a:cubicBezTo>
                    <a:pt x="15376" y="28725"/>
                    <a:pt x="15408" y="28725"/>
                    <a:pt x="15440" y="28725"/>
                  </a:cubicBezTo>
                  <a:cubicBezTo>
                    <a:pt x="16280" y="28725"/>
                    <a:pt x="17155" y="29048"/>
                    <a:pt x="17978" y="29048"/>
                  </a:cubicBezTo>
                  <a:cubicBezTo>
                    <a:pt x="18205" y="29048"/>
                    <a:pt x="18429" y="29023"/>
                    <a:pt x="18647" y="28960"/>
                  </a:cubicBezTo>
                  <a:cubicBezTo>
                    <a:pt x="19714" y="28693"/>
                    <a:pt x="20448" y="27626"/>
                    <a:pt x="21416" y="27125"/>
                  </a:cubicBezTo>
                  <a:cubicBezTo>
                    <a:pt x="22383" y="26625"/>
                    <a:pt x="23684" y="26591"/>
                    <a:pt x="24518" y="25891"/>
                  </a:cubicBezTo>
                  <a:cubicBezTo>
                    <a:pt x="25352" y="25190"/>
                    <a:pt x="25552" y="23890"/>
                    <a:pt x="26186" y="23056"/>
                  </a:cubicBezTo>
                  <a:cubicBezTo>
                    <a:pt x="26853" y="22188"/>
                    <a:pt x="28020" y="21588"/>
                    <a:pt x="28454" y="20621"/>
                  </a:cubicBezTo>
                  <a:cubicBezTo>
                    <a:pt x="28888" y="19620"/>
                    <a:pt x="28521" y="18352"/>
                    <a:pt x="28754" y="17285"/>
                  </a:cubicBezTo>
                  <a:cubicBezTo>
                    <a:pt x="28954" y="16251"/>
                    <a:pt x="29755" y="15217"/>
                    <a:pt x="29722" y="14116"/>
                  </a:cubicBezTo>
                  <a:cubicBezTo>
                    <a:pt x="29688" y="13048"/>
                    <a:pt x="28821" y="12081"/>
                    <a:pt x="28521" y="11014"/>
                  </a:cubicBezTo>
                  <a:cubicBezTo>
                    <a:pt x="28254" y="9946"/>
                    <a:pt x="28554" y="8712"/>
                    <a:pt x="28020" y="7745"/>
                  </a:cubicBezTo>
                  <a:cubicBezTo>
                    <a:pt x="27520" y="6777"/>
                    <a:pt x="26319" y="6277"/>
                    <a:pt x="25619" y="5443"/>
                  </a:cubicBezTo>
                  <a:cubicBezTo>
                    <a:pt x="24918" y="4642"/>
                    <a:pt x="24618" y="3341"/>
                    <a:pt x="23751" y="2708"/>
                  </a:cubicBezTo>
                  <a:cubicBezTo>
                    <a:pt x="22883" y="2074"/>
                    <a:pt x="21549" y="2141"/>
                    <a:pt x="20582" y="1707"/>
                  </a:cubicBezTo>
                  <a:cubicBezTo>
                    <a:pt x="19614" y="1240"/>
                    <a:pt x="18747" y="239"/>
                    <a:pt x="17713" y="39"/>
                  </a:cubicBezTo>
                  <a:cubicBezTo>
                    <a:pt x="17572" y="12"/>
                    <a:pt x="17429" y="0"/>
                    <a:pt x="172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6"/>
            <p:cNvSpPr/>
            <p:nvPr/>
          </p:nvSpPr>
          <p:spPr>
            <a:xfrm>
              <a:off x="7145800" y="2277825"/>
              <a:ext cx="196000" cy="214300"/>
            </a:xfrm>
            <a:custGeom>
              <a:avLst/>
              <a:gdLst/>
              <a:ahLst/>
              <a:cxnLst/>
              <a:rect l="l" t="t" r="r" b="b"/>
              <a:pathLst>
                <a:path w="7840" h="8572" extrusionOk="0">
                  <a:moveTo>
                    <a:pt x="580" y="1"/>
                  </a:moveTo>
                  <a:cubicBezTo>
                    <a:pt x="390" y="1"/>
                    <a:pt x="252" y="48"/>
                    <a:pt x="201" y="164"/>
                  </a:cubicBezTo>
                  <a:cubicBezTo>
                    <a:pt x="1" y="531"/>
                    <a:pt x="434" y="1231"/>
                    <a:pt x="568" y="1565"/>
                  </a:cubicBezTo>
                  <a:cubicBezTo>
                    <a:pt x="768" y="2132"/>
                    <a:pt x="901" y="2766"/>
                    <a:pt x="1068" y="3366"/>
                  </a:cubicBezTo>
                  <a:cubicBezTo>
                    <a:pt x="1368" y="4634"/>
                    <a:pt x="1702" y="5935"/>
                    <a:pt x="2469" y="7002"/>
                  </a:cubicBezTo>
                  <a:cubicBezTo>
                    <a:pt x="2869" y="7569"/>
                    <a:pt x="3437" y="8036"/>
                    <a:pt x="4104" y="8336"/>
                  </a:cubicBezTo>
                  <a:cubicBezTo>
                    <a:pt x="4454" y="8490"/>
                    <a:pt x="4848" y="8571"/>
                    <a:pt x="5247" y="8571"/>
                  </a:cubicBezTo>
                  <a:cubicBezTo>
                    <a:pt x="5456" y="8571"/>
                    <a:pt x="5666" y="8549"/>
                    <a:pt x="5872" y="8503"/>
                  </a:cubicBezTo>
                  <a:cubicBezTo>
                    <a:pt x="6472" y="8370"/>
                    <a:pt x="6972" y="8003"/>
                    <a:pt x="7339" y="7503"/>
                  </a:cubicBezTo>
                  <a:cubicBezTo>
                    <a:pt x="7439" y="7336"/>
                    <a:pt x="7539" y="7169"/>
                    <a:pt x="7606" y="7002"/>
                  </a:cubicBezTo>
                  <a:cubicBezTo>
                    <a:pt x="7740" y="6602"/>
                    <a:pt x="7840" y="6168"/>
                    <a:pt x="7806" y="5735"/>
                  </a:cubicBezTo>
                  <a:cubicBezTo>
                    <a:pt x="7840" y="4901"/>
                    <a:pt x="7606" y="4100"/>
                    <a:pt x="7206" y="3366"/>
                  </a:cubicBezTo>
                  <a:cubicBezTo>
                    <a:pt x="6339" y="1898"/>
                    <a:pt x="4637" y="1198"/>
                    <a:pt x="3003" y="731"/>
                  </a:cubicBezTo>
                  <a:cubicBezTo>
                    <a:pt x="2612" y="601"/>
                    <a:pt x="1262" y="1"/>
                    <a:pt x="580" y="1"/>
                  </a:cubicBezTo>
                  <a:close/>
                </a:path>
              </a:pathLst>
            </a:custGeom>
            <a:solidFill>
              <a:srgbClr val="FCB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6"/>
            <p:cNvSpPr/>
            <p:nvPr/>
          </p:nvSpPr>
          <p:spPr>
            <a:xfrm>
              <a:off x="7188325" y="2365300"/>
              <a:ext cx="140975" cy="126825"/>
            </a:xfrm>
            <a:custGeom>
              <a:avLst/>
              <a:gdLst/>
              <a:ahLst/>
              <a:cxnLst/>
              <a:rect l="l" t="t" r="r" b="b"/>
              <a:pathLst>
                <a:path w="5639" h="5073" extrusionOk="0">
                  <a:moveTo>
                    <a:pt x="535" y="1"/>
                  </a:moveTo>
                  <a:cubicBezTo>
                    <a:pt x="1" y="301"/>
                    <a:pt x="1902" y="3536"/>
                    <a:pt x="2102" y="4037"/>
                  </a:cubicBezTo>
                  <a:cubicBezTo>
                    <a:pt x="2203" y="4304"/>
                    <a:pt x="2303" y="4571"/>
                    <a:pt x="2403" y="4837"/>
                  </a:cubicBezTo>
                  <a:cubicBezTo>
                    <a:pt x="2753" y="4991"/>
                    <a:pt x="3147" y="5072"/>
                    <a:pt x="3546" y="5072"/>
                  </a:cubicBezTo>
                  <a:cubicBezTo>
                    <a:pt x="3755" y="5072"/>
                    <a:pt x="3965" y="5050"/>
                    <a:pt x="4171" y="5004"/>
                  </a:cubicBezTo>
                  <a:cubicBezTo>
                    <a:pt x="4771" y="4871"/>
                    <a:pt x="5271" y="4504"/>
                    <a:pt x="5638" y="4004"/>
                  </a:cubicBezTo>
                  <a:cubicBezTo>
                    <a:pt x="5171" y="3536"/>
                    <a:pt x="4671" y="3170"/>
                    <a:pt x="4137" y="2869"/>
                  </a:cubicBezTo>
                  <a:cubicBezTo>
                    <a:pt x="3337" y="2436"/>
                    <a:pt x="2603" y="1969"/>
                    <a:pt x="1869" y="1435"/>
                  </a:cubicBezTo>
                  <a:cubicBezTo>
                    <a:pt x="1402" y="968"/>
                    <a:pt x="935" y="501"/>
                    <a:pt x="535" y="1"/>
                  </a:cubicBezTo>
                  <a:close/>
                </a:path>
              </a:pathLst>
            </a:custGeom>
            <a:solidFill>
              <a:srgbClr val="542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6"/>
            <p:cNvSpPr/>
            <p:nvPr/>
          </p:nvSpPr>
          <p:spPr>
            <a:xfrm>
              <a:off x="7104950" y="2399425"/>
              <a:ext cx="241850" cy="283950"/>
            </a:xfrm>
            <a:custGeom>
              <a:avLst/>
              <a:gdLst/>
              <a:ahLst/>
              <a:cxnLst/>
              <a:rect l="l" t="t" r="r" b="b"/>
              <a:pathLst>
                <a:path w="9674" h="11358" extrusionOk="0">
                  <a:moveTo>
                    <a:pt x="4301" y="0"/>
                  </a:moveTo>
                  <a:cubicBezTo>
                    <a:pt x="3793" y="0"/>
                    <a:pt x="3300" y="373"/>
                    <a:pt x="2902" y="770"/>
                  </a:cubicBezTo>
                  <a:cubicBezTo>
                    <a:pt x="1635" y="2071"/>
                    <a:pt x="767" y="3706"/>
                    <a:pt x="334" y="5474"/>
                  </a:cubicBezTo>
                  <a:cubicBezTo>
                    <a:pt x="100" y="6341"/>
                    <a:pt x="0" y="7242"/>
                    <a:pt x="0" y="8176"/>
                  </a:cubicBezTo>
                  <a:cubicBezTo>
                    <a:pt x="34" y="8843"/>
                    <a:pt x="0" y="9910"/>
                    <a:pt x="401" y="10511"/>
                  </a:cubicBezTo>
                  <a:cubicBezTo>
                    <a:pt x="701" y="10911"/>
                    <a:pt x="1168" y="11178"/>
                    <a:pt x="1668" y="11245"/>
                  </a:cubicBezTo>
                  <a:cubicBezTo>
                    <a:pt x="1993" y="11320"/>
                    <a:pt x="2337" y="11357"/>
                    <a:pt x="2672" y="11357"/>
                  </a:cubicBezTo>
                  <a:cubicBezTo>
                    <a:pt x="2783" y="11357"/>
                    <a:pt x="2894" y="11353"/>
                    <a:pt x="3002" y="11345"/>
                  </a:cubicBezTo>
                  <a:cubicBezTo>
                    <a:pt x="4203" y="11311"/>
                    <a:pt x="5538" y="10978"/>
                    <a:pt x="6205" y="9977"/>
                  </a:cubicBezTo>
                  <a:cubicBezTo>
                    <a:pt x="6438" y="9543"/>
                    <a:pt x="6705" y="9143"/>
                    <a:pt x="7005" y="8743"/>
                  </a:cubicBezTo>
                  <a:cubicBezTo>
                    <a:pt x="7406" y="8343"/>
                    <a:pt x="7973" y="8209"/>
                    <a:pt x="8440" y="7909"/>
                  </a:cubicBezTo>
                  <a:cubicBezTo>
                    <a:pt x="9274" y="7242"/>
                    <a:pt x="9674" y="6141"/>
                    <a:pt x="9407" y="5074"/>
                  </a:cubicBezTo>
                  <a:cubicBezTo>
                    <a:pt x="9140" y="4040"/>
                    <a:pt x="8540" y="3139"/>
                    <a:pt x="7739" y="2438"/>
                  </a:cubicBezTo>
                  <a:cubicBezTo>
                    <a:pt x="6972" y="1738"/>
                    <a:pt x="6071" y="1171"/>
                    <a:pt x="5271" y="504"/>
                  </a:cubicBezTo>
                  <a:cubicBezTo>
                    <a:pt x="5104" y="337"/>
                    <a:pt x="4904" y="203"/>
                    <a:pt x="4670" y="70"/>
                  </a:cubicBezTo>
                  <a:cubicBezTo>
                    <a:pt x="4637" y="70"/>
                    <a:pt x="4604" y="37"/>
                    <a:pt x="4570" y="37"/>
                  </a:cubicBezTo>
                  <a:cubicBezTo>
                    <a:pt x="4480" y="12"/>
                    <a:pt x="4391" y="0"/>
                    <a:pt x="4301" y="0"/>
                  </a:cubicBezTo>
                  <a:close/>
                </a:path>
              </a:pathLst>
            </a:custGeom>
            <a:solidFill>
              <a:srgbClr val="ADA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6"/>
            <p:cNvSpPr/>
            <p:nvPr/>
          </p:nvSpPr>
          <p:spPr>
            <a:xfrm>
              <a:off x="7104950" y="2399975"/>
              <a:ext cx="117600" cy="281425"/>
            </a:xfrm>
            <a:custGeom>
              <a:avLst/>
              <a:gdLst/>
              <a:ahLst/>
              <a:cxnLst/>
              <a:rect l="l" t="t" r="r" b="b"/>
              <a:pathLst>
                <a:path w="4704" h="11257" extrusionOk="0">
                  <a:moveTo>
                    <a:pt x="4277" y="0"/>
                  </a:moveTo>
                  <a:cubicBezTo>
                    <a:pt x="3777" y="0"/>
                    <a:pt x="3293" y="391"/>
                    <a:pt x="2902" y="782"/>
                  </a:cubicBezTo>
                  <a:cubicBezTo>
                    <a:pt x="1635" y="2083"/>
                    <a:pt x="767" y="3717"/>
                    <a:pt x="334" y="5485"/>
                  </a:cubicBezTo>
                  <a:cubicBezTo>
                    <a:pt x="100" y="6353"/>
                    <a:pt x="0" y="7253"/>
                    <a:pt x="0" y="8154"/>
                  </a:cubicBezTo>
                  <a:cubicBezTo>
                    <a:pt x="34" y="8821"/>
                    <a:pt x="0" y="9888"/>
                    <a:pt x="401" y="10489"/>
                  </a:cubicBezTo>
                  <a:cubicBezTo>
                    <a:pt x="701" y="10922"/>
                    <a:pt x="1168" y="11189"/>
                    <a:pt x="1668" y="11256"/>
                  </a:cubicBezTo>
                  <a:cubicBezTo>
                    <a:pt x="1868" y="11156"/>
                    <a:pt x="2068" y="11056"/>
                    <a:pt x="2235" y="10922"/>
                  </a:cubicBezTo>
                  <a:cubicBezTo>
                    <a:pt x="2902" y="10355"/>
                    <a:pt x="3336" y="9588"/>
                    <a:pt x="3469" y="8754"/>
                  </a:cubicBezTo>
                  <a:cubicBezTo>
                    <a:pt x="3603" y="7920"/>
                    <a:pt x="3703" y="7086"/>
                    <a:pt x="3703" y="6219"/>
                  </a:cubicBezTo>
                  <a:cubicBezTo>
                    <a:pt x="3770" y="4985"/>
                    <a:pt x="3936" y="3751"/>
                    <a:pt x="4237" y="2516"/>
                  </a:cubicBezTo>
                  <a:cubicBezTo>
                    <a:pt x="4437" y="1749"/>
                    <a:pt x="4604" y="949"/>
                    <a:pt x="4704" y="115"/>
                  </a:cubicBezTo>
                  <a:cubicBezTo>
                    <a:pt x="4704" y="115"/>
                    <a:pt x="4704" y="81"/>
                    <a:pt x="4704" y="81"/>
                  </a:cubicBezTo>
                  <a:cubicBezTo>
                    <a:pt x="4637" y="81"/>
                    <a:pt x="4604" y="48"/>
                    <a:pt x="4570" y="48"/>
                  </a:cubicBezTo>
                  <a:cubicBezTo>
                    <a:pt x="4472" y="15"/>
                    <a:pt x="4374" y="0"/>
                    <a:pt x="4277" y="0"/>
                  </a:cubicBezTo>
                  <a:close/>
                </a:path>
              </a:pathLst>
            </a:custGeom>
            <a:solidFill>
              <a:srgbClr val="542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6"/>
            <p:cNvSpPr/>
            <p:nvPr/>
          </p:nvSpPr>
          <p:spPr>
            <a:xfrm>
              <a:off x="6890625" y="2259400"/>
              <a:ext cx="334425" cy="421975"/>
            </a:xfrm>
            <a:custGeom>
              <a:avLst/>
              <a:gdLst/>
              <a:ahLst/>
              <a:cxnLst/>
              <a:rect l="l" t="t" r="r" b="b"/>
              <a:pathLst>
                <a:path w="13377" h="16879" extrusionOk="0">
                  <a:moveTo>
                    <a:pt x="8840" y="0"/>
                  </a:moveTo>
                  <a:cubicBezTo>
                    <a:pt x="6605" y="334"/>
                    <a:pt x="4704" y="1768"/>
                    <a:pt x="3103" y="3369"/>
                  </a:cubicBezTo>
                  <a:cubicBezTo>
                    <a:pt x="2002" y="4437"/>
                    <a:pt x="1101" y="5704"/>
                    <a:pt x="501" y="7072"/>
                  </a:cubicBezTo>
                  <a:cubicBezTo>
                    <a:pt x="134" y="8039"/>
                    <a:pt x="0" y="9073"/>
                    <a:pt x="101" y="10074"/>
                  </a:cubicBezTo>
                  <a:cubicBezTo>
                    <a:pt x="134" y="10174"/>
                    <a:pt x="167" y="10241"/>
                    <a:pt x="167" y="10341"/>
                  </a:cubicBezTo>
                  <a:cubicBezTo>
                    <a:pt x="234" y="10741"/>
                    <a:pt x="367" y="11142"/>
                    <a:pt x="568" y="11509"/>
                  </a:cubicBezTo>
                  <a:cubicBezTo>
                    <a:pt x="868" y="12042"/>
                    <a:pt x="1235" y="12543"/>
                    <a:pt x="1635" y="12976"/>
                  </a:cubicBezTo>
                  <a:lnTo>
                    <a:pt x="1802" y="13176"/>
                  </a:lnTo>
                  <a:lnTo>
                    <a:pt x="1935" y="13343"/>
                  </a:lnTo>
                  <a:cubicBezTo>
                    <a:pt x="2369" y="13877"/>
                    <a:pt x="2836" y="14411"/>
                    <a:pt x="3336" y="14911"/>
                  </a:cubicBezTo>
                  <a:lnTo>
                    <a:pt x="3536" y="15144"/>
                  </a:lnTo>
                  <a:lnTo>
                    <a:pt x="3636" y="15211"/>
                  </a:lnTo>
                  <a:cubicBezTo>
                    <a:pt x="4037" y="15678"/>
                    <a:pt x="4504" y="16045"/>
                    <a:pt x="5004" y="16345"/>
                  </a:cubicBezTo>
                  <a:cubicBezTo>
                    <a:pt x="5071" y="16379"/>
                    <a:pt x="5137" y="16412"/>
                    <a:pt x="5171" y="16445"/>
                  </a:cubicBezTo>
                  <a:cubicBezTo>
                    <a:pt x="5204" y="16479"/>
                    <a:pt x="5238" y="16479"/>
                    <a:pt x="5271" y="16479"/>
                  </a:cubicBezTo>
                  <a:cubicBezTo>
                    <a:pt x="5845" y="16740"/>
                    <a:pt x="6440" y="16878"/>
                    <a:pt x="7054" y="16878"/>
                  </a:cubicBezTo>
                  <a:cubicBezTo>
                    <a:pt x="7226" y="16878"/>
                    <a:pt x="7398" y="16867"/>
                    <a:pt x="7573" y="16846"/>
                  </a:cubicBezTo>
                  <a:lnTo>
                    <a:pt x="7673" y="16846"/>
                  </a:lnTo>
                  <a:cubicBezTo>
                    <a:pt x="8440" y="16746"/>
                    <a:pt x="9207" y="16479"/>
                    <a:pt x="9908" y="16078"/>
                  </a:cubicBezTo>
                  <a:cubicBezTo>
                    <a:pt x="9974" y="16045"/>
                    <a:pt x="10041" y="16012"/>
                    <a:pt x="10108" y="15945"/>
                  </a:cubicBezTo>
                  <a:lnTo>
                    <a:pt x="10208" y="15878"/>
                  </a:lnTo>
                  <a:cubicBezTo>
                    <a:pt x="10441" y="15745"/>
                    <a:pt x="10675" y="15545"/>
                    <a:pt x="10875" y="15311"/>
                  </a:cubicBezTo>
                  <a:cubicBezTo>
                    <a:pt x="11809" y="14210"/>
                    <a:pt x="11609" y="12576"/>
                    <a:pt x="11876" y="11175"/>
                  </a:cubicBezTo>
                  <a:cubicBezTo>
                    <a:pt x="12142" y="9574"/>
                    <a:pt x="13043" y="8173"/>
                    <a:pt x="13277" y="6572"/>
                  </a:cubicBezTo>
                  <a:cubicBezTo>
                    <a:pt x="13343" y="6238"/>
                    <a:pt x="13377" y="5904"/>
                    <a:pt x="13377" y="5538"/>
                  </a:cubicBezTo>
                  <a:lnTo>
                    <a:pt x="13377" y="5404"/>
                  </a:lnTo>
                  <a:cubicBezTo>
                    <a:pt x="13343" y="4904"/>
                    <a:pt x="13243" y="4403"/>
                    <a:pt x="13076" y="3936"/>
                  </a:cubicBezTo>
                  <a:cubicBezTo>
                    <a:pt x="13076" y="3903"/>
                    <a:pt x="13043" y="3836"/>
                    <a:pt x="13043" y="3803"/>
                  </a:cubicBezTo>
                  <a:cubicBezTo>
                    <a:pt x="12810" y="3069"/>
                    <a:pt x="12443" y="2369"/>
                    <a:pt x="11942" y="1768"/>
                  </a:cubicBezTo>
                  <a:lnTo>
                    <a:pt x="11876" y="1668"/>
                  </a:lnTo>
                  <a:cubicBezTo>
                    <a:pt x="11709" y="1468"/>
                    <a:pt x="11509" y="1268"/>
                    <a:pt x="11309" y="1101"/>
                  </a:cubicBezTo>
                  <a:lnTo>
                    <a:pt x="11242" y="1034"/>
                  </a:lnTo>
                  <a:cubicBezTo>
                    <a:pt x="10842" y="667"/>
                    <a:pt x="10408" y="367"/>
                    <a:pt x="9908" y="134"/>
                  </a:cubicBezTo>
                  <a:lnTo>
                    <a:pt x="9641" y="67"/>
                  </a:lnTo>
                  <a:lnTo>
                    <a:pt x="9541" y="67"/>
                  </a:lnTo>
                  <a:lnTo>
                    <a:pt x="9007" y="0"/>
                  </a:lnTo>
                  <a:close/>
                </a:path>
              </a:pathLst>
            </a:custGeom>
            <a:solidFill>
              <a:srgbClr val="FF86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6"/>
            <p:cNvSpPr/>
            <p:nvPr/>
          </p:nvSpPr>
          <p:spPr>
            <a:xfrm>
              <a:off x="6550322" y="1775725"/>
              <a:ext cx="2931399" cy="404475"/>
            </a:xfrm>
            <a:custGeom>
              <a:avLst/>
              <a:gdLst/>
              <a:ahLst/>
              <a:cxnLst/>
              <a:rect l="l" t="t" r="r" b="b"/>
              <a:pathLst>
                <a:path w="88030" h="16179" extrusionOk="0">
                  <a:moveTo>
                    <a:pt x="87763" y="0"/>
                  </a:moveTo>
                  <a:lnTo>
                    <a:pt x="69416" y="3136"/>
                  </a:lnTo>
                  <a:lnTo>
                    <a:pt x="67448" y="3469"/>
                  </a:lnTo>
                  <a:lnTo>
                    <a:pt x="66981" y="3536"/>
                  </a:lnTo>
                  <a:lnTo>
                    <a:pt x="65680" y="3769"/>
                  </a:lnTo>
                  <a:lnTo>
                    <a:pt x="65180" y="3836"/>
                  </a:lnTo>
                  <a:lnTo>
                    <a:pt x="0" y="14977"/>
                  </a:lnTo>
                  <a:lnTo>
                    <a:pt x="34" y="15745"/>
                  </a:lnTo>
                  <a:lnTo>
                    <a:pt x="67" y="16178"/>
                  </a:lnTo>
                  <a:lnTo>
                    <a:pt x="65347" y="7305"/>
                  </a:lnTo>
                  <a:lnTo>
                    <a:pt x="65814" y="7239"/>
                  </a:lnTo>
                  <a:lnTo>
                    <a:pt x="67115" y="7072"/>
                  </a:lnTo>
                  <a:lnTo>
                    <a:pt x="67582" y="7005"/>
                  </a:lnTo>
                  <a:lnTo>
                    <a:pt x="69583" y="6738"/>
                  </a:lnTo>
                  <a:lnTo>
                    <a:pt x="88030" y="4236"/>
                  </a:lnTo>
                  <a:lnTo>
                    <a:pt x="87930" y="2535"/>
                  </a:lnTo>
                  <a:lnTo>
                    <a:pt x="87763" y="0"/>
                  </a:lnTo>
                  <a:close/>
                </a:path>
              </a:pathLst>
            </a:custGeom>
            <a:solidFill>
              <a:srgbClr val="FCC0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6"/>
            <p:cNvSpPr/>
            <p:nvPr/>
          </p:nvSpPr>
          <p:spPr>
            <a:xfrm>
              <a:off x="6480325" y="2786450"/>
              <a:ext cx="2950313" cy="259375"/>
            </a:xfrm>
            <a:custGeom>
              <a:avLst/>
              <a:gdLst/>
              <a:ahLst/>
              <a:cxnLst/>
              <a:rect l="l" t="t" r="r" b="b"/>
              <a:pathLst>
                <a:path w="88598" h="10375" extrusionOk="0">
                  <a:moveTo>
                    <a:pt x="1" y="0"/>
                  </a:moveTo>
                  <a:lnTo>
                    <a:pt x="1" y="434"/>
                  </a:lnTo>
                  <a:lnTo>
                    <a:pt x="34" y="1201"/>
                  </a:lnTo>
                  <a:lnTo>
                    <a:pt x="65814" y="8006"/>
                  </a:lnTo>
                  <a:lnTo>
                    <a:pt x="66281" y="8072"/>
                  </a:lnTo>
                  <a:lnTo>
                    <a:pt x="67582" y="8206"/>
                  </a:lnTo>
                  <a:lnTo>
                    <a:pt x="68083" y="8239"/>
                  </a:lnTo>
                  <a:lnTo>
                    <a:pt x="70084" y="8439"/>
                  </a:lnTo>
                  <a:lnTo>
                    <a:pt x="88597" y="10374"/>
                  </a:lnTo>
                  <a:lnTo>
                    <a:pt x="88564" y="7806"/>
                  </a:lnTo>
                  <a:lnTo>
                    <a:pt x="88564" y="6104"/>
                  </a:lnTo>
                  <a:lnTo>
                    <a:pt x="69984" y="4837"/>
                  </a:lnTo>
                  <a:lnTo>
                    <a:pt x="67983" y="4703"/>
                  </a:lnTo>
                  <a:lnTo>
                    <a:pt x="67516" y="4670"/>
                  </a:lnTo>
                  <a:lnTo>
                    <a:pt x="66181" y="4570"/>
                  </a:lnTo>
                  <a:lnTo>
                    <a:pt x="65714" y="45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CC0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6"/>
            <p:cNvSpPr/>
            <p:nvPr/>
          </p:nvSpPr>
          <p:spPr>
            <a:xfrm>
              <a:off x="8160700" y="2413675"/>
              <a:ext cx="128450" cy="258550"/>
            </a:xfrm>
            <a:custGeom>
              <a:avLst/>
              <a:gdLst/>
              <a:ahLst/>
              <a:cxnLst/>
              <a:rect l="l" t="t" r="r" b="b"/>
              <a:pathLst>
                <a:path w="5138" h="10342" extrusionOk="0">
                  <a:moveTo>
                    <a:pt x="4704" y="0"/>
                  </a:moveTo>
                  <a:lnTo>
                    <a:pt x="4704" y="0"/>
                  </a:lnTo>
                  <a:cubicBezTo>
                    <a:pt x="3203" y="768"/>
                    <a:pt x="1968" y="2002"/>
                    <a:pt x="1201" y="3503"/>
                  </a:cubicBezTo>
                  <a:cubicBezTo>
                    <a:pt x="467" y="5004"/>
                    <a:pt x="34" y="6672"/>
                    <a:pt x="34" y="8340"/>
                  </a:cubicBezTo>
                  <a:cubicBezTo>
                    <a:pt x="0" y="9074"/>
                    <a:pt x="100" y="9907"/>
                    <a:pt x="668" y="10341"/>
                  </a:cubicBezTo>
                  <a:cubicBezTo>
                    <a:pt x="2569" y="9274"/>
                    <a:pt x="3970" y="7506"/>
                    <a:pt x="4604" y="5438"/>
                  </a:cubicBezTo>
                  <a:cubicBezTo>
                    <a:pt x="5104" y="3636"/>
                    <a:pt x="5137" y="1768"/>
                    <a:pt x="4704" y="0"/>
                  </a:cubicBezTo>
                  <a:close/>
                </a:path>
              </a:pathLst>
            </a:custGeom>
            <a:solidFill>
              <a:srgbClr val="ADA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6"/>
            <p:cNvSpPr/>
            <p:nvPr/>
          </p:nvSpPr>
          <p:spPr>
            <a:xfrm>
              <a:off x="8000575" y="3528525"/>
              <a:ext cx="258550" cy="127000"/>
            </a:xfrm>
            <a:custGeom>
              <a:avLst/>
              <a:gdLst/>
              <a:ahLst/>
              <a:cxnLst/>
              <a:rect l="l" t="t" r="r" b="b"/>
              <a:pathLst>
                <a:path w="10342" h="5080" extrusionOk="0">
                  <a:moveTo>
                    <a:pt x="7844" y="1"/>
                  </a:moveTo>
                  <a:cubicBezTo>
                    <a:pt x="6506" y="1"/>
                    <a:pt x="5180" y="313"/>
                    <a:pt x="3970" y="939"/>
                  </a:cubicBezTo>
                  <a:cubicBezTo>
                    <a:pt x="2369" y="1806"/>
                    <a:pt x="1002" y="3107"/>
                    <a:pt x="1" y="4675"/>
                  </a:cubicBezTo>
                  <a:cubicBezTo>
                    <a:pt x="814" y="4946"/>
                    <a:pt x="1662" y="5080"/>
                    <a:pt x="2514" y="5080"/>
                  </a:cubicBezTo>
                  <a:cubicBezTo>
                    <a:pt x="3339" y="5080"/>
                    <a:pt x="4167" y="4954"/>
                    <a:pt x="4971" y="4708"/>
                  </a:cubicBezTo>
                  <a:cubicBezTo>
                    <a:pt x="6572" y="4208"/>
                    <a:pt x="8040" y="3341"/>
                    <a:pt x="9274" y="2173"/>
                  </a:cubicBezTo>
                  <a:cubicBezTo>
                    <a:pt x="9808" y="1706"/>
                    <a:pt x="10342" y="1039"/>
                    <a:pt x="10241" y="339"/>
                  </a:cubicBezTo>
                  <a:cubicBezTo>
                    <a:pt x="9453" y="113"/>
                    <a:pt x="8647" y="1"/>
                    <a:pt x="7844" y="1"/>
                  </a:cubicBezTo>
                  <a:close/>
                </a:path>
              </a:pathLst>
            </a:custGeom>
            <a:solidFill>
              <a:srgbClr val="ADA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6"/>
            <p:cNvSpPr/>
            <p:nvPr/>
          </p:nvSpPr>
          <p:spPr>
            <a:xfrm>
              <a:off x="7566950" y="2089000"/>
              <a:ext cx="170125" cy="243800"/>
            </a:xfrm>
            <a:custGeom>
              <a:avLst/>
              <a:gdLst/>
              <a:ahLst/>
              <a:cxnLst/>
              <a:rect l="l" t="t" r="r" b="b"/>
              <a:pathLst>
                <a:path w="6805" h="9752" extrusionOk="0">
                  <a:moveTo>
                    <a:pt x="402" y="1"/>
                  </a:moveTo>
                  <a:cubicBezTo>
                    <a:pt x="355" y="1"/>
                    <a:pt x="310" y="4"/>
                    <a:pt x="267" y="11"/>
                  </a:cubicBezTo>
                  <a:cubicBezTo>
                    <a:pt x="0" y="1979"/>
                    <a:pt x="967" y="4882"/>
                    <a:pt x="2268" y="6449"/>
                  </a:cubicBezTo>
                  <a:cubicBezTo>
                    <a:pt x="3369" y="7884"/>
                    <a:pt x="4870" y="9051"/>
                    <a:pt x="6538" y="9752"/>
                  </a:cubicBezTo>
                  <a:cubicBezTo>
                    <a:pt x="6805" y="8084"/>
                    <a:pt x="6538" y="6349"/>
                    <a:pt x="5804" y="4848"/>
                  </a:cubicBezTo>
                  <a:cubicBezTo>
                    <a:pt x="5070" y="3347"/>
                    <a:pt x="4103" y="1913"/>
                    <a:pt x="2669" y="1012"/>
                  </a:cubicBezTo>
                  <a:cubicBezTo>
                    <a:pt x="1987" y="578"/>
                    <a:pt x="1018" y="1"/>
                    <a:pt x="402" y="1"/>
                  </a:cubicBezTo>
                  <a:close/>
                </a:path>
              </a:pathLst>
            </a:custGeom>
            <a:solidFill>
              <a:srgbClr val="ADA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6009950" y="2830850"/>
              <a:ext cx="225200" cy="170575"/>
            </a:xfrm>
            <a:custGeom>
              <a:avLst/>
              <a:gdLst/>
              <a:ahLst/>
              <a:cxnLst/>
              <a:rect l="l" t="t" r="r" b="b"/>
              <a:pathLst>
                <a:path w="9008" h="6823" extrusionOk="0">
                  <a:moveTo>
                    <a:pt x="1002" y="1"/>
                  </a:moveTo>
                  <a:cubicBezTo>
                    <a:pt x="635" y="1"/>
                    <a:pt x="284" y="84"/>
                    <a:pt x="1" y="318"/>
                  </a:cubicBezTo>
                  <a:cubicBezTo>
                    <a:pt x="568" y="2386"/>
                    <a:pt x="1902" y="4221"/>
                    <a:pt x="3770" y="5355"/>
                  </a:cubicBezTo>
                  <a:cubicBezTo>
                    <a:pt x="5338" y="6289"/>
                    <a:pt x="7173" y="6789"/>
                    <a:pt x="9007" y="6823"/>
                  </a:cubicBezTo>
                  <a:cubicBezTo>
                    <a:pt x="8640" y="5155"/>
                    <a:pt x="7740" y="3654"/>
                    <a:pt x="6472" y="2553"/>
                  </a:cubicBezTo>
                  <a:cubicBezTo>
                    <a:pt x="5205" y="1419"/>
                    <a:pt x="3704" y="618"/>
                    <a:pt x="2102" y="184"/>
                  </a:cubicBezTo>
                  <a:cubicBezTo>
                    <a:pt x="1752" y="84"/>
                    <a:pt x="1369" y="1"/>
                    <a:pt x="1002" y="1"/>
                  </a:cubicBezTo>
                  <a:close/>
                </a:path>
              </a:pathLst>
            </a:custGeom>
            <a:solidFill>
              <a:srgbClr val="ADA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7981400" y="2170975"/>
              <a:ext cx="103425" cy="88425"/>
            </a:xfrm>
            <a:custGeom>
              <a:avLst/>
              <a:gdLst/>
              <a:ahLst/>
              <a:cxnLst/>
              <a:rect l="l" t="t" r="r" b="b"/>
              <a:pathLst>
                <a:path w="4137" h="3537" extrusionOk="0">
                  <a:moveTo>
                    <a:pt x="2427" y="0"/>
                  </a:moveTo>
                  <a:cubicBezTo>
                    <a:pt x="2408" y="0"/>
                    <a:pt x="2388" y="1"/>
                    <a:pt x="2369" y="1"/>
                  </a:cubicBezTo>
                  <a:cubicBezTo>
                    <a:pt x="801" y="1"/>
                    <a:pt x="1" y="1903"/>
                    <a:pt x="1101" y="3004"/>
                  </a:cubicBezTo>
                  <a:cubicBezTo>
                    <a:pt x="1470" y="3372"/>
                    <a:pt x="1920" y="3536"/>
                    <a:pt x="2359" y="3536"/>
                  </a:cubicBezTo>
                  <a:cubicBezTo>
                    <a:pt x="3271" y="3536"/>
                    <a:pt x="4137" y="2828"/>
                    <a:pt x="4137" y="1769"/>
                  </a:cubicBezTo>
                  <a:cubicBezTo>
                    <a:pt x="4137" y="789"/>
                    <a:pt x="3368" y="0"/>
                    <a:pt x="2427" y="0"/>
                  </a:cubicBezTo>
                  <a:close/>
                </a:path>
              </a:pathLst>
            </a:custGeom>
            <a:solidFill>
              <a:srgbClr val="FAF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8292450" y="2734725"/>
              <a:ext cx="103450" cy="88400"/>
            </a:xfrm>
            <a:custGeom>
              <a:avLst/>
              <a:gdLst/>
              <a:ahLst/>
              <a:cxnLst/>
              <a:rect l="l" t="t" r="r" b="b"/>
              <a:pathLst>
                <a:path w="4138" h="3536" extrusionOk="0">
                  <a:moveTo>
                    <a:pt x="2369" y="1"/>
                  </a:moveTo>
                  <a:cubicBezTo>
                    <a:pt x="801" y="1"/>
                    <a:pt x="1" y="1902"/>
                    <a:pt x="1135" y="3003"/>
                  </a:cubicBezTo>
                  <a:cubicBezTo>
                    <a:pt x="1493" y="3372"/>
                    <a:pt x="1935" y="3536"/>
                    <a:pt x="2369" y="3536"/>
                  </a:cubicBezTo>
                  <a:cubicBezTo>
                    <a:pt x="3271" y="3536"/>
                    <a:pt x="4137" y="2827"/>
                    <a:pt x="4137" y="1769"/>
                  </a:cubicBezTo>
                  <a:cubicBezTo>
                    <a:pt x="4137" y="768"/>
                    <a:pt x="3337" y="1"/>
                    <a:pt x="2369" y="1"/>
                  </a:cubicBezTo>
                  <a:close/>
                </a:path>
              </a:pathLst>
            </a:custGeom>
            <a:solidFill>
              <a:srgbClr val="FAF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7195850" y="2983450"/>
              <a:ext cx="118425" cy="88225"/>
            </a:xfrm>
            <a:custGeom>
              <a:avLst/>
              <a:gdLst/>
              <a:ahLst/>
              <a:cxnLst/>
              <a:rect l="l" t="t" r="r" b="b"/>
              <a:pathLst>
                <a:path w="4737" h="3529" extrusionOk="0">
                  <a:moveTo>
                    <a:pt x="2373" y="1"/>
                  </a:moveTo>
                  <a:cubicBezTo>
                    <a:pt x="1918" y="1"/>
                    <a:pt x="1468" y="176"/>
                    <a:pt x="1134" y="526"/>
                  </a:cubicBezTo>
                  <a:cubicBezTo>
                    <a:pt x="0" y="1627"/>
                    <a:pt x="801" y="3528"/>
                    <a:pt x="2369" y="3528"/>
                  </a:cubicBezTo>
                  <a:cubicBezTo>
                    <a:pt x="3936" y="3528"/>
                    <a:pt x="4737" y="1627"/>
                    <a:pt x="3636" y="526"/>
                  </a:cubicBezTo>
                  <a:cubicBezTo>
                    <a:pt x="3286" y="176"/>
                    <a:pt x="2827" y="1"/>
                    <a:pt x="2373" y="1"/>
                  </a:cubicBezTo>
                  <a:close/>
                </a:path>
              </a:pathLst>
            </a:custGeom>
            <a:solidFill>
              <a:srgbClr val="FAF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6512450" y="3735450"/>
              <a:ext cx="117600" cy="89050"/>
            </a:xfrm>
            <a:custGeom>
              <a:avLst/>
              <a:gdLst/>
              <a:ahLst/>
              <a:cxnLst/>
              <a:rect l="l" t="t" r="r" b="b"/>
              <a:pathLst>
                <a:path w="4704" h="3562" extrusionOk="0">
                  <a:moveTo>
                    <a:pt x="2352" y="0"/>
                  </a:moveTo>
                  <a:cubicBezTo>
                    <a:pt x="1902" y="0"/>
                    <a:pt x="1451" y="175"/>
                    <a:pt x="1101" y="526"/>
                  </a:cubicBezTo>
                  <a:cubicBezTo>
                    <a:pt x="0" y="1660"/>
                    <a:pt x="768" y="3561"/>
                    <a:pt x="2335" y="3561"/>
                  </a:cubicBezTo>
                  <a:cubicBezTo>
                    <a:pt x="3936" y="3561"/>
                    <a:pt x="4704" y="1660"/>
                    <a:pt x="3603" y="526"/>
                  </a:cubicBezTo>
                  <a:cubicBezTo>
                    <a:pt x="3253" y="175"/>
                    <a:pt x="2802" y="0"/>
                    <a:pt x="2352" y="0"/>
                  </a:cubicBezTo>
                  <a:close/>
                </a:path>
              </a:pathLst>
            </a:custGeom>
            <a:solidFill>
              <a:srgbClr val="FAF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2_1">
    <p:bg>
      <p:bgPr>
        <a:solidFill>
          <a:schemeClr val="accent1"/>
        </a:solidFill>
        <a:effectLst/>
      </p:bgPr>
    </p:bg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17"/>
          <p:cNvSpPr txBox="1">
            <a:spLocks noGrp="1"/>
          </p:cNvSpPr>
          <p:nvPr>
            <p:ph type="title"/>
          </p:nvPr>
        </p:nvSpPr>
        <p:spPr>
          <a:xfrm>
            <a:off x="2318100" y="2177573"/>
            <a:ext cx="4507800" cy="15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rgbClr val="36363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9" name="Google Shape;529;p17"/>
          <p:cNvSpPr txBox="1">
            <a:spLocks noGrp="1"/>
          </p:cNvSpPr>
          <p:nvPr>
            <p:ph type="title" idx="2" hasCustomPrompt="1"/>
          </p:nvPr>
        </p:nvSpPr>
        <p:spPr>
          <a:xfrm>
            <a:off x="2676000" y="869885"/>
            <a:ext cx="3792000" cy="13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30" name="Google Shape;530;p17"/>
          <p:cNvSpPr txBox="1">
            <a:spLocks noGrp="1"/>
          </p:cNvSpPr>
          <p:nvPr>
            <p:ph type="subTitle" idx="1"/>
          </p:nvPr>
        </p:nvSpPr>
        <p:spPr>
          <a:xfrm>
            <a:off x="3256025" y="3571600"/>
            <a:ext cx="2631900" cy="76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31" name="Google Shape;531;p17"/>
          <p:cNvSpPr/>
          <p:nvPr/>
        </p:nvSpPr>
        <p:spPr>
          <a:xfrm rot="10492256">
            <a:off x="-490326" y="1885612"/>
            <a:ext cx="2798737" cy="2095409"/>
          </a:xfrm>
          <a:custGeom>
            <a:avLst/>
            <a:gdLst/>
            <a:ahLst/>
            <a:cxnLst/>
            <a:rect l="l" t="t" r="r" b="b"/>
            <a:pathLst>
              <a:path w="111949" h="83816" extrusionOk="0">
                <a:moveTo>
                  <a:pt x="68117" y="1"/>
                </a:moveTo>
                <a:cubicBezTo>
                  <a:pt x="60778" y="1"/>
                  <a:pt x="53444" y="1434"/>
                  <a:pt x="46728" y="4607"/>
                </a:cubicBezTo>
                <a:cubicBezTo>
                  <a:pt x="37358" y="9002"/>
                  <a:pt x="29853" y="16548"/>
                  <a:pt x="25458" y="25919"/>
                </a:cubicBezTo>
                <a:cubicBezTo>
                  <a:pt x="23260" y="30646"/>
                  <a:pt x="21809" y="36036"/>
                  <a:pt x="18285" y="39684"/>
                </a:cubicBezTo>
                <a:cubicBezTo>
                  <a:pt x="16544" y="41467"/>
                  <a:pt x="14429" y="42711"/>
                  <a:pt x="12522" y="44204"/>
                </a:cubicBezTo>
                <a:cubicBezTo>
                  <a:pt x="4437" y="50506"/>
                  <a:pt x="0" y="61784"/>
                  <a:pt x="1120" y="72481"/>
                </a:cubicBezTo>
                <a:cubicBezTo>
                  <a:pt x="1244" y="73559"/>
                  <a:pt x="1907" y="74471"/>
                  <a:pt x="2903" y="74969"/>
                </a:cubicBezTo>
                <a:cubicBezTo>
                  <a:pt x="9537" y="78203"/>
                  <a:pt x="16709" y="79778"/>
                  <a:pt x="23924" y="80939"/>
                </a:cubicBezTo>
                <a:cubicBezTo>
                  <a:pt x="35492" y="82797"/>
                  <a:pt x="47280" y="83815"/>
                  <a:pt x="59059" y="83815"/>
                </a:cubicBezTo>
                <a:cubicBezTo>
                  <a:pt x="76199" y="83815"/>
                  <a:pt x="93318" y="81659"/>
                  <a:pt x="109709" y="76793"/>
                </a:cubicBezTo>
                <a:cubicBezTo>
                  <a:pt x="111036" y="76378"/>
                  <a:pt x="111948" y="75176"/>
                  <a:pt x="111948" y="73808"/>
                </a:cubicBezTo>
                <a:cubicBezTo>
                  <a:pt x="111865" y="63484"/>
                  <a:pt x="111285" y="53243"/>
                  <a:pt x="110165" y="43001"/>
                </a:cubicBezTo>
                <a:cubicBezTo>
                  <a:pt x="109253" y="34585"/>
                  <a:pt x="107885" y="25960"/>
                  <a:pt x="103946" y="18622"/>
                </a:cubicBezTo>
                <a:cubicBezTo>
                  <a:pt x="101375" y="13812"/>
                  <a:pt x="97685" y="9707"/>
                  <a:pt x="93166" y="6680"/>
                </a:cubicBezTo>
                <a:cubicBezTo>
                  <a:pt x="87941" y="3156"/>
                  <a:pt x="81847" y="1332"/>
                  <a:pt x="75710" y="503"/>
                </a:cubicBezTo>
                <a:cubicBezTo>
                  <a:pt x="73195" y="172"/>
                  <a:pt x="70656" y="1"/>
                  <a:pt x="6811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17"/>
          <p:cNvSpPr/>
          <p:nvPr/>
        </p:nvSpPr>
        <p:spPr>
          <a:xfrm>
            <a:off x="98578" y="3078826"/>
            <a:ext cx="1781732" cy="814562"/>
          </a:xfrm>
          <a:custGeom>
            <a:avLst/>
            <a:gdLst/>
            <a:ahLst/>
            <a:cxnLst/>
            <a:rect l="l" t="t" r="r" b="b"/>
            <a:pathLst>
              <a:path w="53087" h="24270" extrusionOk="0">
                <a:moveTo>
                  <a:pt x="2604" y="1"/>
                </a:moveTo>
                <a:cubicBezTo>
                  <a:pt x="2604" y="1"/>
                  <a:pt x="325" y="1141"/>
                  <a:pt x="162" y="3583"/>
                </a:cubicBezTo>
                <a:cubicBezTo>
                  <a:pt x="0" y="6005"/>
                  <a:pt x="12641" y="24269"/>
                  <a:pt x="16192" y="24269"/>
                </a:cubicBezTo>
                <a:cubicBezTo>
                  <a:pt x="16223" y="24269"/>
                  <a:pt x="16254" y="24268"/>
                  <a:pt x="16284" y="24265"/>
                </a:cubicBezTo>
                <a:cubicBezTo>
                  <a:pt x="19703" y="23939"/>
                  <a:pt x="40385" y="9772"/>
                  <a:pt x="43805" y="8632"/>
                </a:cubicBezTo>
                <a:cubicBezTo>
                  <a:pt x="44328" y="8457"/>
                  <a:pt x="44710" y="8386"/>
                  <a:pt x="44998" y="8386"/>
                </a:cubicBezTo>
                <a:cubicBezTo>
                  <a:pt x="46300" y="8386"/>
                  <a:pt x="45649" y="9855"/>
                  <a:pt x="47343" y="9855"/>
                </a:cubicBezTo>
                <a:cubicBezTo>
                  <a:pt x="47717" y="9855"/>
                  <a:pt x="48205" y="9783"/>
                  <a:pt x="48853" y="9609"/>
                </a:cubicBezTo>
                <a:cubicBezTo>
                  <a:pt x="53087" y="8469"/>
                  <a:pt x="52924" y="1304"/>
                  <a:pt x="52924" y="1304"/>
                </a:cubicBezTo>
                <a:lnTo>
                  <a:pt x="2604" y="1"/>
                </a:lnTo>
                <a:close/>
              </a:path>
            </a:pathLst>
          </a:custGeom>
          <a:solidFill>
            <a:srgbClr val="D777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17"/>
          <p:cNvSpPr/>
          <p:nvPr/>
        </p:nvSpPr>
        <p:spPr>
          <a:xfrm>
            <a:off x="29825" y="2569658"/>
            <a:ext cx="1919238" cy="1200732"/>
          </a:xfrm>
          <a:custGeom>
            <a:avLst/>
            <a:gdLst/>
            <a:ahLst/>
            <a:cxnLst/>
            <a:rect l="l" t="t" r="r" b="b"/>
            <a:pathLst>
              <a:path w="57184" h="35776" extrusionOk="0">
                <a:moveTo>
                  <a:pt x="35500" y="1"/>
                </a:moveTo>
                <a:cubicBezTo>
                  <a:pt x="22453" y="1"/>
                  <a:pt x="2829" y="10028"/>
                  <a:pt x="1629" y="12495"/>
                </a:cubicBezTo>
                <a:cubicBezTo>
                  <a:pt x="1" y="15868"/>
                  <a:pt x="15588" y="35177"/>
                  <a:pt x="17332" y="35759"/>
                </a:cubicBezTo>
                <a:cubicBezTo>
                  <a:pt x="17366" y="35770"/>
                  <a:pt x="17410" y="35775"/>
                  <a:pt x="17464" y="35775"/>
                </a:cubicBezTo>
                <a:cubicBezTo>
                  <a:pt x="20199" y="35775"/>
                  <a:pt x="48520" y="21505"/>
                  <a:pt x="52810" y="18311"/>
                </a:cubicBezTo>
                <a:cubicBezTo>
                  <a:pt x="57183" y="15054"/>
                  <a:pt x="45831" y="4655"/>
                  <a:pt x="45831" y="4655"/>
                </a:cubicBezTo>
                <a:cubicBezTo>
                  <a:pt x="43992" y="1284"/>
                  <a:pt x="40167" y="1"/>
                  <a:pt x="3550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17"/>
          <p:cNvSpPr/>
          <p:nvPr/>
        </p:nvSpPr>
        <p:spPr>
          <a:xfrm>
            <a:off x="893494" y="3127032"/>
            <a:ext cx="427821" cy="453194"/>
          </a:xfrm>
          <a:custGeom>
            <a:avLst/>
            <a:gdLst/>
            <a:ahLst/>
            <a:cxnLst/>
            <a:rect l="l" t="t" r="r" b="b"/>
            <a:pathLst>
              <a:path w="12747" h="13503" extrusionOk="0">
                <a:moveTo>
                  <a:pt x="6231" y="1"/>
                </a:moveTo>
                <a:cubicBezTo>
                  <a:pt x="4905" y="1"/>
                  <a:pt x="1" y="5174"/>
                  <a:pt x="2440" y="10032"/>
                </a:cubicBezTo>
                <a:cubicBezTo>
                  <a:pt x="3801" y="12753"/>
                  <a:pt x="6472" y="13503"/>
                  <a:pt x="8750" y="13503"/>
                </a:cubicBezTo>
                <a:cubicBezTo>
                  <a:pt x="10913" y="13503"/>
                  <a:pt x="12723" y="12827"/>
                  <a:pt x="12723" y="12521"/>
                </a:cubicBezTo>
                <a:cubicBezTo>
                  <a:pt x="12746" y="11893"/>
                  <a:pt x="6488" y="122"/>
                  <a:pt x="6488" y="122"/>
                </a:cubicBezTo>
                <a:cubicBezTo>
                  <a:pt x="6434" y="40"/>
                  <a:pt x="6346" y="1"/>
                  <a:pt x="623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17"/>
          <p:cNvSpPr/>
          <p:nvPr/>
        </p:nvSpPr>
        <p:spPr>
          <a:xfrm>
            <a:off x="1374817" y="2958481"/>
            <a:ext cx="520454" cy="412114"/>
          </a:xfrm>
          <a:custGeom>
            <a:avLst/>
            <a:gdLst/>
            <a:ahLst/>
            <a:cxnLst/>
            <a:rect l="l" t="t" r="r" b="b"/>
            <a:pathLst>
              <a:path w="15507" h="12279" extrusionOk="0">
                <a:moveTo>
                  <a:pt x="10778" y="0"/>
                </a:moveTo>
                <a:cubicBezTo>
                  <a:pt x="10771" y="0"/>
                  <a:pt x="10765" y="1"/>
                  <a:pt x="10758" y="3"/>
                </a:cubicBezTo>
                <a:cubicBezTo>
                  <a:pt x="10153" y="165"/>
                  <a:pt x="546" y="9424"/>
                  <a:pt x="546" y="9424"/>
                </a:cubicBezTo>
                <a:cubicBezTo>
                  <a:pt x="0" y="10066"/>
                  <a:pt x="3204" y="12278"/>
                  <a:pt x="6673" y="12278"/>
                </a:cubicBezTo>
                <a:cubicBezTo>
                  <a:pt x="8235" y="12278"/>
                  <a:pt x="9850" y="11830"/>
                  <a:pt x="11200" y="10588"/>
                </a:cubicBezTo>
                <a:cubicBezTo>
                  <a:pt x="15506" y="6627"/>
                  <a:pt x="11448" y="0"/>
                  <a:pt x="10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17"/>
          <p:cNvSpPr/>
          <p:nvPr/>
        </p:nvSpPr>
        <p:spPr>
          <a:xfrm>
            <a:off x="168338" y="3300081"/>
            <a:ext cx="509882" cy="372074"/>
          </a:xfrm>
          <a:custGeom>
            <a:avLst/>
            <a:gdLst/>
            <a:ahLst/>
            <a:cxnLst/>
            <a:rect l="l" t="t" r="r" b="b"/>
            <a:pathLst>
              <a:path w="15192" h="11086" extrusionOk="0">
                <a:moveTo>
                  <a:pt x="2446" y="0"/>
                </a:moveTo>
                <a:cubicBezTo>
                  <a:pt x="1319" y="0"/>
                  <a:pt x="0" y="7779"/>
                  <a:pt x="5133" y="10413"/>
                </a:cubicBezTo>
                <a:cubicBezTo>
                  <a:pt x="6059" y="10888"/>
                  <a:pt x="6972" y="11086"/>
                  <a:pt x="7847" y="11086"/>
                </a:cubicBezTo>
                <a:cubicBezTo>
                  <a:pt x="11941" y="11086"/>
                  <a:pt x="15191" y="6764"/>
                  <a:pt x="14904" y="6342"/>
                </a:cubicBezTo>
                <a:cubicBezTo>
                  <a:pt x="14531" y="5830"/>
                  <a:pt x="2527" y="14"/>
                  <a:pt x="2527" y="14"/>
                </a:cubicBezTo>
                <a:cubicBezTo>
                  <a:pt x="2500" y="5"/>
                  <a:pt x="2473" y="0"/>
                  <a:pt x="24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17"/>
          <p:cNvSpPr/>
          <p:nvPr/>
        </p:nvSpPr>
        <p:spPr>
          <a:xfrm>
            <a:off x="1105778" y="3007918"/>
            <a:ext cx="604360" cy="348077"/>
          </a:xfrm>
          <a:custGeom>
            <a:avLst/>
            <a:gdLst/>
            <a:ahLst/>
            <a:cxnLst/>
            <a:rect l="l" t="t" r="r" b="b"/>
            <a:pathLst>
              <a:path w="18007" h="10371" extrusionOk="0">
                <a:moveTo>
                  <a:pt x="17302" y="1"/>
                </a:moveTo>
                <a:cubicBezTo>
                  <a:pt x="13908" y="1"/>
                  <a:pt x="0" y="8882"/>
                  <a:pt x="0" y="8882"/>
                </a:cubicBezTo>
                <a:cubicBezTo>
                  <a:pt x="0" y="8882"/>
                  <a:pt x="5584" y="10371"/>
                  <a:pt x="9008" y="10371"/>
                </a:cubicBezTo>
                <a:cubicBezTo>
                  <a:pt x="9864" y="10371"/>
                  <a:pt x="10585" y="10278"/>
                  <a:pt x="11051" y="10045"/>
                </a:cubicBezTo>
                <a:cubicBezTo>
                  <a:pt x="13377" y="8882"/>
                  <a:pt x="18007" y="344"/>
                  <a:pt x="18007" y="344"/>
                </a:cubicBezTo>
                <a:cubicBezTo>
                  <a:pt x="17919" y="108"/>
                  <a:pt x="17674" y="1"/>
                  <a:pt x="1730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17"/>
          <p:cNvSpPr/>
          <p:nvPr/>
        </p:nvSpPr>
        <p:spPr>
          <a:xfrm>
            <a:off x="481142" y="3260577"/>
            <a:ext cx="623893" cy="346298"/>
          </a:xfrm>
          <a:custGeom>
            <a:avLst/>
            <a:gdLst/>
            <a:ahLst/>
            <a:cxnLst/>
            <a:rect l="l" t="t" r="r" b="b"/>
            <a:pathLst>
              <a:path w="18589" h="10318" extrusionOk="0">
                <a:moveTo>
                  <a:pt x="17747" y="0"/>
                </a:moveTo>
                <a:cubicBezTo>
                  <a:pt x="14062" y="0"/>
                  <a:pt x="0" y="7798"/>
                  <a:pt x="0" y="7798"/>
                </a:cubicBezTo>
                <a:cubicBezTo>
                  <a:pt x="0" y="7798"/>
                  <a:pt x="6811" y="10318"/>
                  <a:pt x="10236" y="10318"/>
                </a:cubicBezTo>
                <a:cubicBezTo>
                  <a:pt x="10814" y="10318"/>
                  <a:pt x="11296" y="10246"/>
                  <a:pt x="11632" y="10078"/>
                </a:cubicBezTo>
                <a:cubicBezTo>
                  <a:pt x="13959" y="8915"/>
                  <a:pt x="18588" y="377"/>
                  <a:pt x="18588" y="377"/>
                </a:cubicBezTo>
                <a:cubicBezTo>
                  <a:pt x="18492" y="116"/>
                  <a:pt x="18197" y="0"/>
                  <a:pt x="1774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17"/>
          <p:cNvSpPr/>
          <p:nvPr/>
        </p:nvSpPr>
        <p:spPr>
          <a:xfrm>
            <a:off x="-73750" y="2763952"/>
            <a:ext cx="1861880" cy="774992"/>
          </a:xfrm>
          <a:custGeom>
            <a:avLst/>
            <a:gdLst/>
            <a:ahLst/>
            <a:cxnLst/>
            <a:rect l="l" t="t" r="r" b="b"/>
            <a:pathLst>
              <a:path w="55475" h="23091" extrusionOk="0">
                <a:moveTo>
                  <a:pt x="52892" y="0"/>
                </a:moveTo>
                <a:cubicBezTo>
                  <a:pt x="52806" y="0"/>
                  <a:pt x="52755" y="6"/>
                  <a:pt x="52755" y="6"/>
                </a:cubicBezTo>
                <a:lnTo>
                  <a:pt x="6786" y="1472"/>
                </a:lnTo>
                <a:cubicBezTo>
                  <a:pt x="5885" y="528"/>
                  <a:pt x="4820" y="90"/>
                  <a:pt x="3853" y="90"/>
                </a:cubicBezTo>
                <a:cubicBezTo>
                  <a:pt x="1675" y="90"/>
                  <a:pt x="1" y="2318"/>
                  <a:pt x="1854" y="6008"/>
                </a:cubicBezTo>
                <a:cubicBezTo>
                  <a:pt x="2259" y="6825"/>
                  <a:pt x="2649" y="7389"/>
                  <a:pt x="3013" y="7758"/>
                </a:cubicBezTo>
                <a:lnTo>
                  <a:pt x="3013" y="7758"/>
                </a:lnTo>
                <a:cubicBezTo>
                  <a:pt x="2982" y="8691"/>
                  <a:pt x="3198" y="9703"/>
                  <a:pt x="3715" y="10428"/>
                </a:cubicBezTo>
                <a:cubicBezTo>
                  <a:pt x="3930" y="10729"/>
                  <a:pt x="4211" y="10929"/>
                  <a:pt x="4524" y="11048"/>
                </a:cubicBezTo>
                <a:lnTo>
                  <a:pt x="4524" y="11048"/>
                </a:lnTo>
                <a:cubicBezTo>
                  <a:pt x="4541" y="12215"/>
                  <a:pt x="5071" y="13609"/>
                  <a:pt x="6390" y="14709"/>
                </a:cubicBezTo>
                <a:cubicBezTo>
                  <a:pt x="6743" y="15003"/>
                  <a:pt x="7082" y="15219"/>
                  <a:pt x="7400" y="15370"/>
                </a:cubicBezTo>
                <a:lnTo>
                  <a:pt x="7400" y="15370"/>
                </a:lnTo>
                <a:cubicBezTo>
                  <a:pt x="7864" y="16859"/>
                  <a:pt x="8849" y="18647"/>
                  <a:pt x="9996" y="19920"/>
                </a:cubicBezTo>
                <a:cubicBezTo>
                  <a:pt x="10466" y="20437"/>
                  <a:pt x="10963" y="20642"/>
                  <a:pt x="11440" y="20642"/>
                </a:cubicBezTo>
                <a:cubicBezTo>
                  <a:pt x="11589" y="20642"/>
                  <a:pt x="11737" y="20622"/>
                  <a:pt x="11881" y="20585"/>
                </a:cubicBezTo>
                <a:lnTo>
                  <a:pt x="11881" y="20585"/>
                </a:lnTo>
                <a:cubicBezTo>
                  <a:pt x="12899" y="21520"/>
                  <a:pt x="14674" y="22346"/>
                  <a:pt x="16533" y="22595"/>
                </a:cubicBezTo>
                <a:cubicBezTo>
                  <a:pt x="16821" y="22632"/>
                  <a:pt x="17087" y="22649"/>
                  <a:pt x="17332" y="22649"/>
                </a:cubicBezTo>
                <a:cubicBezTo>
                  <a:pt x="18031" y="22649"/>
                  <a:pt x="18559" y="22510"/>
                  <a:pt x="18938" y="22296"/>
                </a:cubicBezTo>
                <a:lnTo>
                  <a:pt x="18938" y="22296"/>
                </a:lnTo>
                <a:cubicBezTo>
                  <a:pt x="19509" y="22752"/>
                  <a:pt x="20281" y="23091"/>
                  <a:pt x="21194" y="23091"/>
                </a:cubicBezTo>
                <a:cubicBezTo>
                  <a:pt x="22033" y="23091"/>
                  <a:pt x="22992" y="22804"/>
                  <a:pt x="24024" y="22060"/>
                </a:cubicBezTo>
                <a:cubicBezTo>
                  <a:pt x="24618" y="21629"/>
                  <a:pt x="25095" y="21248"/>
                  <a:pt x="25473" y="20913"/>
                </a:cubicBezTo>
                <a:lnTo>
                  <a:pt x="25473" y="20913"/>
                </a:lnTo>
                <a:cubicBezTo>
                  <a:pt x="25998" y="21197"/>
                  <a:pt x="26641" y="21394"/>
                  <a:pt x="27305" y="21394"/>
                </a:cubicBezTo>
                <a:cubicBezTo>
                  <a:pt x="27818" y="21394"/>
                  <a:pt x="28345" y="21276"/>
                  <a:pt x="28840" y="20990"/>
                </a:cubicBezTo>
                <a:cubicBezTo>
                  <a:pt x="29937" y="20346"/>
                  <a:pt x="30659" y="19558"/>
                  <a:pt x="30964" y="18828"/>
                </a:cubicBezTo>
                <a:lnTo>
                  <a:pt x="30964" y="18828"/>
                </a:lnTo>
                <a:cubicBezTo>
                  <a:pt x="31347" y="18957"/>
                  <a:pt x="31785" y="19035"/>
                  <a:pt x="32270" y="19035"/>
                </a:cubicBezTo>
                <a:cubicBezTo>
                  <a:pt x="32807" y="19035"/>
                  <a:pt x="33403" y="18939"/>
                  <a:pt x="34051" y="18710"/>
                </a:cubicBezTo>
                <a:cubicBezTo>
                  <a:pt x="35701" y="18126"/>
                  <a:pt x="36417" y="17073"/>
                  <a:pt x="36554" y="16127"/>
                </a:cubicBezTo>
                <a:lnTo>
                  <a:pt x="36554" y="16127"/>
                </a:lnTo>
                <a:cubicBezTo>
                  <a:pt x="37283" y="15954"/>
                  <a:pt x="38081" y="15624"/>
                  <a:pt x="38843" y="15104"/>
                </a:cubicBezTo>
                <a:cubicBezTo>
                  <a:pt x="39512" y="14651"/>
                  <a:pt x="39982" y="14226"/>
                  <a:pt x="40293" y="13837"/>
                </a:cubicBezTo>
                <a:lnTo>
                  <a:pt x="40293" y="13837"/>
                </a:lnTo>
                <a:cubicBezTo>
                  <a:pt x="40613" y="13990"/>
                  <a:pt x="40995" y="14085"/>
                  <a:pt x="41439" y="14085"/>
                </a:cubicBezTo>
                <a:cubicBezTo>
                  <a:pt x="42090" y="14085"/>
                  <a:pt x="42876" y="13881"/>
                  <a:pt x="43799" y="13359"/>
                </a:cubicBezTo>
                <a:cubicBezTo>
                  <a:pt x="45589" y="12357"/>
                  <a:pt x="46325" y="11469"/>
                  <a:pt x="46498" y="10678"/>
                </a:cubicBezTo>
                <a:lnTo>
                  <a:pt x="46498" y="10678"/>
                </a:lnTo>
                <a:cubicBezTo>
                  <a:pt x="46901" y="10817"/>
                  <a:pt x="47381" y="10899"/>
                  <a:pt x="47950" y="10899"/>
                </a:cubicBezTo>
                <a:cubicBezTo>
                  <a:pt x="48456" y="10899"/>
                  <a:pt x="49031" y="10834"/>
                  <a:pt x="49684" y="10684"/>
                </a:cubicBezTo>
                <a:cubicBezTo>
                  <a:pt x="53905" y="9729"/>
                  <a:pt x="54822" y="8630"/>
                  <a:pt x="54249" y="7342"/>
                </a:cubicBezTo>
                <a:lnTo>
                  <a:pt x="54249" y="7342"/>
                </a:lnTo>
                <a:cubicBezTo>
                  <a:pt x="55047" y="6626"/>
                  <a:pt x="55475" y="4785"/>
                  <a:pt x="55291" y="2681"/>
                </a:cubicBezTo>
                <a:cubicBezTo>
                  <a:pt x="55073" y="186"/>
                  <a:pt x="53388" y="0"/>
                  <a:pt x="528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17"/>
          <p:cNvSpPr/>
          <p:nvPr/>
        </p:nvSpPr>
        <p:spPr>
          <a:xfrm>
            <a:off x="18178" y="2648564"/>
            <a:ext cx="1781732" cy="814562"/>
          </a:xfrm>
          <a:custGeom>
            <a:avLst/>
            <a:gdLst/>
            <a:ahLst/>
            <a:cxnLst/>
            <a:rect l="l" t="t" r="r" b="b"/>
            <a:pathLst>
              <a:path w="53087" h="24270" extrusionOk="0">
                <a:moveTo>
                  <a:pt x="2604" y="1"/>
                </a:moveTo>
                <a:cubicBezTo>
                  <a:pt x="2604" y="1"/>
                  <a:pt x="325" y="1141"/>
                  <a:pt x="162" y="3583"/>
                </a:cubicBezTo>
                <a:cubicBezTo>
                  <a:pt x="0" y="6005"/>
                  <a:pt x="12641" y="24269"/>
                  <a:pt x="16192" y="24269"/>
                </a:cubicBezTo>
                <a:cubicBezTo>
                  <a:pt x="16223" y="24269"/>
                  <a:pt x="16254" y="24268"/>
                  <a:pt x="16284" y="24265"/>
                </a:cubicBezTo>
                <a:cubicBezTo>
                  <a:pt x="19703" y="23939"/>
                  <a:pt x="40385" y="9772"/>
                  <a:pt x="43805" y="8632"/>
                </a:cubicBezTo>
                <a:cubicBezTo>
                  <a:pt x="44328" y="8457"/>
                  <a:pt x="44710" y="8386"/>
                  <a:pt x="44998" y="8386"/>
                </a:cubicBezTo>
                <a:cubicBezTo>
                  <a:pt x="46300" y="8386"/>
                  <a:pt x="45649" y="9855"/>
                  <a:pt x="47343" y="9855"/>
                </a:cubicBezTo>
                <a:cubicBezTo>
                  <a:pt x="47717" y="9855"/>
                  <a:pt x="48205" y="9783"/>
                  <a:pt x="48853" y="9609"/>
                </a:cubicBezTo>
                <a:cubicBezTo>
                  <a:pt x="53087" y="8469"/>
                  <a:pt x="52924" y="1304"/>
                  <a:pt x="52924" y="1304"/>
                </a:cubicBezTo>
                <a:lnTo>
                  <a:pt x="2604" y="1"/>
                </a:lnTo>
                <a:close/>
              </a:path>
            </a:pathLst>
          </a:custGeom>
          <a:solidFill>
            <a:srgbClr val="D777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17"/>
          <p:cNvSpPr/>
          <p:nvPr/>
        </p:nvSpPr>
        <p:spPr>
          <a:xfrm>
            <a:off x="18917" y="1932775"/>
            <a:ext cx="1846407" cy="1421674"/>
          </a:xfrm>
          <a:custGeom>
            <a:avLst/>
            <a:gdLst/>
            <a:ahLst/>
            <a:cxnLst/>
            <a:rect l="l" t="t" r="r" b="b"/>
            <a:pathLst>
              <a:path w="55014" h="42359" extrusionOk="0">
                <a:moveTo>
                  <a:pt x="35410" y="0"/>
                </a:moveTo>
                <a:cubicBezTo>
                  <a:pt x="34656" y="0"/>
                  <a:pt x="33873" y="81"/>
                  <a:pt x="33058" y="251"/>
                </a:cubicBezTo>
                <a:cubicBezTo>
                  <a:pt x="22589" y="2414"/>
                  <a:pt x="28382" y="5113"/>
                  <a:pt x="26032" y="6346"/>
                </a:cubicBezTo>
                <a:cubicBezTo>
                  <a:pt x="11539" y="14000"/>
                  <a:pt x="0" y="18653"/>
                  <a:pt x="977" y="22887"/>
                </a:cubicBezTo>
                <a:cubicBezTo>
                  <a:pt x="977" y="22887"/>
                  <a:pt x="11446" y="42358"/>
                  <a:pt x="16680" y="42358"/>
                </a:cubicBezTo>
                <a:cubicBezTo>
                  <a:pt x="21469" y="42358"/>
                  <a:pt x="39870" y="27598"/>
                  <a:pt x="44606" y="27598"/>
                </a:cubicBezTo>
                <a:cubicBezTo>
                  <a:pt x="45046" y="27598"/>
                  <a:pt x="45369" y="27725"/>
                  <a:pt x="45551" y="28005"/>
                </a:cubicBezTo>
                <a:cubicBezTo>
                  <a:pt x="46196" y="28989"/>
                  <a:pt x="47014" y="29418"/>
                  <a:pt x="47875" y="29418"/>
                </a:cubicBezTo>
                <a:cubicBezTo>
                  <a:pt x="51143" y="29418"/>
                  <a:pt x="55013" y="23223"/>
                  <a:pt x="52251" y="17699"/>
                </a:cubicBezTo>
                <a:cubicBezTo>
                  <a:pt x="49033" y="11263"/>
                  <a:pt x="44331" y="0"/>
                  <a:pt x="3541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17"/>
          <p:cNvSpPr/>
          <p:nvPr/>
        </p:nvSpPr>
        <p:spPr>
          <a:xfrm rot="-1450484">
            <a:off x="1087313" y="2434549"/>
            <a:ext cx="67345" cy="37882"/>
          </a:xfrm>
          <a:custGeom>
            <a:avLst/>
            <a:gdLst/>
            <a:ahLst/>
            <a:cxnLst/>
            <a:rect l="l" t="t" r="r" b="b"/>
            <a:pathLst>
              <a:path w="1872" h="1053" extrusionOk="0">
                <a:moveTo>
                  <a:pt x="1213" y="0"/>
                </a:moveTo>
                <a:cubicBezTo>
                  <a:pt x="1084" y="0"/>
                  <a:pt x="942" y="20"/>
                  <a:pt x="797" y="61"/>
                </a:cubicBezTo>
                <a:cubicBezTo>
                  <a:pt x="347" y="165"/>
                  <a:pt x="0" y="477"/>
                  <a:pt x="70" y="755"/>
                </a:cubicBezTo>
                <a:cubicBezTo>
                  <a:pt x="120" y="931"/>
                  <a:pt x="372" y="1052"/>
                  <a:pt x="692" y="1052"/>
                </a:cubicBezTo>
                <a:cubicBezTo>
                  <a:pt x="812" y="1052"/>
                  <a:pt x="942" y="1035"/>
                  <a:pt x="1075" y="997"/>
                </a:cubicBezTo>
                <a:cubicBezTo>
                  <a:pt x="1525" y="859"/>
                  <a:pt x="1872" y="547"/>
                  <a:pt x="1803" y="304"/>
                </a:cubicBezTo>
                <a:cubicBezTo>
                  <a:pt x="1754" y="110"/>
                  <a:pt x="1518" y="0"/>
                  <a:pt x="1213" y="0"/>
                </a:cubicBezTo>
                <a:close/>
              </a:path>
            </a:pathLst>
          </a:custGeom>
          <a:solidFill>
            <a:srgbClr val="D777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17"/>
          <p:cNvSpPr/>
          <p:nvPr/>
        </p:nvSpPr>
        <p:spPr>
          <a:xfrm rot="-1450484">
            <a:off x="1465897" y="2497643"/>
            <a:ext cx="67381" cy="36551"/>
          </a:xfrm>
          <a:custGeom>
            <a:avLst/>
            <a:gdLst/>
            <a:ahLst/>
            <a:cxnLst/>
            <a:rect l="l" t="t" r="r" b="b"/>
            <a:pathLst>
              <a:path w="1873" h="1016" extrusionOk="0">
                <a:moveTo>
                  <a:pt x="1186" y="0"/>
                </a:moveTo>
                <a:cubicBezTo>
                  <a:pt x="1076" y="0"/>
                  <a:pt x="956" y="13"/>
                  <a:pt x="832" y="40"/>
                </a:cubicBezTo>
                <a:cubicBezTo>
                  <a:pt x="347" y="144"/>
                  <a:pt x="1" y="421"/>
                  <a:pt x="35" y="698"/>
                </a:cubicBezTo>
                <a:cubicBezTo>
                  <a:pt x="87" y="905"/>
                  <a:pt x="350" y="1015"/>
                  <a:pt x="681" y="1015"/>
                </a:cubicBezTo>
                <a:cubicBezTo>
                  <a:pt x="795" y="1015"/>
                  <a:pt x="916" y="1002"/>
                  <a:pt x="1040" y="976"/>
                </a:cubicBezTo>
                <a:cubicBezTo>
                  <a:pt x="1526" y="872"/>
                  <a:pt x="1872" y="560"/>
                  <a:pt x="1803" y="317"/>
                </a:cubicBezTo>
                <a:cubicBezTo>
                  <a:pt x="1751" y="111"/>
                  <a:pt x="1507" y="0"/>
                  <a:pt x="1186" y="0"/>
                </a:cubicBezTo>
                <a:close/>
              </a:path>
            </a:pathLst>
          </a:custGeom>
          <a:solidFill>
            <a:srgbClr val="D777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17"/>
          <p:cNvSpPr/>
          <p:nvPr/>
        </p:nvSpPr>
        <p:spPr>
          <a:xfrm rot="-1450484">
            <a:off x="1046456" y="2118195"/>
            <a:ext cx="67381" cy="37882"/>
          </a:xfrm>
          <a:custGeom>
            <a:avLst/>
            <a:gdLst/>
            <a:ahLst/>
            <a:cxnLst/>
            <a:rect l="l" t="t" r="r" b="b"/>
            <a:pathLst>
              <a:path w="1873" h="1053" extrusionOk="0">
                <a:moveTo>
                  <a:pt x="1241" y="1"/>
                </a:moveTo>
                <a:cubicBezTo>
                  <a:pt x="1116" y="1"/>
                  <a:pt x="978" y="21"/>
                  <a:pt x="833" y="62"/>
                </a:cubicBezTo>
                <a:cubicBezTo>
                  <a:pt x="347" y="201"/>
                  <a:pt x="1" y="512"/>
                  <a:pt x="70" y="755"/>
                </a:cubicBezTo>
                <a:cubicBezTo>
                  <a:pt x="121" y="931"/>
                  <a:pt x="372" y="1053"/>
                  <a:pt x="692" y="1053"/>
                </a:cubicBezTo>
                <a:cubicBezTo>
                  <a:pt x="813" y="1053"/>
                  <a:pt x="943" y="1036"/>
                  <a:pt x="1075" y="998"/>
                </a:cubicBezTo>
                <a:cubicBezTo>
                  <a:pt x="1561" y="859"/>
                  <a:pt x="1872" y="547"/>
                  <a:pt x="1803" y="305"/>
                </a:cubicBezTo>
                <a:cubicBezTo>
                  <a:pt x="1755" y="110"/>
                  <a:pt x="1535" y="1"/>
                  <a:pt x="1241" y="1"/>
                </a:cubicBezTo>
                <a:close/>
              </a:path>
            </a:pathLst>
          </a:custGeom>
          <a:solidFill>
            <a:srgbClr val="D777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17"/>
          <p:cNvSpPr/>
          <p:nvPr/>
        </p:nvSpPr>
        <p:spPr>
          <a:xfrm rot="-1450484">
            <a:off x="953819" y="2296613"/>
            <a:ext cx="52416" cy="57236"/>
          </a:xfrm>
          <a:custGeom>
            <a:avLst/>
            <a:gdLst/>
            <a:ahLst/>
            <a:cxnLst/>
            <a:rect l="l" t="t" r="r" b="b"/>
            <a:pathLst>
              <a:path w="1457" h="1591" extrusionOk="0">
                <a:moveTo>
                  <a:pt x="391" y="1"/>
                </a:moveTo>
                <a:cubicBezTo>
                  <a:pt x="325" y="1"/>
                  <a:pt x="264" y="19"/>
                  <a:pt x="209" y="58"/>
                </a:cubicBezTo>
                <a:cubicBezTo>
                  <a:pt x="1" y="196"/>
                  <a:pt x="36" y="647"/>
                  <a:pt x="313" y="1063"/>
                </a:cubicBezTo>
                <a:cubicBezTo>
                  <a:pt x="532" y="1392"/>
                  <a:pt x="839" y="1591"/>
                  <a:pt x="1060" y="1591"/>
                </a:cubicBezTo>
                <a:cubicBezTo>
                  <a:pt x="1118" y="1591"/>
                  <a:pt x="1171" y="1577"/>
                  <a:pt x="1214" y="1548"/>
                </a:cubicBezTo>
                <a:cubicBezTo>
                  <a:pt x="1457" y="1375"/>
                  <a:pt x="1387" y="924"/>
                  <a:pt x="1110" y="508"/>
                </a:cubicBezTo>
                <a:cubicBezTo>
                  <a:pt x="895" y="213"/>
                  <a:pt x="618" y="1"/>
                  <a:pt x="391" y="1"/>
                </a:cubicBezTo>
                <a:close/>
              </a:path>
            </a:pathLst>
          </a:custGeom>
          <a:solidFill>
            <a:srgbClr val="D777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17"/>
          <p:cNvSpPr/>
          <p:nvPr/>
        </p:nvSpPr>
        <p:spPr>
          <a:xfrm rot="-1450484">
            <a:off x="1184729" y="2193235"/>
            <a:ext cx="52380" cy="56697"/>
          </a:xfrm>
          <a:custGeom>
            <a:avLst/>
            <a:gdLst/>
            <a:ahLst/>
            <a:cxnLst/>
            <a:rect l="l" t="t" r="r" b="b"/>
            <a:pathLst>
              <a:path w="1456" h="1576" extrusionOk="0">
                <a:moveTo>
                  <a:pt x="376" y="0"/>
                </a:moveTo>
                <a:cubicBezTo>
                  <a:pt x="316" y="0"/>
                  <a:pt x="259" y="14"/>
                  <a:pt x="208" y="43"/>
                </a:cubicBezTo>
                <a:cubicBezTo>
                  <a:pt x="0" y="182"/>
                  <a:pt x="35" y="667"/>
                  <a:pt x="312" y="1048"/>
                </a:cubicBezTo>
                <a:cubicBezTo>
                  <a:pt x="559" y="1377"/>
                  <a:pt x="849" y="1576"/>
                  <a:pt x="1080" y="1576"/>
                </a:cubicBezTo>
                <a:cubicBezTo>
                  <a:pt x="1141" y="1576"/>
                  <a:pt x="1197" y="1562"/>
                  <a:pt x="1248" y="1533"/>
                </a:cubicBezTo>
                <a:cubicBezTo>
                  <a:pt x="1456" y="1395"/>
                  <a:pt x="1421" y="944"/>
                  <a:pt x="1109" y="528"/>
                </a:cubicBezTo>
                <a:cubicBezTo>
                  <a:pt x="890" y="199"/>
                  <a:pt x="605" y="0"/>
                  <a:pt x="376" y="0"/>
                </a:cubicBezTo>
                <a:close/>
              </a:path>
            </a:pathLst>
          </a:custGeom>
          <a:solidFill>
            <a:srgbClr val="D777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17"/>
          <p:cNvSpPr/>
          <p:nvPr/>
        </p:nvSpPr>
        <p:spPr>
          <a:xfrm rot="-1450484">
            <a:off x="1257825" y="2444253"/>
            <a:ext cx="52416" cy="56804"/>
          </a:xfrm>
          <a:custGeom>
            <a:avLst/>
            <a:gdLst/>
            <a:ahLst/>
            <a:cxnLst/>
            <a:rect l="l" t="t" r="r" b="b"/>
            <a:pathLst>
              <a:path w="1457" h="1579" extrusionOk="0">
                <a:moveTo>
                  <a:pt x="404" y="1"/>
                </a:moveTo>
                <a:cubicBezTo>
                  <a:pt x="333" y="1"/>
                  <a:pt x="267" y="20"/>
                  <a:pt x="209" y="62"/>
                </a:cubicBezTo>
                <a:cubicBezTo>
                  <a:pt x="1" y="201"/>
                  <a:pt x="35" y="651"/>
                  <a:pt x="313" y="1067"/>
                </a:cubicBezTo>
                <a:cubicBezTo>
                  <a:pt x="523" y="1383"/>
                  <a:pt x="814" y="1579"/>
                  <a:pt x="1033" y="1579"/>
                </a:cubicBezTo>
                <a:cubicBezTo>
                  <a:pt x="1102" y="1579"/>
                  <a:pt x="1164" y="1559"/>
                  <a:pt x="1214" y="1518"/>
                </a:cubicBezTo>
                <a:cubicBezTo>
                  <a:pt x="1456" y="1379"/>
                  <a:pt x="1387" y="928"/>
                  <a:pt x="1110" y="513"/>
                </a:cubicBezTo>
                <a:cubicBezTo>
                  <a:pt x="899" y="197"/>
                  <a:pt x="629" y="1"/>
                  <a:pt x="404" y="1"/>
                </a:cubicBezTo>
                <a:close/>
              </a:path>
            </a:pathLst>
          </a:custGeom>
          <a:solidFill>
            <a:srgbClr val="D777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17"/>
          <p:cNvSpPr/>
          <p:nvPr/>
        </p:nvSpPr>
        <p:spPr>
          <a:xfrm rot="-1450484">
            <a:off x="1387413" y="2237507"/>
            <a:ext cx="52380" cy="57380"/>
          </a:xfrm>
          <a:custGeom>
            <a:avLst/>
            <a:gdLst/>
            <a:ahLst/>
            <a:cxnLst/>
            <a:rect l="l" t="t" r="r" b="b"/>
            <a:pathLst>
              <a:path w="1456" h="1595" extrusionOk="0">
                <a:moveTo>
                  <a:pt x="376" y="1"/>
                </a:moveTo>
                <a:cubicBezTo>
                  <a:pt x="315" y="1"/>
                  <a:pt x="259" y="14"/>
                  <a:pt x="208" y="43"/>
                </a:cubicBezTo>
                <a:cubicBezTo>
                  <a:pt x="0" y="217"/>
                  <a:pt x="35" y="667"/>
                  <a:pt x="312" y="1083"/>
                </a:cubicBezTo>
                <a:cubicBezTo>
                  <a:pt x="523" y="1399"/>
                  <a:pt x="813" y="1595"/>
                  <a:pt x="1032" y="1595"/>
                </a:cubicBezTo>
                <a:cubicBezTo>
                  <a:pt x="1101" y="1595"/>
                  <a:pt x="1163" y="1575"/>
                  <a:pt x="1213" y="1534"/>
                </a:cubicBezTo>
                <a:cubicBezTo>
                  <a:pt x="1456" y="1395"/>
                  <a:pt x="1386" y="944"/>
                  <a:pt x="1109" y="529"/>
                </a:cubicBezTo>
                <a:cubicBezTo>
                  <a:pt x="890" y="199"/>
                  <a:pt x="605" y="1"/>
                  <a:pt x="376" y="1"/>
                </a:cubicBezTo>
                <a:close/>
              </a:path>
            </a:pathLst>
          </a:custGeom>
          <a:solidFill>
            <a:srgbClr val="D777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17"/>
          <p:cNvSpPr/>
          <p:nvPr/>
        </p:nvSpPr>
        <p:spPr>
          <a:xfrm rot="-4170850">
            <a:off x="1050467" y="4077867"/>
            <a:ext cx="76878" cy="43244"/>
          </a:xfrm>
          <a:custGeom>
            <a:avLst/>
            <a:gdLst/>
            <a:ahLst/>
            <a:cxnLst/>
            <a:rect l="l" t="t" r="r" b="b"/>
            <a:pathLst>
              <a:path w="1872" h="1053" extrusionOk="0">
                <a:moveTo>
                  <a:pt x="1213" y="0"/>
                </a:moveTo>
                <a:cubicBezTo>
                  <a:pt x="1084" y="0"/>
                  <a:pt x="942" y="20"/>
                  <a:pt x="797" y="61"/>
                </a:cubicBezTo>
                <a:cubicBezTo>
                  <a:pt x="347" y="165"/>
                  <a:pt x="0" y="477"/>
                  <a:pt x="70" y="755"/>
                </a:cubicBezTo>
                <a:cubicBezTo>
                  <a:pt x="120" y="931"/>
                  <a:pt x="372" y="1052"/>
                  <a:pt x="692" y="1052"/>
                </a:cubicBezTo>
                <a:cubicBezTo>
                  <a:pt x="812" y="1052"/>
                  <a:pt x="942" y="1035"/>
                  <a:pt x="1075" y="997"/>
                </a:cubicBezTo>
                <a:cubicBezTo>
                  <a:pt x="1525" y="859"/>
                  <a:pt x="1872" y="547"/>
                  <a:pt x="1803" y="304"/>
                </a:cubicBezTo>
                <a:cubicBezTo>
                  <a:pt x="1754" y="110"/>
                  <a:pt x="1518" y="0"/>
                  <a:pt x="121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17"/>
          <p:cNvSpPr/>
          <p:nvPr/>
        </p:nvSpPr>
        <p:spPr>
          <a:xfrm rot="-4170850">
            <a:off x="1404925" y="3821307"/>
            <a:ext cx="76919" cy="41724"/>
          </a:xfrm>
          <a:custGeom>
            <a:avLst/>
            <a:gdLst/>
            <a:ahLst/>
            <a:cxnLst/>
            <a:rect l="l" t="t" r="r" b="b"/>
            <a:pathLst>
              <a:path w="1873" h="1016" extrusionOk="0">
                <a:moveTo>
                  <a:pt x="1186" y="0"/>
                </a:moveTo>
                <a:cubicBezTo>
                  <a:pt x="1076" y="0"/>
                  <a:pt x="956" y="13"/>
                  <a:pt x="832" y="40"/>
                </a:cubicBezTo>
                <a:cubicBezTo>
                  <a:pt x="347" y="144"/>
                  <a:pt x="1" y="421"/>
                  <a:pt x="35" y="698"/>
                </a:cubicBezTo>
                <a:cubicBezTo>
                  <a:pt x="87" y="905"/>
                  <a:pt x="350" y="1015"/>
                  <a:pt x="681" y="1015"/>
                </a:cubicBezTo>
                <a:cubicBezTo>
                  <a:pt x="795" y="1015"/>
                  <a:pt x="916" y="1002"/>
                  <a:pt x="1040" y="976"/>
                </a:cubicBezTo>
                <a:cubicBezTo>
                  <a:pt x="1526" y="872"/>
                  <a:pt x="1872" y="560"/>
                  <a:pt x="1803" y="317"/>
                </a:cubicBezTo>
                <a:cubicBezTo>
                  <a:pt x="1751" y="111"/>
                  <a:pt x="1507" y="0"/>
                  <a:pt x="118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17"/>
          <p:cNvSpPr/>
          <p:nvPr/>
        </p:nvSpPr>
        <p:spPr>
          <a:xfrm rot="-4170850">
            <a:off x="760810" y="3857185"/>
            <a:ext cx="76919" cy="43244"/>
          </a:xfrm>
          <a:custGeom>
            <a:avLst/>
            <a:gdLst/>
            <a:ahLst/>
            <a:cxnLst/>
            <a:rect l="l" t="t" r="r" b="b"/>
            <a:pathLst>
              <a:path w="1873" h="1053" extrusionOk="0">
                <a:moveTo>
                  <a:pt x="1241" y="1"/>
                </a:moveTo>
                <a:cubicBezTo>
                  <a:pt x="1116" y="1"/>
                  <a:pt x="978" y="21"/>
                  <a:pt x="833" y="62"/>
                </a:cubicBezTo>
                <a:cubicBezTo>
                  <a:pt x="347" y="201"/>
                  <a:pt x="1" y="512"/>
                  <a:pt x="70" y="755"/>
                </a:cubicBezTo>
                <a:cubicBezTo>
                  <a:pt x="121" y="931"/>
                  <a:pt x="372" y="1053"/>
                  <a:pt x="692" y="1053"/>
                </a:cubicBezTo>
                <a:cubicBezTo>
                  <a:pt x="813" y="1053"/>
                  <a:pt x="943" y="1036"/>
                  <a:pt x="1075" y="998"/>
                </a:cubicBezTo>
                <a:cubicBezTo>
                  <a:pt x="1561" y="859"/>
                  <a:pt x="1872" y="547"/>
                  <a:pt x="1803" y="305"/>
                </a:cubicBezTo>
                <a:cubicBezTo>
                  <a:pt x="1755" y="110"/>
                  <a:pt x="1535" y="1"/>
                  <a:pt x="124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17"/>
          <p:cNvSpPr/>
          <p:nvPr/>
        </p:nvSpPr>
        <p:spPr>
          <a:xfrm rot="-4170850">
            <a:off x="841743" y="4078358"/>
            <a:ext cx="59835" cy="65338"/>
          </a:xfrm>
          <a:custGeom>
            <a:avLst/>
            <a:gdLst/>
            <a:ahLst/>
            <a:cxnLst/>
            <a:rect l="l" t="t" r="r" b="b"/>
            <a:pathLst>
              <a:path w="1457" h="1591" extrusionOk="0">
                <a:moveTo>
                  <a:pt x="391" y="1"/>
                </a:moveTo>
                <a:cubicBezTo>
                  <a:pt x="325" y="1"/>
                  <a:pt x="264" y="19"/>
                  <a:pt x="209" y="58"/>
                </a:cubicBezTo>
                <a:cubicBezTo>
                  <a:pt x="1" y="196"/>
                  <a:pt x="36" y="647"/>
                  <a:pt x="313" y="1063"/>
                </a:cubicBezTo>
                <a:cubicBezTo>
                  <a:pt x="532" y="1392"/>
                  <a:pt x="839" y="1591"/>
                  <a:pt x="1060" y="1591"/>
                </a:cubicBezTo>
                <a:cubicBezTo>
                  <a:pt x="1118" y="1591"/>
                  <a:pt x="1171" y="1577"/>
                  <a:pt x="1214" y="1548"/>
                </a:cubicBezTo>
                <a:cubicBezTo>
                  <a:pt x="1457" y="1375"/>
                  <a:pt x="1387" y="924"/>
                  <a:pt x="1110" y="508"/>
                </a:cubicBezTo>
                <a:cubicBezTo>
                  <a:pt x="895" y="213"/>
                  <a:pt x="618" y="1"/>
                  <a:pt x="39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17"/>
          <p:cNvSpPr/>
          <p:nvPr/>
        </p:nvSpPr>
        <p:spPr>
          <a:xfrm rot="-4170850">
            <a:off x="942872" y="3808024"/>
            <a:ext cx="59794" cy="64722"/>
          </a:xfrm>
          <a:custGeom>
            <a:avLst/>
            <a:gdLst/>
            <a:ahLst/>
            <a:cxnLst/>
            <a:rect l="l" t="t" r="r" b="b"/>
            <a:pathLst>
              <a:path w="1456" h="1576" extrusionOk="0">
                <a:moveTo>
                  <a:pt x="376" y="0"/>
                </a:moveTo>
                <a:cubicBezTo>
                  <a:pt x="316" y="0"/>
                  <a:pt x="259" y="14"/>
                  <a:pt x="208" y="43"/>
                </a:cubicBezTo>
                <a:cubicBezTo>
                  <a:pt x="0" y="182"/>
                  <a:pt x="35" y="667"/>
                  <a:pt x="312" y="1048"/>
                </a:cubicBezTo>
                <a:cubicBezTo>
                  <a:pt x="559" y="1377"/>
                  <a:pt x="849" y="1576"/>
                  <a:pt x="1080" y="1576"/>
                </a:cubicBezTo>
                <a:cubicBezTo>
                  <a:pt x="1141" y="1576"/>
                  <a:pt x="1197" y="1562"/>
                  <a:pt x="1248" y="1533"/>
                </a:cubicBezTo>
                <a:cubicBezTo>
                  <a:pt x="1456" y="1395"/>
                  <a:pt x="1421" y="944"/>
                  <a:pt x="1109" y="528"/>
                </a:cubicBezTo>
                <a:cubicBezTo>
                  <a:pt x="890" y="199"/>
                  <a:pt x="605" y="0"/>
                  <a:pt x="37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17"/>
          <p:cNvSpPr/>
          <p:nvPr/>
        </p:nvSpPr>
        <p:spPr>
          <a:xfrm rot="-4170850">
            <a:off x="1205379" y="3950056"/>
            <a:ext cx="59835" cy="64845"/>
          </a:xfrm>
          <a:custGeom>
            <a:avLst/>
            <a:gdLst/>
            <a:ahLst/>
            <a:cxnLst/>
            <a:rect l="l" t="t" r="r" b="b"/>
            <a:pathLst>
              <a:path w="1457" h="1579" extrusionOk="0">
                <a:moveTo>
                  <a:pt x="404" y="1"/>
                </a:moveTo>
                <a:cubicBezTo>
                  <a:pt x="333" y="1"/>
                  <a:pt x="267" y="20"/>
                  <a:pt x="209" y="62"/>
                </a:cubicBezTo>
                <a:cubicBezTo>
                  <a:pt x="1" y="201"/>
                  <a:pt x="35" y="651"/>
                  <a:pt x="313" y="1067"/>
                </a:cubicBezTo>
                <a:cubicBezTo>
                  <a:pt x="523" y="1383"/>
                  <a:pt x="814" y="1579"/>
                  <a:pt x="1033" y="1579"/>
                </a:cubicBezTo>
                <a:cubicBezTo>
                  <a:pt x="1102" y="1579"/>
                  <a:pt x="1164" y="1559"/>
                  <a:pt x="1214" y="1518"/>
                </a:cubicBezTo>
                <a:cubicBezTo>
                  <a:pt x="1456" y="1379"/>
                  <a:pt x="1387" y="928"/>
                  <a:pt x="1110" y="513"/>
                </a:cubicBezTo>
                <a:cubicBezTo>
                  <a:pt x="899" y="197"/>
                  <a:pt x="629" y="1"/>
                  <a:pt x="40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17"/>
          <p:cNvSpPr/>
          <p:nvPr/>
        </p:nvSpPr>
        <p:spPr>
          <a:xfrm rot="-4170850">
            <a:off x="1141729" y="3678860"/>
            <a:ext cx="59794" cy="65502"/>
          </a:xfrm>
          <a:custGeom>
            <a:avLst/>
            <a:gdLst/>
            <a:ahLst/>
            <a:cxnLst/>
            <a:rect l="l" t="t" r="r" b="b"/>
            <a:pathLst>
              <a:path w="1456" h="1595" extrusionOk="0">
                <a:moveTo>
                  <a:pt x="376" y="1"/>
                </a:moveTo>
                <a:cubicBezTo>
                  <a:pt x="315" y="1"/>
                  <a:pt x="259" y="14"/>
                  <a:pt x="208" y="43"/>
                </a:cubicBezTo>
                <a:cubicBezTo>
                  <a:pt x="0" y="217"/>
                  <a:pt x="35" y="667"/>
                  <a:pt x="312" y="1083"/>
                </a:cubicBezTo>
                <a:cubicBezTo>
                  <a:pt x="523" y="1399"/>
                  <a:pt x="813" y="1595"/>
                  <a:pt x="1032" y="1595"/>
                </a:cubicBezTo>
                <a:cubicBezTo>
                  <a:pt x="1101" y="1595"/>
                  <a:pt x="1163" y="1575"/>
                  <a:pt x="1213" y="1534"/>
                </a:cubicBezTo>
                <a:cubicBezTo>
                  <a:pt x="1456" y="1395"/>
                  <a:pt x="1386" y="944"/>
                  <a:pt x="1109" y="529"/>
                </a:cubicBezTo>
                <a:cubicBezTo>
                  <a:pt x="890" y="199"/>
                  <a:pt x="605" y="1"/>
                  <a:pt x="37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17"/>
          <p:cNvSpPr/>
          <p:nvPr/>
        </p:nvSpPr>
        <p:spPr>
          <a:xfrm>
            <a:off x="643688" y="1275000"/>
            <a:ext cx="677550" cy="317950"/>
          </a:xfrm>
          <a:custGeom>
            <a:avLst/>
            <a:gdLst/>
            <a:ahLst/>
            <a:cxnLst/>
            <a:rect l="l" t="t" r="r" b="b"/>
            <a:pathLst>
              <a:path w="27102" h="12718" extrusionOk="0">
                <a:moveTo>
                  <a:pt x="25461" y="1"/>
                </a:moveTo>
                <a:lnTo>
                  <a:pt x="0" y="6507"/>
                </a:lnTo>
                <a:lnTo>
                  <a:pt x="2286" y="12718"/>
                </a:lnTo>
                <a:lnTo>
                  <a:pt x="27101" y="5217"/>
                </a:lnTo>
                <a:lnTo>
                  <a:pt x="2546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17"/>
          <p:cNvSpPr/>
          <p:nvPr/>
        </p:nvSpPr>
        <p:spPr>
          <a:xfrm>
            <a:off x="98563" y="1412800"/>
            <a:ext cx="654025" cy="381800"/>
          </a:xfrm>
          <a:custGeom>
            <a:avLst/>
            <a:gdLst/>
            <a:ahLst/>
            <a:cxnLst/>
            <a:rect l="l" t="t" r="r" b="b"/>
            <a:pathLst>
              <a:path w="26161" h="15272" extrusionOk="0">
                <a:moveTo>
                  <a:pt x="1910" y="0"/>
                </a:moveTo>
                <a:lnTo>
                  <a:pt x="1" y="6346"/>
                </a:lnTo>
                <a:lnTo>
                  <a:pt x="24333" y="15272"/>
                </a:lnTo>
                <a:lnTo>
                  <a:pt x="26161" y="10110"/>
                </a:lnTo>
                <a:lnTo>
                  <a:pt x="191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17"/>
          <p:cNvSpPr/>
          <p:nvPr/>
        </p:nvSpPr>
        <p:spPr>
          <a:xfrm>
            <a:off x="842588" y="1460325"/>
            <a:ext cx="658050" cy="165375"/>
          </a:xfrm>
          <a:custGeom>
            <a:avLst/>
            <a:gdLst/>
            <a:ahLst/>
            <a:cxnLst/>
            <a:rect l="l" t="t" r="r" b="b"/>
            <a:pathLst>
              <a:path w="26322" h="6615" extrusionOk="0">
                <a:moveTo>
                  <a:pt x="0" y="0"/>
                </a:moveTo>
                <a:lnTo>
                  <a:pt x="377" y="6614"/>
                </a:lnTo>
                <a:lnTo>
                  <a:pt x="26322" y="6614"/>
                </a:lnTo>
                <a:lnTo>
                  <a:pt x="26268" y="11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9" name="Google Shape;559;p17"/>
          <p:cNvGrpSpPr/>
          <p:nvPr/>
        </p:nvGrpSpPr>
        <p:grpSpPr>
          <a:xfrm>
            <a:off x="7032358" y="1461875"/>
            <a:ext cx="2763504" cy="2741575"/>
            <a:chOff x="7032358" y="1461875"/>
            <a:chExt cx="2763504" cy="2741575"/>
          </a:xfrm>
        </p:grpSpPr>
        <p:sp>
          <p:nvSpPr>
            <p:cNvPr id="560" name="Google Shape;560;p17"/>
            <p:cNvSpPr/>
            <p:nvPr/>
          </p:nvSpPr>
          <p:spPr>
            <a:xfrm>
              <a:off x="7062438" y="1811888"/>
              <a:ext cx="2733425" cy="2046225"/>
            </a:xfrm>
            <a:custGeom>
              <a:avLst/>
              <a:gdLst/>
              <a:ahLst/>
              <a:cxnLst/>
              <a:rect l="l" t="t" r="r" b="b"/>
              <a:pathLst>
                <a:path w="109337" h="81849" extrusionOk="0">
                  <a:moveTo>
                    <a:pt x="66495" y="1"/>
                  </a:moveTo>
                  <a:cubicBezTo>
                    <a:pt x="59348" y="1"/>
                    <a:pt x="52203" y="1419"/>
                    <a:pt x="45650" y="4526"/>
                  </a:cubicBezTo>
                  <a:cubicBezTo>
                    <a:pt x="36529" y="8796"/>
                    <a:pt x="29148" y="16177"/>
                    <a:pt x="24878" y="25340"/>
                  </a:cubicBezTo>
                  <a:cubicBezTo>
                    <a:pt x="22763" y="29984"/>
                    <a:pt x="21353" y="35208"/>
                    <a:pt x="17871" y="38774"/>
                  </a:cubicBezTo>
                  <a:cubicBezTo>
                    <a:pt x="16212" y="40515"/>
                    <a:pt x="14139" y="41717"/>
                    <a:pt x="12232" y="43210"/>
                  </a:cubicBezTo>
                  <a:cubicBezTo>
                    <a:pt x="4395" y="49346"/>
                    <a:pt x="0" y="60293"/>
                    <a:pt x="1161" y="70741"/>
                  </a:cubicBezTo>
                  <a:cubicBezTo>
                    <a:pt x="1244" y="71819"/>
                    <a:pt x="1908" y="72773"/>
                    <a:pt x="2903" y="73229"/>
                  </a:cubicBezTo>
                  <a:cubicBezTo>
                    <a:pt x="9371" y="76380"/>
                    <a:pt x="16378" y="77914"/>
                    <a:pt x="23426" y="79075"/>
                  </a:cubicBezTo>
                  <a:cubicBezTo>
                    <a:pt x="34699" y="80864"/>
                    <a:pt x="46190" y="81849"/>
                    <a:pt x="57676" y="81849"/>
                  </a:cubicBezTo>
                  <a:cubicBezTo>
                    <a:pt x="74411" y="81849"/>
                    <a:pt x="91132" y="79757"/>
                    <a:pt x="107139" y="75012"/>
                  </a:cubicBezTo>
                  <a:cubicBezTo>
                    <a:pt x="108424" y="74597"/>
                    <a:pt x="109336" y="73395"/>
                    <a:pt x="109336" y="72026"/>
                  </a:cubicBezTo>
                  <a:cubicBezTo>
                    <a:pt x="109253" y="61992"/>
                    <a:pt x="108673" y="51959"/>
                    <a:pt x="107595" y="42008"/>
                  </a:cubicBezTo>
                  <a:cubicBezTo>
                    <a:pt x="106724" y="33757"/>
                    <a:pt x="105397" y="25340"/>
                    <a:pt x="101500" y="18208"/>
                  </a:cubicBezTo>
                  <a:cubicBezTo>
                    <a:pt x="99012" y="13523"/>
                    <a:pt x="95405" y="9501"/>
                    <a:pt x="91010" y="6516"/>
                  </a:cubicBezTo>
                  <a:cubicBezTo>
                    <a:pt x="85868" y="3075"/>
                    <a:pt x="79939" y="1333"/>
                    <a:pt x="73927" y="504"/>
                  </a:cubicBezTo>
                  <a:cubicBezTo>
                    <a:pt x="71466" y="172"/>
                    <a:pt x="68981" y="1"/>
                    <a:pt x="664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7"/>
            <p:cNvSpPr/>
            <p:nvPr/>
          </p:nvSpPr>
          <p:spPr>
            <a:xfrm>
              <a:off x="7193565" y="3061126"/>
              <a:ext cx="2326887" cy="514642"/>
            </a:xfrm>
            <a:custGeom>
              <a:avLst/>
              <a:gdLst/>
              <a:ahLst/>
              <a:cxnLst/>
              <a:rect l="l" t="t" r="r" b="b"/>
              <a:pathLst>
                <a:path w="58719" h="12987" extrusionOk="0">
                  <a:moveTo>
                    <a:pt x="52251" y="0"/>
                  </a:moveTo>
                  <a:cubicBezTo>
                    <a:pt x="52251" y="0"/>
                    <a:pt x="7050" y="2396"/>
                    <a:pt x="4909" y="3118"/>
                  </a:cubicBezTo>
                  <a:cubicBezTo>
                    <a:pt x="2769" y="3839"/>
                    <a:pt x="1" y="11888"/>
                    <a:pt x="8725" y="12702"/>
                  </a:cubicBezTo>
                  <a:cubicBezTo>
                    <a:pt x="10699" y="12887"/>
                    <a:pt x="13875" y="12986"/>
                    <a:pt x="17655" y="12986"/>
                  </a:cubicBezTo>
                  <a:cubicBezTo>
                    <a:pt x="30581" y="12986"/>
                    <a:pt x="50572" y="11821"/>
                    <a:pt x="53740" y="8887"/>
                  </a:cubicBezTo>
                  <a:cubicBezTo>
                    <a:pt x="58719" y="4327"/>
                    <a:pt x="52251" y="0"/>
                    <a:pt x="52251" y="0"/>
                  </a:cubicBezTo>
                  <a:close/>
                </a:path>
              </a:pathLst>
            </a:custGeom>
            <a:solidFill>
              <a:srgbClr val="D77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7"/>
            <p:cNvSpPr/>
            <p:nvPr/>
          </p:nvSpPr>
          <p:spPr>
            <a:xfrm>
              <a:off x="7606014" y="3038934"/>
              <a:ext cx="642401" cy="406142"/>
            </a:xfrm>
            <a:custGeom>
              <a:avLst/>
              <a:gdLst/>
              <a:ahLst/>
              <a:cxnLst/>
              <a:rect l="l" t="t" r="r" b="b"/>
              <a:pathLst>
                <a:path w="16211" h="10249" extrusionOk="0">
                  <a:moveTo>
                    <a:pt x="1241" y="0"/>
                  </a:moveTo>
                  <a:cubicBezTo>
                    <a:pt x="0" y="0"/>
                    <a:pt x="575" y="8690"/>
                    <a:pt x="6692" y="10075"/>
                  </a:cubicBezTo>
                  <a:cubicBezTo>
                    <a:pt x="7208" y="10194"/>
                    <a:pt x="7704" y="10249"/>
                    <a:pt x="8181" y="10249"/>
                  </a:cubicBezTo>
                  <a:cubicBezTo>
                    <a:pt x="13398" y="10249"/>
                    <a:pt x="16210" y="3710"/>
                    <a:pt x="15741" y="3305"/>
                  </a:cubicBezTo>
                  <a:cubicBezTo>
                    <a:pt x="15229" y="2863"/>
                    <a:pt x="1271" y="2"/>
                    <a:pt x="1271" y="2"/>
                  </a:cubicBezTo>
                  <a:cubicBezTo>
                    <a:pt x="1261" y="1"/>
                    <a:pt x="1251" y="0"/>
                    <a:pt x="12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7"/>
            <p:cNvSpPr/>
            <p:nvPr/>
          </p:nvSpPr>
          <p:spPr>
            <a:xfrm>
              <a:off x="8250643" y="2911767"/>
              <a:ext cx="678898" cy="470022"/>
            </a:xfrm>
            <a:custGeom>
              <a:avLst/>
              <a:gdLst/>
              <a:ahLst/>
              <a:cxnLst/>
              <a:rect l="l" t="t" r="r" b="b"/>
              <a:pathLst>
                <a:path w="17132" h="11861" extrusionOk="0">
                  <a:moveTo>
                    <a:pt x="13921" y="1"/>
                  </a:moveTo>
                  <a:cubicBezTo>
                    <a:pt x="13246" y="1"/>
                    <a:pt x="847" y="7049"/>
                    <a:pt x="847" y="7049"/>
                  </a:cubicBezTo>
                  <a:cubicBezTo>
                    <a:pt x="0" y="7652"/>
                    <a:pt x="3916" y="11860"/>
                    <a:pt x="8387" y="11860"/>
                  </a:cubicBezTo>
                  <a:cubicBezTo>
                    <a:pt x="9444" y="11860"/>
                    <a:pt x="10531" y="11625"/>
                    <a:pt x="11595" y="11051"/>
                  </a:cubicBezTo>
                  <a:cubicBezTo>
                    <a:pt x="17132" y="8073"/>
                    <a:pt x="14573" y="1"/>
                    <a:pt x="139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7"/>
            <p:cNvSpPr/>
            <p:nvPr/>
          </p:nvSpPr>
          <p:spPr>
            <a:xfrm>
              <a:off x="7794643" y="2928094"/>
              <a:ext cx="388151" cy="427303"/>
            </a:xfrm>
            <a:custGeom>
              <a:avLst/>
              <a:gdLst/>
              <a:ahLst/>
              <a:cxnLst/>
              <a:rect l="l" t="t" r="r" b="b"/>
              <a:pathLst>
                <a:path w="9795" h="10783" extrusionOk="0">
                  <a:moveTo>
                    <a:pt x="9506" y="1"/>
                  </a:moveTo>
                  <a:cubicBezTo>
                    <a:pt x="9167" y="1"/>
                    <a:pt x="1" y="9708"/>
                    <a:pt x="1" y="9708"/>
                  </a:cubicBezTo>
                  <a:cubicBezTo>
                    <a:pt x="373" y="10081"/>
                    <a:pt x="792" y="10453"/>
                    <a:pt x="1210" y="10778"/>
                  </a:cubicBezTo>
                  <a:cubicBezTo>
                    <a:pt x="1215" y="10781"/>
                    <a:pt x="1220" y="10783"/>
                    <a:pt x="1227" y="10783"/>
                  </a:cubicBezTo>
                  <a:cubicBezTo>
                    <a:pt x="1760" y="10783"/>
                    <a:pt x="9795" y="1612"/>
                    <a:pt x="9795" y="1612"/>
                  </a:cubicBezTo>
                  <a:cubicBezTo>
                    <a:pt x="9795" y="1612"/>
                    <a:pt x="9585" y="286"/>
                    <a:pt x="9516" y="7"/>
                  </a:cubicBezTo>
                  <a:cubicBezTo>
                    <a:pt x="9515" y="3"/>
                    <a:pt x="9512" y="1"/>
                    <a:pt x="95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7"/>
            <p:cNvSpPr/>
            <p:nvPr/>
          </p:nvSpPr>
          <p:spPr>
            <a:xfrm>
              <a:off x="7759691" y="2893301"/>
              <a:ext cx="259005" cy="508936"/>
            </a:xfrm>
            <a:custGeom>
              <a:avLst/>
              <a:gdLst/>
              <a:ahLst/>
              <a:cxnLst/>
              <a:rect l="l" t="t" r="r" b="b"/>
              <a:pathLst>
                <a:path w="6536" h="12843" extrusionOk="0">
                  <a:moveTo>
                    <a:pt x="252" y="1"/>
                  </a:moveTo>
                  <a:cubicBezTo>
                    <a:pt x="1" y="1"/>
                    <a:pt x="4675" y="12843"/>
                    <a:pt x="4675" y="12843"/>
                  </a:cubicBezTo>
                  <a:cubicBezTo>
                    <a:pt x="5187" y="12680"/>
                    <a:pt x="5698" y="12494"/>
                    <a:pt x="6187" y="12261"/>
                  </a:cubicBezTo>
                  <a:cubicBezTo>
                    <a:pt x="6536" y="12029"/>
                    <a:pt x="1837" y="467"/>
                    <a:pt x="1837" y="467"/>
                  </a:cubicBezTo>
                  <a:cubicBezTo>
                    <a:pt x="1837" y="467"/>
                    <a:pt x="557" y="71"/>
                    <a:pt x="255" y="1"/>
                  </a:cubicBezTo>
                  <a:cubicBezTo>
                    <a:pt x="254" y="1"/>
                    <a:pt x="253" y="1"/>
                    <a:pt x="2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7"/>
            <p:cNvSpPr/>
            <p:nvPr/>
          </p:nvSpPr>
          <p:spPr>
            <a:xfrm>
              <a:off x="7919075" y="2916364"/>
              <a:ext cx="308896" cy="488647"/>
            </a:xfrm>
            <a:custGeom>
              <a:avLst/>
              <a:gdLst/>
              <a:ahLst/>
              <a:cxnLst/>
              <a:rect l="l" t="t" r="r" b="b"/>
              <a:pathLst>
                <a:path w="7795" h="12331" extrusionOk="0">
                  <a:moveTo>
                    <a:pt x="279" y="1"/>
                  </a:moveTo>
                  <a:cubicBezTo>
                    <a:pt x="1" y="1"/>
                    <a:pt x="6003" y="12331"/>
                    <a:pt x="6003" y="12331"/>
                  </a:cubicBezTo>
                  <a:cubicBezTo>
                    <a:pt x="6515" y="12098"/>
                    <a:pt x="6981" y="11842"/>
                    <a:pt x="7446" y="11563"/>
                  </a:cubicBezTo>
                  <a:cubicBezTo>
                    <a:pt x="7795" y="11307"/>
                    <a:pt x="1909" y="303"/>
                    <a:pt x="1909" y="303"/>
                  </a:cubicBezTo>
                  <a:cubicBezTo>
                    <a:pt x="1909" y="303"/>
                    <a:pt x="606" y="47"/>
                    <a:pt x="281" y="1"/>
                  </a:cubicBezTo>
                  <a:cubicBezTo>
                    <a:pt x="280" y="1"/>
                    <a:pt x="279" y="1"/>
                    <a:pt x="2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7"/>
            <p:cNvSpPr/>
            <p:nvPr/>
          </p:nvSpPr>
          <p:spPr>
            <a:xfrm>
              <a:off x="8829015" y="2822327"/>
              <a:ext cx="379869" cy="443471"/>
            </a:xfrm>
            <a:custGeom>
              <a:avLst/>
              <a:gdLst/>
              <a:ahLst/>
              <a:cxnLst/>
              <a:rect l="l" t="t" r="r" b="b"/>
              <a:pathLst>
                <a:path w="9586" h="11191" extrusionOk="0">
                  <a:moveTo>
                    <a:pt x="303" y="1"/>
                  </a:moveTo>
                  <a:cubicBezTo>
                    <a:pt x="1" y="1"/>
                    <a:pt x="8027" y="11191"/>
                    <a:pt x="8027" y="11191"/>
                  </a:cubicBezTo>
                  <a:cubicBezTo>
                    <a:pt x="8469" y="10865"/>
                    <a:pt x="8888" y="10539"/>
                    <a:pt x="9283" y="10190"/>
                  </a:cubicBezTo>
                  <a:cubicBezTo>
                    <a:pt x="9586" y="9865"/>
                    <a:pt x="1932" y="1"/>
                    <a:pt x="19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7"/>
            <p:cNvSpPr/>
            <p:nvPr/>
          </p:nvSpPr>
          <p:spPr>
            <a:xfrm>
              <a:off x="8334885" y="2907332"/>
              <a:ext cx="380781" cy="442956"/>
            </a:xfrm>
            <a:custGeom>
              <a:avLst/>
              <a:gdLst/>
              <a:ahLst/>
              <a:cxnLst/>
              <a:rect l="l" t="t" r="r" b="b"/>
              <a:pathLst>
                <a:path w="9609" h="11178" extrusionOk="0">
                  <a:moveTo>
                    <a:pt x="866" y="1"/>
                  </a:moveTo>
                  <a:cubicBezTo>
                    <a:pt x="621" y="1"/>
                    <a:pt x="404" y="3"/>
                    <a:pt x="303" y="11"/>
                  </a:cubicBezTo>
                  <a:cubicBezTo>
                    <a:pt x="1" y="11"/>
                    <a:pt x="8027" y="11178"/>
                    <a:pt x="8027" y="11178"/>
                  </a:cubicBezTo>
                  <a:cubicBezTo>
                    <a:pt x="8469" y="10875"/>
                    <a:pt x="8911" y="10549"/>
                    <a:pt x="9306" y="10177"/>
                  </a:cubicBezTo>
                  <a:cubicBezTo>
                    <a:pt x="9609" y="9875"/>
                    <a:pt x="1955" y="11"/>
                    <a:pt x="1955" y="11"/>
                  </a:cubicBezTo>
                  <a:cubicBezTo>
                    <a:pt x="1955" y="11"/>
                    <a:pt x="1355" y="1"/>
                    <a:pt x="8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7"/>
            <p:cNvSpPr/>
            <p:nvPr/>
          </p:nvSpPr>
          <p:spPr>
            <a:xfrm>
              <a:off x="8755267" y="2965226"/>
              <a:ext cx="538419" cy="214860"/>
            </a:xfrm>
            <a:custGeom>
              <a:avLst/>
              <a:gdLst/>
              <a:ahLst/>
              <a:cxnLst/>
              <a:rect l="l" t="t" r="r" b="b"/>
              <a:pathLst>
                <a:path w="13587" h="5422" extrusionOk="0">
                  <a:moveTo>
                    <a:pt x="1583" y="1"/>
                  </a:moveTo>
                  <a:cubicBezTo>
                    <a:pt x="1583" y="1"/>
                    <a:pt x="512" y="769"/>
                    <a:pt x="257" y="955"/>
                  </a:cubicBezTo>
                  <a:cubicBezTo>
                    <a:pt x="1" y="1141"/>
                    <a:pt x="13098" y="5421"/>
                    <a:pt x="13098" y="5421"/>
                  </a:cubicBezTo>
                  <a:cubicBezTo>
                    <a:pt x="13284" y="4910"/>
                    <a:pt x="13424" y="4398"/>
                    <a:pt x="13540" y="3863"/>
                  </a:cubicBezTo>
                  <a:cubicBezTo>
                    <a:pt x="13587" y="3444"/>
                    <a:pt x="1583" y="1"/>
                    <a:pt x="15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7"/>
            <p:cNvSpPr/>
            <p:nvPr/>
          </p:nvSpPr>
          <p:spPr>
            <a:xfrm>
              <a:off x="7362262" y="2876538"/>
              <a:ext cx="277551" cy="504537"/>
            </a:xfrm>
            <a:custGeom>
              <a:avLst/>
              <a:gdLst/>
              <a:ahLst/>
              <a:cxnLst/>
              <a:rect l="l" t="t" r="r" b="b"/>
              <a:pathLst>
                <a:path w="7004" h="12732" extrusionOk="0">
                  <a:moveTo>
                    <a:pt x="6229" y="1"/>
                  </a:moveTo>
                  <a:cubicBezTo>
                    <a:pt x="5960" y="1"/>
                    <a:pt x="1" y="12056"/>
                    <a:pt x="1" y="12056"/>
                  </a:cubicBezTo>
                  <a:cubicBezTo>
                    <a:pt x="466" y="12312"/>
                    <a:pt x="955" y="12545"/>
                    <a:pt x="1467" y="12731"/>
                  </a:cubicBezTo>
                  <a:cubicBezTo>
                    <a:pt x="1469" y="12731"/>
                    <a:pt x="1471" y="12732"/>
                    <a:pt x="1473" y="12732"/>
                  </a:cubicBezTo>
                  <a:cubicBezTo>
                    <a:pt x="1937" y="12732"/>
                    <a:pt x="7003" y="1448"/>
                    <a:pt x="7003" y="1448"/>
                  </a:cubicBezTo>
                  <a:cubicBezTo>
                    <a:pt x="7003" y="1448"/>
                    <a:pt x="6399" y="261"/>
                    <a:pt x="6236" y="6"/>
                  </a:cubicBezTo>
                  <a:cubicBezTo>
                    <a:pt x="6234" y="2"/>
                    <a:pt x="6232" y="1"/>
                    <a:pt x="62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7"/>
            <p:cNvSpPr/>
            <p:nvPr/>
          </p:nvSpPr>
          <p:spPr>
            <a:xfrm>
              <a:off x="7177912" y="2917831"/>
              <a:ext cx="453616" cy="341034"/>
            </a:xfrm>
            <a:custGeom>
              <a:avLst/>
              <a:gdLst/>
              <a:ahLst/>
              <a:cxnLst/>
              <a:rect l="l" t="t" r="r" b="b"/>
              <a:pathLst>
                <a:path w="11447" h="8606" extrusionOk="0">
                  <a:moveTo>
                    <a:pt x="11431" y="0"/>
                  </a:moveTo>
                  <a:cubicBezTo>
                    <a:pt x="10971" y="0"/>
                    <a:pt x="0" y="7292"/>
                    <a:pt x="0" y="7292"/>
                  </a:cubicBezTo>
                  <a:cubicBezTo>
                    <a:pt x="256" y="7757"/>
                    <a:pt x="582" y="8176"/>
                    <a:pt x="908" y="8595"/>
                  </a:cubicBezTo>
                  <a:cubicBezTo>
                    <a:pt x="915" y="8602"/>
                    <a:pt x="926" y="8605"/>
                    <a:pt x="943" y="8605"/>
                  </a:cubicBezTo>
                  <a:cubicBezTo>
                    <a:pt x="1672" y="8605"/>
                    <a:pt x="11376" y="1639"/>
                    <a:pt x="11376" y="1639"/>
                  </a:cubicBezTo>
                  <a:cubicBezTo>
                    <a:pt x="11376" y="1639"/>
                    <a:pt x="11446" y="313"/>
                    <a:pt x="11446" y="10"/>
                  </a:cubicBezTo>
                  <a:cubicBezTo>
                    <a:pt x="11446" y="4"/>
                    <a:pt x="11441" y="0"/>
                    <a:pt x="114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7"/>
            <p:cNvSpPr/>
            <p:nvPr/>
          </p:nvSpPr>
          <p:spPr>
            <a:xfrm>
              <a:off x="8109924" y="2983375"/>
              <a:ext cx="448108" cy="405350"/>
            </a:xfrm>
            <a:custGeom>
              <a:avLst/>
              <a:gdLst/>
              <a:ahLst/>
              <a:cxnLst/>
              <a:rect l="l" t="t" r="r" b="b"/>
              <a:pathLst>
                <a:path w="11308" h="10229" extrusionOk="0">
                  <a:moveTo>
                    <a:pt x="5418" y="0"/>
                  </a:moveTo>
                  <a:cubicBezTo>
                    <a:pt x="4296" y="0"/>
                    <a:pt x="3185" y="375"/>
                    <a:pt x="2281" y="1148"/>
                  </a:cubicBezTo>
                  <a:cubicBezTo>
                    <a:pt x="187" y="2916"/>
                    <a:pt x="1" y="6126"/>
                    <a:pt x="1862" y="8337"/>
                  </a:cubicBezTo>
                  <a:cubicBezTo>
                    <a:pt x="2920" y="9579"/>
                    <a:pt x="4414" y="10229"/>
                    <a:pt x="5890" y="10229"/>
                  </a:cubicBezTo>
                  <a:cubicBezTo>
                    <a:pt x="7012" y="10229"/>
                    <a:pt x="8124" y="9854"/>
                    <a:pt x="9027" y="9081"/>
                  </a:cubicBezTo>
                  <a:cubicBezTo>
                    <a:pt x="11121" y="7313"/>
                    <a:pt x="11307" y="4103"/>
                    <a:pt x="9446" y="1892"/>
                  </a:cubicBezTo>
                  <a:cubicBezTo>
                    <a:pt x="8388" y="650"/>
                    <a:pt x="6895" y="0"/>
                    <a:pt x="54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7"/>
            <p:cNvSpPr/>
            <p:nvPr/>
          </p:nvSpPr>
          <p:spPr>
            <a:xfrm>
              <a:off x="8156963" y="3025223"/>
              <a:ext cx="345750" cy="312423"/>
            </a:xfrm>
            <a:custGeom>
              <a:avLst/>
              <a:gdLst/>
              <a:ahLst/>
              <a:cxnLst/>
              <a:rect l="l" t="t" r="r" b="b"/>
              <a:pathLst>
                <a:path w="8725" h="7884" extrusionOk="0">
                  <a:moveTo>
                    <a:pt x="4187" y="1"/>
                  </a:moveTo>
                  <a:cubicBezTo>
                    <a:pt x="3321" y="1"/>
                    <a:pt x="2462" y="290"/>
                    <a:pt x="1768" y="883"/>
                  </a:cubicBezTo>
                  <a:cubicBezTo>
                    <a:pt x="163" y="2232"/>
                    <a:pt x="0" y="4722"/>
                    <a:pt x="1443" y="6420"/>
                  </a:cubicBezTo>
                  <a:cubicBezTo>
                    <a:pt x="2262" y="7384"/>
                    <a:pt x="3411" y="7884"/>
                    <a:pt x="4550" y="7884"/>
                  </a:cubicBezTo>
                  <a:cubicBezTo>
                    <a:pt x="5416" y="7884"/>
                    <a:pt x="6276" y="7594"/>
                    <a:pt x="6980" y="7001"/>
                  </a:cubicBezTo>
                  <a:cubicBezTo>
                    <a:pt x="8585" y="5629"/>
                    <a:pt x="8724" y="3163"/>
                    <a:pt x="7282" y="1465"/>
                  </a:cubicBezTo>
                  <a:cubicBezTo>
                    <a:pt x="6476" y="500"/>
                    <a:pt x="5325" y="1"/>
                    <a:pt x="41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7"/>
            <p:cNvSpPr/>
            <p:nvPr/>
          </p:nvSpPr>
          <p:spPr>
            <a:xfrm>
              <a:off x="8317377" y="3046344"/>
              <a:ext cx="68239" cy="88567"/>
            </a:xfrm>
            <a:custGeom>
              <a:avLst/>
              <a:gdLst/>
              <a:ahLst/>
              <a:cxnLst/>
              <a:rect l="l" t="t" r="r" b="b"/>
              <a:pathLst>
                <a:path w="1722" h="2235" extrusionOk="0">
                  <a:moveTo>
                    <a:pt x="931" y="373"/>
                  </a:moveTo>
                  <a:cubicBezTo>
                    <a:pt x="931" y="397"/>
                    <a:pt x="954" y="443"/>
                    <a:pt x="977" y="466"/>
                  </a:cubicBezTo>
                  <a:cubicBezTo>
                    <a:pt x="977" y="466"/>
                    <a:pt x="1280" y="862"/>
                    <a:pt x="489" y="1839"/>
                  </a:cubicBezTo>
                  <a:cubicBezTo>
                    <a:pt x="349" y="1653"/>
                    <a:pt x="303" y="1420"/>
                    <a:pt x="349" y="1188"/>
                  </a:cubicBezTo>
                  <a:cubicBezTo>
                    <a:pt x="419" y="839"/>
                    <a:pt x="628" y="559"/>
                    <a:pt x="931" y="373"/>
                  </a:cubicBezTo>
                  <a:close/>
                  <a:moveTo>
                    <a:pt x="1034" y="0"/>
                  </a:moveTo>
                  <a:cubicBezTo>
                    <a:pt x="1007" y="0"/>
                    <a:pt x="979" y="8"/>
                    <a:pt x="954" y="24"/>
                  </a:cubicBezTo>
                  <a:cubicBezTo>
                    <a:pt x="419" y="327"/>
                    <a:pt x="117" y="722"/>
                    <a:pt x="47" y="1141"/>
                  </a:cubicBezTo>
                  <a:cubicBezTo>
                    <a:pt x="0" y="1513"/>
                    <a:pt x="117" y="1885"/>
                    <a:pt x="373" y="2188"/>
                  </a:cubicBezTo>
                  <a:cubicBezTo>
                    <a:pt x="396" y="2211"/>
                    <a:pt x="419" y="2211"/>
                    <a:pt x="466" y="2234"/>
                  </a:cubicBezTo>
                  <a:cubicBezTo>
                    <a:pt x="512" y="2234"/>
                    <a:pt x="559" y="2211"/>
                    <a:pt x="582" y="2188"/>
                  </a:cubicBezTo>
                  <a:cubicBezTo>
                    <a:pt x="1722" y="885"/>
                    <a:pt x="1257" y="327"/>
                    <a:pt x="1187" y="280"/>
                  </a:cubicBezTo>
                  <a:cubicBezTo>
                    <a:pt x="1164" y="257"/>
                    <a:pt x="1164" y="234"/>
                    <a:pt x="1140" y="234"/>
                  </a:cubicBezTo>
                  <a:cubicBezTo>
                    <a:pt x="1187" y="187"/>
                    <a:pt x="1187" y="117"/>
                    <a:pt x="1164" y="71"/>
                  </a:cubicBezTo>
                  <a:cubicBezTo>
                    <a:pt x="1134" y="26"/>
                    <a:pt x="1084" y="0"/>
                    <a:pt x="1034" y="0"/>
                  </a:cubicBezTo>
                  <a:close/>
                </a:path>
              </a:pathLst>
            </a:custGeom>
            <a:solidFill>
              <a:srgbClr val="261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7"/>
            <p:cNvSpPr/>
            <p:nvPr/>
          </p:nvSpPr>
          <p:spPr>
            <a:xfrm>
              <a:off x="8227025" y="3091520"/>
              <a:ext cx="68239" cy="88567"/>
            </a:xfrm>
            <a:custGeom>
              <a:avLst/>
              <a:gdLst/>
              <a:ahLst/>
              <a:cxnLst/>
              <a:rect l="l" t="t" r="r" b="b"/>
              <a:pathLst>
                <a:path w="1722" h="2235" extrusionOk="0">
                  <a:moveTo>
                    <a:pt x="954" y="373"/>
                  </a:moveTo>
                  <a:cubicBezTo>
                    <a:pt x="931" y="420"/>
                    <a:pt x="954" y="443"/>
                    <a:pt x="978" y="466"/>
                  </a:cubicBezTo>
                  <a:cubicBezTo>
                    <a:pt x="978" y="466"/>
                    <a:pt x="1280" y="862"/>
                    <a:pt x="489" y="1839"/>
                  </a:cubicBezTo>
                  <a:cubicBezTo>
                    <a:pt x="349" y="1653"/>
                    <a:pt x="303" y="1420"/>
                    <a:pt x="349" y="1187"/>
                  </a:cubicBezTo>
                  <a:cubicBezTo>
                    <a:pt x="419" y="838"/>
                    <a:pt x="629" y="559"/>
                    <a:pt x="931" y="373"/>
                  </a:cubicBezTo>
                  <a:close/>
                  <a:moveTo>
                    <a:pt x="1034" y="0"/>
                  </a:moveTo>
                  <a:cubicBezTo>
                    <a:pt x="1007" y="0"/>
                    <a:pt x="979" y="8"/>
                    <a:pt x="954" y="24"/>
                  </a:cubicBezTo>
                  <a:cubicBezTo>
                    <a:pt x="419" y="327"/>
                    <a:pt x="117" y="722"/>
                    <a:pt x="47" y="1141"/>
                  </a:cubicBezTo>
                  <a:cubicBezTo>
                    <a:pt x="0" y="1513"/>
                    <a:pt x="117" y="1885"/>
                    <a:pt x="373" y="2188"/>
                  </a:cubicBezTo>
                  <a:cubicBezTo>
                    <a:pt x="396" y="2211"/>
                    <a:pt x="419" y="2234"/>
                    <a:pt x="466" y="2234"/>
                  </a:cubicBezTo>
                  <a:cubicBezTo>
                    <a:pt x="512" y="2234"/>
                    <a:pt x="559" y="2211"/>
                    <a:pt x="582" y="2188"/>
                  </a:cubicBezTo>
                  <a:cubicBezTo>
                    <a:pt x="1722" y="885"/>
                    <a:pt x="1257" y="327"/>
                    <a:pt x="1187" y="280"/>
                  </a:cubicBezTo>
                  <a:cubicBezTo>
                    <a:pt x="1164" y="257"/>
                    <a:pt x="1164" y="257"/>
                    <a:pt x="1140" y="234"/>
                  </a:cubicBezTo>
                  <a:cubicBezTo>
                    <a:pt x="1187" y="187"/>
                    <a:pt x="1187" y="117"/>
                    <a:pt x="1164" y="71"/>
                  </a:cubicBezTo>
                  <a:cubicBezTo>
                    <a:pt x="1134" y="26"/>
                    <a:pt x="1084" y="0"/>
                    <a:pt x="1034" y="0"/>
                  </a:cubicBezTo>
                  <a:close/>
                </a:path>
              </a:pathLst>
            </a:custGeom>
            <a:solidFill>
              <a:srgbClr val="261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7"/>
            <p:cNvSpPr/>
            <p:nvPr/>
          </p:nvSpPr>
          <p:spPr>
            <a:xfrm>
              <a:off x="7424042" y="2977312"/>
              <a:ext cx="414900" cy="413790"/>
            </a:xfrm>
            <a:custGeom>
              <a:avLst/>
              <a:gdLst/>
              <a:ahLst/>
              <a:cxnLst/>
              <a:rect l="l" t="t" r="r" b="b"/>
              <a:pathLst>
                <a:path w="10470" h="10442" extrusionOk="0">
                  <a:moveTo>
                    <a:pt x="5297" y="0"/>
                  </a:moveTo>
                  <a:cubicBezTo>
                    <a:pt x="2761" y="0"/>
                    <a:pt x="567" y="2018"/>
                    <a:pt x="303" y="4721"/>
                  </a:cubicBezTo>
                  <a:cubicBezTo>
                    <a:pt x="1" y="7606"/>
                    <a:pt x="2001" y="10141"/>
                    <a:pt x="4723" y="10420"/>
                  </a:cubicBezTo>
                  <a:cubicBezTo>
                    <a:pt x="4874" y="10435"/>
                    <a:pt x="5024" y="10442"/>
                    <a:pt x="5173" y="10442"/>
                  </a:cubicBezTo>
                  <a:cubicBezTo>
                    <a:pt x="7710" y="10442"/>
                    <a:pt x="9903" y="8424"/>
                    <a:pt x="10167" y="5721"/>
                  </a:cubicBezTo>
                  <a:cubicBezTo>
                    <a:pt x="10469" y="2836"/>
                    <a:pt x="8469" y="301"/>
                    <a:pt x="5747" y="22"/>
                  </a:cubicBezTo>
                  <a:cubicBezTo>
                    <a:pt x="5596" y="7"/>
                    <a:pt x="5446" y="0"/>
                    <a:pt x="52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7"/>
            <p:cNvSpPr/>
            <p:nvPr/>
          </p:nvSpPr>
          <p:spPr>
            <a:xfrm>
              <a:off x="7471992" y="3018922"/>
              <a:ext cx="319913" cy="318605"/>
            </a:xfrm>
            <a:custGeom>
              <a:avLst/>
              <a:gdLst/>
              <a:ahLst/>
              <a:cxnLst/>
              <a:rect l="l" t="t" r="r" b="b"/>
              <a:pathLst>
                <a:path w="8073" h="8040" extrusionOk="0">
                  <a:moveTo>
                    <a:pt x="4073" y="0"/>
                  </a:moveTo>
                  <a:cubicBezTo>
                    <a:pt x="2111" y="0"/>
                    <a:pt x="430" y="1546"/>
                    <a:pt x="233" y="3648"/>
                  </a:cubicBezTo>
                  <a:cubicBezTo>
                    <a:pt x="0" y="5858"/>
                    <a:pt x="1536" y="7812"/>
                    <a:pt x="3653" y="8021"/>
                  </a:cubicBezTo>
                  <a:cubicBezTo>
                    <a:pt x="3774" y="8033"/>
                    <a:pt x="3895" y="8039"/>
                    <a:pt x="4015" y="8039"/>
                  </a:cubicBezTo>
                  <a:cubicBezTo>
                    <a:pt x="5960" y="8039"/>
                    <a:pt x="7644" y="6474"/>
                    <a:pt x="7864" y="4392"/>
                  </a:cubicBezTo>
                  <a:cubicBezTo>
                    <a:pt x="8073" y="2182"/>
                    <a:pt x="6538" y="228"/>
                    <a:pt x="4444" y="18"/>
                  </a:cubicBezTo>
                  <a:cubicBezTo>
                    <a:pt x="4319" y="6"/>
                    <a:pt x="4196" y="0"/>
                    <a:pt x="40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7"/>
            <p:cNvSpPr/>
            <p:nvPr/>
          </p:nvSpPr>
          <p:spPr>
            <a:xfrm>
              <a:off x="8614231" y="2936416"/>
              <a:ext cx="449931" cy="395086"/>
            </a:xfrm>
            <a:custGeom>
              <a:avLst/>
              <a:gdLst/>
              <a:ahLst/>
              <a:cxnLst/>
              <a:rect l="l" t="t" r="r" b="b"/>
              <a:pathLst>
                <a:path w="11354" h="9970" extrusionOk="0">
                  <a:moveTo>
                    <a:pt x="5577" y="1"/>
                  </a:moveTo>
                  <a:cubicBezTo>
                    <a:pt x="3193" y="1"/>
                    <a:pt x="1064" y="1582"/>
                    <a:pt x="582" y="3892"/>
                  </a:cubicBezTo>
                  <a:cubicBezTo>
                    <a:pt x="0" y="6567"/>
                    <a:pt x="1815" y="9242"/>
                    <a:pt x="4630" y="9847"/>
                  </a:cubicBezTo>
                  <a:cubicBezTo>
                    <a:pt x="5015" y="9930"/>
                    <a:pt x="5398" y="9970"/>
                    <a:pt x="5775" y="9970"/>
                  </a:cubicBezTo>
                  <a:cubicBezTo>
                    <a:pt x="8155" y="9970"/>
                    <a:pt x="10269" y="8388"/>
                    <a:pt x="10771" y="6079"/>
                  </a:cubicBezTo>
                  <a:cubicBezTo>
                    <a:pt x="11353" y="3403"/>
                    <a:pt x="9539" y="728"/>
                    <a:pt x="6724" y="123"/>
                  </a:cubicBezTo>
                  <a:cubicBezTo>
                    <a:pt x="6339" y="40"/>
                    <a:pt x="5955" y="1"/>
                    <a:pt x="55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7"/>
            <p:cNvSpPr/>
            <p:nvPr/>
          </p:nvSpPr>
          <p:spPr>
            <a:xfrm>
              <a:off x="8659407" y="2979928"/>
              <a:ext cx="346661" cy="305290"/>
            </a:xfrm>
            <a:custGeom>
              <a:avLst/>
              <a:gdLst/>
              <a:ahLst/>
              <a:cxnLst/>
              <a:rect l="l" t="t" r="r" b="b"/>
              <a:pathLst>
                <a:path w="8748" h="7704" extrusionOk="0">
                  <a:moveTo>
                    <a:pt x="4298" y="1"/>
                  </a:moveTo>
                  <a:cubicBezTo>
                    <a:pt x="2453" y="1"/>
                    <a:pt x="824" y="1216"/>
                    <a:pt x="442" y="3003"/>
                  </a:cubicBezTo>
                  <a:cubicBezTo>
                    <a:pt x="0" y="5074"/>
                    <a:pt x="1396" y="7144"/>
                    <a:pt x="3583" y="7609"/>
                  </a:cubicBezTo>
                  <a:cubicBezTo>
                    <a:pt x="3879" y="7673"/>
                    <a:pt x="4174" y="7704"/>
                    <a:pt x="4465" y="7704"/>
                  </a:cubicBezTo>
                  <a:cubicBezTo>
                    <a:pt x="6295" y="7704"/>
                    <a:pt x="7924" y="6488"/>
                    <a:pt x="8305" y="4701"/>
                  </a:cubicBezTo>
                  <a:cubicBezTo>
                    <a:pt x="8747" y="2631"/>
                    <a:pt x="7352" y="560"/>
                    <a:pt x="5188" y="95"/>
                  </a:cubicBezTo>
                  <a:cubicBezTo>
                    <a:pt x="4889" y="31"/>
                    <a:pt x="4591" y="1"/>
                    <a:pt x="42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7"/>
            <p:cNvSpPr/>
            <p:nvPr/>
          </p:nvSpPr>
          <p:spPr>
            <a:xfrm>
              <a:off x="7418534" y="2937565"/>
              <a:ext cx="824173" cy="236735"/>
            </a:xfrm>
            <a:custGeom>
              <a:avLst/>
              <a:gdLst/>
              <a:ahLst/>
              <a:cxnLst/>
              <a:rect l="l" t="t" r="r" b="b"/>
              <a:pathLst>
                <a:path w="20798" h="5974" extrusionOk="0">
                  <a:moveTo>
                    <a:pt x="20798" y="1"/>
                  </a:moveTo>
                  <a:lnTo>
                    <a:pt x="0" y="583"/>
                  </a:lnTo>
                  <a:cubicBezTo>
                    <a:pt x="0" y="583"/>
                    <a:pt x="5828" y="5974"/>
                    <a:pt x="10041" y="5974"/>
                  </a:cubicBezTo>
                  <a:cubicBezTo>
                    <a:pt x="10178" y="5974"/>
                    <a:pt x="10313" y="5968"/>
                    <a:pt x="10446" y="5956"/>
                  </a:cubicBezTo>
                  <a:cubicBezTo>
                    <a:pt x="14703" y="5584"/>
                    <a:pt x="20798" y="1"/>
                    <a:pt x="207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7"/>
            <p:cNvSpPr/>
            <p:nvPr/>
          </p:nvSpPr>
          <p:spPr>
            <a:xfrm>
              <a:off x="8210421" y="2879510"/>
              <a:ext cx="824212" cy="236735"/>
            </a:xfrm>
            <a:custGeom>
              <a:avLst/>
              <a:gdLst/>
              <a:ahLst/>
              <a:cxnLst/>
              <a:rect l="l" t="t" r="r" b="b"/>
              <a:pathLst>
                <a:path w="20799" h="5974" extrusionOk="0">
                  <a:moveTo>
                    <a:pt x="20799" y="0"/>
                  </a:moveTo>
                  <a:lnTo>
                    <a:pt x="1" y="559"/>
                  </a:lnTo>
                  <a:cubicBezTo>
                    <a:pt x="1" y="559"/>
                    <a:pt x="5830" y="5973"/>
                    <a:pt x="10044" y="5973"/>
                  </a:cubicBezTo>
                  <a:cubicBezTo>
                    <a:pt x="10180" y="5973"/>
                    <a:pt x="10314" y="5967"/>
                    <a:pt x="10446" y="5956"/>
                  </a:cubicBezTo>
                  <a:cubicBezTo>
                    <a:pt x="14703" y="5584"/>
                    <a:pt x="20799" y="0"/>
                    <a:pt x="207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7"/>
            <p:cNvSpPr/>
            <p:nvPr/>
          </p:nvSpPr>
          <p:spPr>
            <a:xfrm>
              <a:off x="7904809" y="2665875"/>
              <a:ext cx="614187" cy="534892"/>
            </a:xfrm>
            <a:custGeom>
              <a:avLst/>
              <a:gdLst/>
              <a:ahLst/>
              <a:cxnLst/>
              <a:rect l="l" t="t" r="r" b="b"/>
              <a:pathLst>
                <a:path w="15499" h="13498" extrusionOk="0">
                  <a:moveTo>
                    <a:pt x="5067" y="0"/>
                  </a:moveTo>
                  <a:cubicBezTo>
                    <a:pt x="3811" y="0"/>
                    <a:pt x="1" y="7070"/>
                    <a:pt x="4084" y="11440"/>
                  </a:cubicBezTo>
                  <a:cubicBezTo>
                    <a:pt x="5512" y="12968"/>
                    <a:pt x="7247" y="13498"/>
                    <a:pt x="8925" y="13498"/>
                  </a:cubicBezTo>
                  <a:cubicBezTo>
                    <a:pt x="12330" y="13498"/>
                    <a:pt x="15499" y="11318"/>
                    <a:pt x="15390" y="10882"/>
                  </a:cubicBezTo>
                  <a:cubicBezTo>
                    <a:pt x="15204" y="10230"/>
                    <a:pt x="5247" y="64"/>
                    <a:pt x="5247" y="64"/>
                  </a:cubicBezTo>
                  <a:cubicBezTo>
                    <a:pt x="5195" y="21"/>
                    <a:pt x="5135" y="0"/>
                    <a:pt x="50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7"/>
            <p:cNvSpPr/>
            <p:nvPr/>
          </p:nvSpPr>
          <p:spPr>
            <a:xfrm>
              <a:off x="8746351" y="2567360"/>
              <a:ext cx="614345" cy="535288"/>
            </a:xfrm>
            <a:custGeom>
              <a:avLst/>
              <a:gdLst/>
              <a:ahLst/>
              <a:cxnLst/>
              <a:rect l="l" t="t" r="r" b="b"/>
              <a:pathLst>
                <a:path w="15503" h="13508" extrusionOk="0">
                  <a:moveTo>
                    <a:pt x="5075" y="0"/>
                  </a:moveTo>
                  <a:cubicBezTo>
                    <a:pt x="3824" y="0"/>
                    <a:pt x="1" y="7063"/>
                    <a:pt x="4111" y="11460"/>
                  </a:cubicBezTo>
                  <a:cubicBezTo>
                    <a:pt x="5531" y="12981"/>
                    <a:pt x="7262" y="13507"/>
                    <a:pt x="8936" y="13507"/>
                  </a:cubicBezTo>
                  <a:cubicBezTo>
                    <a:pt x="12334" y="13507"/>
                    <a:pt x="15503" y="11338"/>
                    <a:pt x="15394" y="10902"/>
                  </a:cubicBezTo>
                  <a:cubicBezTo>
                    <a:pt x="15208" y="10250"/>
                    <a:pt x="5251" y="61"/>
                    <a:pt x="5251" y="61"/>
                  </a:cubicBezTo>
                  <a:cubicBezTo>
                    <a:pt x="5200" y="20"/>
                    <a:pt x="5142" y="0"/>
                    <a:pt x="5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7"/>
            <p:cNvSpPr/>
            <p:nvPr/>
          </p:nvSpPr>
          <p:spPr>
            <a:xfrm>
              <a:off x="7180329" y="2753612"/>
              <a:ext cx="666297" cy="505805"/>
            </a:xfrm>
            <a:custGeom>
              <a:avLst/>
              <a:gdLst/>
              <a:ahLst/>
              <a:cxnLst/>
              <a:rect l="l" t="t" r="r" b="b"/>
              <a:pathLst>
                <a:path w="16814" h="12764" extrusionOk="0">
                  <a:moveTo>
                    <a:pt x="9253" y="0"/>
                  </a:moveTo>
                  <a:cubicBezTo>
                    <a:pt x="7773" y="0"/>
                    <a:pt x="6249" y="404"/>
                    <a:pt x="4894" y="1479"/>
                  </a:cubicBezTo>
                  <a:cubicBezTo>
                    <a:pt x="1" y="5380"/>
                    <a:pt x="3834" y="12763"/>
                    <a:pt x="4553" y="12763"/>
                  </a:cubicBezTo>
                  <a:cubicBezTo>
                    <a:pt x="4558" y="12763"/>
                    <a:pt x="4564" y="12763"/>
                    <a:pt x="4569" y="12762"/>
                  </a:cubicBezTo>
                  <a:cubicBezTo>
                    <a:pt x="5220" y="12669"/>
                    <a:pt x="16154" y="3526"/>
                    <a:pt x="16154" y="3526"/>
                  </a:cubicBezTo>
                  <a:cubicBezTo>
                    <a:pt x="16813" y="2850"/>
                    <a:pt x="13187" y="0"/>
                    <a:pt x="92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7"/>
            <p:cNvSpPr/>
            <p:nvPr/>
          </p:nvSpPr>
          <p:spPr>
            <a:xfrm>
              <a:off x="7208624" y="2336487"/>
              <a:ext cx="1243907" cy="738934"/>
            </a:xfrm>
            <a:custGeom>
              <a:avLst/>
              <a:gdLst/>
              <a:ahLst/>
              <a:cxnLst/>
              <a:rect l="l" t="t" r="r" b="b"/>
              <a:pathLst>
                <a:path w="31390" h="18647" extrusionOk="0">
                  <a:moveTo>
                    <a:pt x="19306" y="0"/>
                  </a:moveTo>
                  <a:cubicBezTo>
                    <a:pt x="17674" y="0"/>
                    <a:pt x="14065" y="260"/>
                    <a:pt x="13137" y="2490"/>
                  </a:cubicBezTo>
                  <a:cubicBezTo>
                    <a:pt x="13073" y="2646"/>
                    <a:pt x="13022" y="2796"/>
                    <a:pt x="12985" y="2941"/>
                  </a:cubicBezTo>
                  <a:lnTo>
                    <a:pt x="12985" y="2941"/>
                  </a:lnTo>
                  <a:cubicBezTo>
                    <a:pt x="12880" y="2936"/>
                    <a:pt x="12773" y="2934"/>
                    <a:pt x="12665" y="2934"/>
                  </a:cubicBezTo>
                  <a:cubicBezTo>
                    <a:pt x="10357" y="2934"/>
                    <a:pt x="7585" y="3953"/>
                    <a:pt x="8298" y="5863"/>
                  </a:cubicBezTo>
                  <a:cubicBezTo>
                    <a:pt x="8311" y="5897"/>
                    <a:pt x="8324" y="5930"/>
                    <a:pt x="8336" y="5962"/>
                  </a:cubicBezTo>
                  <a:lnTo>
                    <a:pt x="8336" y="5962"/>
                  </a:lnTo>
                  <a:cubicBezTo>
                    <a:pt x="6337" y="6356"/>
                    <a:pt x="3938" y="7540"/>
                    <a:pt x="4250" y="9400"/>
                  </a:cubicBezTo>
                  <a:cubicBezTo>
                    <a:pt x="4267" y="9495"/>
                    <a:pt x="4288" y="9586"/>
                    <a:pt x="4312" y="9674"/>
                  </a:cubicBezTo>
                  <a:lnTo>
                    <a:pt x="4312" y="9674"/>
                  </a:lnTo>
                  <a:cubicBezTo>
                    <a:pt x="2175" y="9857"/>
                    <a:pt x="1" y="11092"/>
                    <a:pt x="1226" y="14169"/>
                  </a:cubicBezTo>
                  <a:cubicBezTo>
                    <a:pt x="2158" y="16498"/>
                    <a:pt x="3899" y="17237"/>
                    <a:pt x="5456" y="17237"/>
                  </a:cubicBezTo>
                  <a:cubicBezTo>
                    <a:pt x="5904" y="17237"/>
                    <a:pt x="6336" y="17176"/>
                    <a:pt x="6730" y="17074"/>
                  </a:cubicBezTo>
                  <a:lnTo>
                    <a:pt x="6730" y="17074"/>
                  </a:lnTo>
                  <a:cubicBezTo>
                    <a:pt x="6846" y="17526"/>
                    <a:pt x="7230" y="17980"/>
                    <a:pt x="8042" y="18333"/>
                  </a:cubicBezTo>
                  <a:cubicBezTo>
                    <a:pt x="8537" y="18551"/>
                    <a:pt x="9054" y="18647"/>
                    <a:pt x="9571" y="18647"/>
                  </a:cubicBezTo>
                  <a:cubicBezTo>
                    <a:pt x="10991" y="18647"/>
                    <a:pt x="12410" y="17929"/>
                    <a:pt x="13353" y="17069"/>
                  </a:cubicBezTo>
                  <a:lnTo>
                    <a:pt x="13353" y="17069"/>
                  </a:lnTo>
                  <a:cubicBezTo>
                    <a:pt x="13683" y="17214"/>
                    <a:pt x="14130" y="17324"/>
                    <a:pt x="14719" y="17379"/>
                  </a:cubicBezTo>
                  <a:cubicBezTo>
                    <a:pt x="14904" y="17396"/>
                    <a:pt x="15087" y="17405"/>
                    <a:pt x="15267" y="17405"/>
                  </a:cubicBezTo>
                  <a:cubicBezTo>
                    <a:pt x="17142" y="17405"/>
                    <a:pt x="18706" y="16503"/>
                    <a:pt x="19688" y="15502"/>
                  </a:cubicBezTo>
                  <a:lnTo>
                    <a:pt x="19688" y="15502"/>
                  </a:lnTo>
                  <a:cubicBezTo>
                    <a:pt x="20053" y="15657"/>
                    <a:pt x="20528" y="15752"/>
                    <a:pt x="21127" y="15752"/>
                  </a:cubicBezTo>
                  <a:cubicBezTo>
                    <a:pt x="21367" y="15752"/>
                    <a:pt x="21627" y="15737"/>
                    <a:pt x="21907" y="15704"/>
                  </a:cubicBezTo>
                  <a:cubicBezTo>
                    <a:pt x="24021" y="15460"/>
                    <a:pt x="25573" y="14886"/>
                    <a:pt x="26394" y="14204"/>
                  </a:cubicBezTo>
                  <a:lnTo>
                    <a:pt x="26394" y="14204"/>
                  </a:lnTo>
                  <a:cubicBezTo>
                    <a:pt x="26733" y="14313"/>
                    <a:pt x="27090" y="14370"/>
                    <a:pt x="27448" y="14370"/>
                  </a:cubicBezTo>
                  <a:cubicBezTo>
                    <a:pt x="29385" y="14370"/>
                    <a:pt x="31390" y="12713"/>
                    <a:pt x="31143" y="8655"/>
                  </a:cubicBezTo>
                  <a:lnTo>
                    <a:pt x="20116" y="24"/>
                  </a:lnTo>
                  <a:cubicBezTo>
                    <a:pt x="20116" y="24"/>
                    <a:pt x="19803" y="0"/>
                    <a:pt x="193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7"/>
            <p:cNvSpPr/>
            <p:nvPr/>
          </p:nvSpPr>
          <p:spPr>
            <a:xfrm>
              <a:off x="8117335" y="2299752"/>
              <a:ext cx="1237527" cy="701090"/>
            </a:xfrm>
            <a:custGeom>
              <a:avLst/>
              <a:gdLst/>
              <a:ahLst/>
              <a:cxnLst/>
              <a:rect l="l" t="t" r="r" b="b"/>
              <a:pathLst>
                <a:path w="31229" h="17692" extrusionOk="0">
                  <a:moveTo>
                    <a:pt x="12423" y="0"/>
                  </a:moveTo>
                  <a:cubicBezTo>
                    <a:pt x="11136" y="0"/>
                    <a:pt x="10120" y="184"/>
                    <a:pt x="10120" y="184"/>
                  </a:cubicBezTo>
                  <a:lnTo>
                    <a:pt x="0" y="9861"/>
                  </a:lnTo>
                  <a:cubicBezTo>
                    <a:pt x="171" y="13708"/>
                    <a:pt x="2109" y="15217"/>
                    <a:pt x="3948" y="15217"/>
                  </a:cubicBezTo>
                  <a:cubicBezTo>
                    <a:pt x="4423" y="15217"/>
                    <a:pt x="4891" y="15117"/>
                    <a:pt x="5320" y="14930"/>
                  </a:cubicBezTo>
                  <a:lnTo>
                    <a:pt x="5320" y="14930"/>
                  </a:lnTo>
                  <a:cubicBezTo>
                    <a:pt x="6209" y="15524"/>
                    <a:pt x="7803" y="15933"/>
                    <a:pt x="9911" y="15956"/>
                  </a:cubicBezTo>
                  <a:cubicBezTo>
                    <a:pt x="9954" y="15957"/>
                    <a:pt x="9997" y="15957"/>
                    <a:pt x="10039" y="15957"/>
                  </a:cubicBezTo>
                  <a:cubicBezTo>
                    <a:pt x="10956" y="15957"/>
                    <a:pt x="11627" y="15791"/>
                    <a:pt x="12092" y="15537"/>
                  </a:cubicBezTo>
                  <a:lnTo>
                    <a:pt x="12092" y="15537"/>
                  </a:lnTo>
                  <a:cubicBezTo>
                    <a:pt x="13062" y="16349"/>
                    <a:pt x="14494" y="17036"/>
                    <a:pt x="16127" y="17036"/>
                  </a:cubicBezTo>
                  <a:cubicBezTo>
                    <a:pt x="16481" y="17036"/>
                    <a:pt x="16845" y="17004"/>
                    <a:pt x="17215" y="16933"/>
                  </a:cubicBezTo>
                  <a:cubicBezTo>
                    <a:pt x="17808" y="16818"/>
                    <a:pt x="18249" y="16661"/>
                    <a:pt x="18566" y="16479"/>
                  </a:cubicBezTo>
                  <a:lnTo>
                    <a:pt x="18566" y="16479"/>
                  </a:lnTo>
                  <a:cubicBezTo>
                    <a:pt x="19483" y="17161"/>
                    <a:pt x="20770" y="17692"/>
                    <a:pt x="22044" y="17692"/>
                  </a:cubicBezTo>
                  <a:cubicBezTo>
                    <a:pt x="22705" y="17692"/>
                    <a:pt x="23361" y="17549"/>
                    <a:pt x="23962" y="17213"/>
                  </a:cubicBezTo>
                  <a:cubicBezTo>
                    <a:pt x="24737" y="16772"/>
                    <a:pt x="25075" y="16274"/>
                    <a:pt x="25145" y="15809"/>
                  </a:cubicBezTo>
                  <a:lnTo>
                    <a:pt x="25145" y="15809"/>
                  </a:lnTo>
                  <a:cubicBezTo>
                    <a:pt x="25396" y="15848"/>
                    <a:pt x="25661" y="15869"/>
                    <a:pt x="25933" y="15869"/>
                  </a:cubicBezTo>
                  <a:cubicBezTo>
                    <a:pt x="27610" y="15869"/>
                    <a:pt x="29563" y="15045"/>
                    <a:pt x="30336" y="12374"/>
                  </a:cubicBezTo>
                  <a:cubicBezTo>
                    <a:pt x="31229" y="9230"/>
                    <a:pt x="29010" y="8200"/>
                    <a:pt x="26883" y="8200"/>
                  </a:cubicBezTo>
                  <a:cubicBezTo>
                    <a:pt x="26853" y="8200"/>
                    <a:pt x="26822" y="8201"/>
                    <a:pt x="26791" y="8201"/>
                  </a:cubicBezTo>
                  <a:lnTo>
                    <a:pt x="26791" y="8201"/>
                  </a:lnTo>
                  <a:cubicBezTo>
                    <a:pt x="26806" y="8114"/>
                    <a:pt x="26817" y="8024"/>
                    <a:pt x="26823" y="7930"/>
                  </a:cubicBezTo>
                  <a:cubicBezTo>
                    <a:pt x="26955" y="6038"/>
                    <a:pt x="24455" y="5100"/>
                    <a:pt x="22429" y="4911"/>
                  </a:cubicBezTo>
                  <a:lnTo>
                    <a:pt x="22429" y="4911"/>
                  </a:lnTo>
                  <a:cubicBezTo>
                    <a:pt x="22436" y="4886"/>
                    <a:pt x="22443" y="4861"/>
                    <a:pt x="22450" y="4836"/>
                  </a:cubicBezTo>
                  <a:cubicBezTo>
                    <a:pt x="22915" y="3074"/>
                    <a:pt x="20739" y="2293"/>
                    <a:pt x="18644" y="2293"/>
                  </a:cubicBezTo>
                  <a:cubicBezTo>
                    <a:pt x="18255" y="2293"/>
                    <a:pt x="17868" y="2320"/>
                    <a:pt x="17502" y="2372"/>
                  </a:cubicBezTo>
                  <a:lnTo>
                    <a:pt x="17502" y="2372"/>
                  </a:lnTo>
                  <a:cubicBezTo>
                    <a:pt x="17451" y="2236"/>
                    <a:pt x="17387" y="2096"/>
                    <a:pt x="17308" y="1952"/>
                  </a:cubicBezTo>
                  <a:cubicBezTo>
                    <a:pt x="16436" y="341"/>
                    <a:pt x="14178" y="0"/>
                    <a:pt x="124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7"/>
            <p:cNvSpPr/>
            <p:nvPr/>
          </p:nvSpPr>
          <p:spPr>
            <a:xfrm>
              <a:off x="7032358" y="2126023"/>
              <a:ext cx="2553556" cy="683455"/>
            </a:xfrm>
            <a:custGeom>
              <a:avLst/>
              <a:gdLst/>
              <a:ahLst/>
              <a:cxnLst/>
              <a:rect l="l" t="t" r="r" b="b"/>
              <a:pathLst>
                <a:path w="64439" h="17247" extrusionOk="0">
                  <a:moveTo>
                    <a:pt x="33513" y="1"/>
                  </a:moveTo>
                  <a:cubicBezTo>
                    <a:pt x="31751" y="1"/>
                    <a:pt x="29865" y="62"/>
                    <a:pt x="27844" y="194"/>
                  </a:cubicBezTo>
                  <a:cubicBezTo>
                    <a:pt x="12025" y="1218"/>
                    <a:pt x="7046" y="10895"/>
                    <a:pt x="7046" y="10895"/>
                  </a:cubicBezTo>
                  <a:cubicBezTo>
                    <a:pt x="7046" y="10895"/>
                    <a:pt x="0" y="17246"/>
                    <a:pt x="4972" y="17246"/>
                  </a:cubicBezTo>
                  <a:cubicBezTo>
                    <a:pt x="4981" y="17246"/>
                    <a:pt x="4990" y="17246"/>
                    <a:pt x="4999" y="17246"/>
                  </a:cubicBezTo>
                  <a:cubicBezTo>
                    <a:pt x="10001" y="17223"/>
                    <a:pt x="64438" y="15548"/>
                    <a:pt x="60949" y="11733"/>
                  </a:cubicBezTo>
                  <a:cubicBezTo>
                    <a:pt x="57737" y="8221"/>
                    <a:pt x="53875" y="1"/>
                    <a:pt x="33513" y="1"/>
                  </a:cubicBezTo>
                  <a:close/>
                </a:path>
              </a:pathLst>
            </a:custGeom>
            <a:solidFill>
              <a:srgbClr val="D77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7"/>
            <p:cNvSpPr/>
            <p:nvPr/>
          </p:nvSpPr>
          <p:spPr>
            <a:xfrm>
              <a:off x="7980895" y="2106050"/>
              <a:ext cx="446206" cy="446206"/>
            </a:xfrm>
            <a:custGeom>
              <a:avLst/>
              <a:gdLst/>
              <a:ahLst/>
              <a:cxnLst/>
              <a:rect l="l" t="t" r="r" b="b"/>
              <a:pathLst>
                <a:path w="11260" h="11260" extrusionOk="0">
                  <a:moveTo>
                    <a:pt x="10608" y="0"/>
                  </a:moveTo>
                  <a:cubicBezTo>
                    <a:pt x="10539" y="23"/>
                    <a:pt x="10469" y="70"/>
                    <a:pt x="10469" y="163"/>
                  </a:cubicBezTo>
                  <a:cubicBezTo>
                    <a:pt x="10469" y="256"/>
                    <a:pt x="10981" y="10515"/>
                    <a:pt x="7561" y="10934"/>
                  </a:cubicBezTo>
                  <a:cubicBezTo>
                    <a:pt x="7490" y="10943"/>
                    <a:pt x="7418" y="10947"/>
                    <a:pt x="7347" y="10947"/>
                  </a:cubicBezTo>
                  <a:cubicBezTo>
                    <a:pt x="4005" y="10947"/>
                    <a:pt x="325" y="1557"/>
                    <a:pt x="302" y="1466"/>
                  </a:cubicBezTo>
                  <a:cubicBezTo>
                    <a:pt x="267" y="1395"/>
                    <a:pt x="218" y="1364"/>
                    <a:pt x="165" y="1364"/>
                  </a:cubicBezTo>
                  <a:cubicBezTo>
                    <a:pt x="149" y="1364"/>
                    <a:pt x="133" y="1367"/>
                    <a:pt x="116" y="1373"/>
                  </a:cubicBezTo>
                  <a:cubicBezTo>
                    <a:pt x="23" y="1396"/>
                    <a:pt x="0" y="1489"/>
                    <a:pt x="23" y="1559"/>
                  </a:cubicBezTo>
                  <a:cubicBezTo>
                    <a:pt x="186" y="1954"/>
                    <a:pt x="3792" y="11260"/>
                    <a:pt x="7351" y="11260"/>
                  </a:cubicBezTo>
                  <a:cubicBezTo>
                    <a:pt x="7421" y="11260"/>
                    <a:pt x="7514" y="11236"/>
                    <a:pt x="7607" y="11236"/>
                  </a:cubicBezTo>
                  <a:cubicBezTo>
                    <a:pt x="11260" y="10771"/>
                    <a:pt x="10794" y="582"/>
                    <a:pt x="10771" y="140"/>
                  </a:cubicBezTo>
                  <a:cubicBezTo>
                    <a:pt x="10771" y="70"/>
                    <a:pt x="10701" y="0"/>
                    <a:pt x="10608" y="0"/>
                  </a:cubicBezTo>
                  <a:close/>
                </a:path>
              </a:pathLst>
            </a:custGeom>
            <a:solidFill>
              <a:srgbClr val="261D2A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7"/>
            <p:cNvSpPr/>
            <p:nvPr/>
          </p:nvSpPr>
          <p:spPr>
            <a:xfrm>
              <a:off x="8653859" y="2151186"/>
              <a:ext cx="342065" cy="420448"/>
            </a:xfrm>
            <a:custGeom>
              <a:avLst/>
              <a:gdLst/>
              <a:ahLst/>
              <a:cxnLst/>
              <a:rect l="l" t="t" r="r" b="b"/>
              <a:pathLst>
                <a:path w="8632" h="10610" extrusionOk="0">
                  <a:moveTo>
                    <a:pt x="140" y="1"/>
                  </a:moveTo>
                  <a:cubicBezTo>
                    <a:pt x="47" y="1"/>
                    <a:pt x="1" y="71"/>
                    <a:pt x="1" y="141"/>
                  </a:cubicBezTo>
                  <a:cubicBezTo>
                    <a:pt x="24" y="1839"/>
                    <a:pt x="210" y="3537"/>
                    <a:pt x="559" y="5212"/>
                  </a:cubicBezTo>
                  <a:cubicBezTo>
                    <a:pt x="1280" y="8632"/>
                    <a:pt x="2536" y="10470"/>
                    <a:pt x="4304" y="10609"/>
                  </a:cubicBezTo>
                  <a:lnTo>
                    <a:pt x="4560" y="10609"/>
                  </a:lnTo>
                  <a:cubicBezTo>
                    <a:pt x="5212" y="10609"/>
                    <a:pt x="5840" y="10377"/>
                    <a:pt x="6305" y="9911"/>
                  </a:cubicBezTo>
                  <a:cubicBezTo>
                    <a:pt x="8562" y="7887"/>
                    <a:pt x="8632" y="2141"/>
                    <a:pt x="8632" y="1909"/>
                  </a:cubicBezTo>
                  <a:cubicBezTo>
                    <a:pt x="8632" y="1816"/>
                    <a:pt x="8585" y="1746"/>
                    <a:pt x="8492" y="1746"/>
                  </a:cubicBezTo>
                  <a:cubicBezTo>
                    <a:pt x="8422" y="1746"/>
                    <a:pt x="8352" y="1816"/>
                    <a:pt x="8352" y="1885"/>
                  </a:cubicBezTo>
                  <a:cubicBezTo>
                    <a:pt x="8352" y="1955"/>
                    <a:pt x="8259" y="7748"/>
                    <a:pt x="6119" y="9702"/>
                  </a:cubicBezTo>
                  <a:cubicBezTo>
                    <a:pt x="5675" y="10125"/>
                    <a:pt x="5096" y="10336"/>
                    <a:pt x="4505" y="10336"/>
                  </a:cubicBezTo>
                  <a:cubicBezTo>
                    <a:pt x="4446" y="10336"/>
                    <a:pt x="4387" y="10334"/>
                    <a:pt x="4328" y="10330"/>
                  </a:cubicBezTo>
                  <a:cubicBezTo>
                    <a:pt x="419" y="9981"/>
                    <a:pt x="280" y="257"/>
                    <a:pt x="280" y="141"/>
                  </a:cubicBezTo>
                  <a:cubicBezTo>
                    <a:pt x="280" y="71"/>
                    <a:pt x="210" y="1"/>
                    <a:pt x="140" y="1"/>
                  </a:cubicBezTo>
                  <a:close/>
                </a:path>
              </a:pathLst>
            </a:custGeom>
            <a:solidFill>
              <a:srgbClr val="261D2A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7"/>
            <p:cNvSpPr/>
            <p:nvPr/>
          </p:nvSpPr>
          <p:spPr>
            <a:xfrm>
              <a:off x="7476747" y="2186059"/>
              <a:ext cx="398137" cy="512780"/>
            </a:xfrm>
            <a:custGeom>
              <a:avLst/>
              <a:gdLst/>
              <a:ahLst/>
              <a:cxnLst/>
              <a:rect l="l" t="t" r="r" b="b"/>
              <a:pathLst>
                <a:path w="10047" h="12940" extrusionOk="0">
                  <a:moveTo>
                    <a:pt x="7889" y="0"/>
                  </a:moveTo>
                  <a:cubicBezTo>
                    <a:pt x="7879" y="0"/>
                    <a:pt x="7869" y="2"/>
                    <a:pt x="7860" y="5"/>
                  </a:cubicBezTo>
                  <a:cubicBezTo>
                    <a:pt x="7790" y="28"/>
                    <a:pt x="7720" y="98"/>
                    <a:pt x="7744" y="191"/>
                  </a:cubicBezTo>
                  <a:cubicBezTo>
                    <a:pt x="7767" y="284"/>
                    <a:pt x="9744" y="9985"/>
                    <a:pt x="8093" y="12195"/>
                  </a:cubicBezTo>
                  <a:cubicBezTo>
                    <a:pt x="7953" y="12428"/>
                    <a:pt x="7697" y="12591"/>
                    <a:pt x="7418" y="12614"/>
                  </a:cubicBezTo>
                  <a:cubicBezTo>
                    <a:pt x="7302" y="12637"/>
                    <a:pt x="7185" y="12637"/>
                    <a:pt x="7069" y="12637"/>
                  </a:cubicBezTo>
                  <a:cubicBezTo>
                    <a:pt x="2881" y="12637"/>
                    <a:pt x="346" y="4983"/>
                    <a:pt x="322" y="4890"/>
                  </a:cubicBezTo>
                  <a:cubicBezTo>
                    <a:pt x="305" y="4819"/>
                    <a:pt x="250" y="4789"/>
                    <a:pt x="192" y="4789"/>
                  </a:cubicBezTo>
                  <a:cubicBezTo>
                    <a:pt x="99" y="4789"/>
                    <a:pt x="0" y="4868"/>
                    <a:pt x="43" y="4983"/>
                  </a:cubicBezTo>
                  <a:cubicBezTo>
                    <a:pt x="555" y="6426"/>
                    <a:pt x="1183" y="7798"/>
                    <a:pt x="1974" y="9101"/>
                  </a:cubicBezTo>
                  <a:cubicBezTo>
                    <a:pt x="3533" y="11614"/>
                    <a:pt x="5278" y="12940"/>
                    <a:pt x="7092" y="12940"/>
                  </a:cubicBezTo>
                  <a:cubicBezTo>
                    <a:pt x="7209" y="12940"/>
                    <a:pt x="7325" y="12916"/>
                    <a:pt x="7441" y="12916"/>
                  </a:cubicBezTo>
                  <a:cubicBezTo>
                    <a:pt x="7813" y="12870"/>
                    <a:pt x="8116" y="12684"/>
                    <a:pt x="8325" y="12381"/>
                  </a:cubicBezTo>
                  <a:cubicBezTo>
                    <a:pt x="10047" y="10032"/>
                    <a:pt x="8116" y="517"/>
                    <a:pt x="8023" y="121"/>
                  </a:cubicBezTo>
                  <a:cubicBezTo>
                    <a:pt x="8023" y="61"/>
                    <a:pt x="7953" y="0"/>
                    <a:pt x="7889" y="0"/>
                  </a:cubicBezTo>
                  <a:close/>
                </a:path>
              </a:pathLst>
            </a:custGeom>
            <a:solidFill>
              <a:srgbClr val="261D2A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7"/>
            <p:cNvSpPr/>
            <p:nvPr/>
          </p:nvSpPr>
          <p:spPr>
            <a:xfrm>
              <a:off x="7846613" y="3744750"/>
              <a:ext cx="658050" cy="165375"/>
            </a:xfrm>
            <a:custGeom>
              <a:avLst/>
              <a:gdLst/>
              <a:ahLst/>
              <a:cxnLst/>
              <a:rect l="l" t="t" r="r" b="b"/>
              <a:pathLst>
                <a:path w="26322" h="6615" extrusionOk="0">
                  <a:moveTo>
                    <a:pt x="0" y="0"/>
                  </a:moveTo>
                  <a:lnTo>
                    <a:pt x="377" y="6614"/>
                  </a:lnTo>
                  <a:lnTo>
                    <a:pt x="26322" y="6614"/>
                  </a:lnTo>
                  <a:lnTo>
                    <a:pt x="26268" y="11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7"/>
            <p:cNvSpPr/>
            <p:nvPr/>
          </p:nvSpPr>
          <p:spPr>
            <a:xfrm>
              <a:off x="7631513" y="3885500"/>
              <a:ext cx="677550" cy="317950"/>
            </a:xfrm>
            <a:custGeom>
              <a:avLst/>
              <a:gdLst/>
              <a:ahLst/>
              <a:cxnLst/>
              <a:rect l="l" t="t" r="r" b="b"/>
              <a:pathLst>
                <a:path w="27102" h="12718" extrusionOk="0">
                  <a:moveTo>
                    <a:pt x="25461" y="1"/>
                  </a:moveTo>
                  <a:lnTo>
                    <a:pt x="0" y="6507"/>
                  </a:lnTo>
                  <a:lnTo>
                    <a:pt x="2286" y="12718"/>
                  </a:lnTo>
                  <a:lnTo>
                    <a:pt x="27101" y="5217"/>
                  </a:lnTo>
                  <a:lnTo>
                    <a:pt x="254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7"/>
            <p:cNvSpPr/>
            <p:nvPr/>
          </p:nvSpPr>
          <p:spPr>
            <a:xfrm>
              <a:off x="8590338" y="1461875"/>
              <a:ext cx="658050" cy="165375"/>
            </a:xfrm>
            <a:custGeom>
              <a:avLst/>
              <a:gdLst/>
              <a:ahLst/>
              <a:cxnLst/>
              <a:rect l="l" t="t" r="r" b="b"/>
              <a:pathLst>
                <a:path w="26322" h="6615" extrusionOk="0">
                  <a:moveTo>
                    <a:pt x="0" y="0"/>
                  </a:moveTo>
                  <a:lnTo>
                    <a:pt x="377" y="6614"/>
                  </a:lnTo>
                  <a:lnTo>
                    <a:pt x="26322" y="6614"/>
                  </a:lnTo>
                  <a:lnTo>
                    <a:pt x="26268" y="11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ondrina Solid"/>
              <a:buNone/>
              <a:defRPr sz="4000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ondrina Solid"/>
              <a:buNone/>
              <a:defRPr sz="4000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ondrina Solid"/>
              <a:buNone/>
              <a:defRPr sz="4000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ondrina Solid"/>
              <a:buNone/>
              <a:defRPr sz="4000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ondrina Solid"/>
              <a:buNone/>
              <a:defRPr sz="4000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ondrina Solid"/>
              <a:buNone/>
              <a:defRPr sz="4000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ondrina Solid"/>
              <a:buNone/>
              <a:defRPr sz="4000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ondrina Solid"/>
              <a:buNone/>
              <a:defRPr sz="4000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ondrina Solid"/>
              <a:buNone/>
              <a:defRPr sz="4000">
                <a:solidFill>
                  <a:schemeClr val="dk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alanquin"/>
              <a:buChar char="●"/>
              <a:defRPr sz="1600">
                <a:solidFill>
                  <a:schemeClr val="lt1"/>
                </a:solidFill>
                <a:latin typeface="Palanquin"/>
                <a:ea typeface="Palanquin"/>
                <a:cs typeface="Palanquin"/>
                <a:sym typeface="Palanquin"/>
              </a:defRPr>
            </a:lvl1pPr>
            <a:lvl2pPr marL="914400" lvl="1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alanquin"/>
              <a:buChar char="○"/>
              <a:defRPr sz="1600">
                <a:solidFill>
                  <a:schemeClr val="lt1"/>
                </a:solidFill>
                <a:latin typeface="Palanquin"/>
                <a:ea typeface="Palanquin"/>
                <a:cs typeface="Palanquin"/>
                <a:sym typeface="Palanquin"/>
              </a:defRPr>
            </a:lvl2pPr>
            <a:lvl3pPr marL="1371600" lvl="2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alanquin"/>
              <a:buChar char="■"/>
              <a:defRPr sz="1600">
                <a:solidFill>
                  <a:schemeClr val="lt1"/>
                </a:solidFill>
                <a:latin typeface="Palanquin"/>
                <a:ea typeface="Palanquin"/>
                <a:cs typeface="Palanquin"/>
                <a:sym typeface="Palanquin"/>
              </a:defRPr>
            </a:lvl3pPr>
            <a:lvl4pPr marL="1828800" lvl="3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alanquin"/>
              <a:buChar char="●"/>
              <a:defRPr sz="1600">
                <a:solidFill>
                  <a:schemeClr val="lt1"/>
                </a:solidFill>
                <a:latin typeface="Palanquin"/>
                <a:ea typeface="Palanquin"/>
                <a:cs typeface="Palanquin"/>
                <a:sym typeface="Palanquin"/>
              </a:defRPr>
            </a:lvl4pPr>
            <a:lvl5pPr marL="2286000" lvl="4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alanquin"/>
              <a:buChar char="○"/>
              <a:defRPr sz="1600">
                <a:solidFill>
                  <a:schemeClr val="lt1"/>
                </a:solidFill>
                <a:latin typeface="Palanquin"/>
                <a:ea typeface="Palanquin"/>
                <a:cs typeface="Palanquin"/>
                <a:sym typeface="Palanquin"/>
              </a:defRPr>
            </a:lvl5pPr>
            <a:lvl6pPr marL="2743200" lvl="5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alanquin"/>
              <a:buChar char="■"/>
              <a:defRPr sz="1600">
                <a:solidFill>
                  <a:schemeClr val="lt1"/>
                </a:solidFill>
                <a:latin typeface="Palanquin"/>
                <a:ea typeface="Palanquin"/>
                <a:cs typeface="Palanquin"/>
                <a:sym typeface="Palanquin"/>
              </a:defRPr>
            </a:lvl6pPr>
            <a:lvl7pPr marL="3200400" lvl="6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alanquin"/>
              <a:buChar char="●"/>
              <a:defRPr sz="1600">
                <a:solidFill>
                  <a:schemeClr val="lt1"/>
                </a:solidFill>
                <a:latin typeface="Palanquin"/>
                <a:ea typeface="Palanquin"/>
                <a:cs typeface="Palanquin"/>
                <a:sym typeface="Palanquin"/>
              </a:defRPr>
            </a:lvl7pPr>
            <a:lvl8pPr marL="3657600" lvl="7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alanquin"/>
              <a:buChar char="○"/>
              <a:defRPr sz="1600">
                <a:solidFill>
                  <a:schemeClr val="lt1"/>
                </a:solidFill>
                <a:latin typeface="Palanquin"/>
                <a:ea typeface="Palanquin"/>
                <a:cs typeface="Palanquin"/>
                <a:sym typeface="Palanquin"/>
              </a:defRPr>
            </a:lvl8pPr>
            <a:lvl9pPr marL="4114800" lvl="8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alanquin"/>
              <a:buChar char="■"/>
              <a:defRPr sz="1600">
                <a:solidFill>
                  <a:schemeClr val="lt1"/>
                </a:solidFill>
                <a:latin typeface="Palanquin"/>
                <a:ea typeface="Palanquin"/>
                <a:cs typeface="Palanquin"/>
                <a:sym typeface="Palanqu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5" r:id="rId4"/>
    <p:sldLayoutId id="2147483656" r:id="rId5"/>
    <p:sldLayoutId id="2147483658" r:id="rId6"/>
    <p:sldLayoutId id="2147483660" r:id="rId7"/>
    <p:sldLayoutId id="2147483662" r:id="rId8"/>
    <p:sldLayoutId id="2147483663" r:id="rId9"/>
    <p:sldLayoutId id="2147483665" r:id="rId10"/>
    <p:sldLayoutId id="2147483667" r:id="rId11"/>
    <p:sldLayoutId id="2147483668" r:id="rId12"/>
    <p:sldLayoutId id="2147483670" r:id="rId13"/>
    <p:sldLayoutId id="2147483677" r:id="rId14"/>
    <p:sldLayoutId id="2147483678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4F04"/>
        </a:solidFill>
        <a:effectLst/>
      </p:bgPr>
    </p:bg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35"/>
          <p:cNvSpPr txBox="1">
            <a:spLocks noGrp="1"/>
          </p:cNvSpPr>
          <p:nvPr>
            <p:ph type="ctrTitle"/>
          </p:nvPr>
        </p:nvSpPr>
        <p:spPr>
          <a:xfrm>
            <a:off x="720600" y="556587"/>
            <a:ext cx="7702800" cy="11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the Food!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17" name="Google Shape;917;p35"/>
          <p:cNvSpPr/>
          <p:nvPr/>
        </p:nvSpPr>
        <p:spPr>
          <a:xfrm>
            <a:off x="40458" y="3609990"/>
            <a:ext cx="133647" cy="91069"/>
          </a:xfrm>
          <a:custGeom>
            <a:avLst/>
            <a:gdLst/>
            <a:ahLst/>
            <a:cxnLst/>
            <a:rect l="l" t="t" r="r" b="b"/>
            <a:pathLst>
              <a:path w="2878" h="1961" extrusionOk="0">
                <a:moveTo>
                  <a:pt x="846" y="1"/>
                </a:moveTo>
                <a:cubicBezTo>
                  <a:pt x="577" y="1"/>
                  <a:pt x="359" y="88"/>
                  <a:pt x="243" y="270"/>
                </a:cubicBezTo>
                <a:cubicBezTo>
                  <a:pt x="0" y="651"/>
                  <a:pt x="382" y="1275"/>
                  <a:pt x="1075" y="1656"/>
                </a:cubicBezTo>
                <a:cubicBezTo>
                  <a:pt x="1419" y="1856"/>
                  <a:pt x="1782" y="1960"/>
                  <a:pt x="2080" y="1960"/>
                </a:cubicBezTo>
                <a:cubicBezTo>
                  <a:pt x="2352" y="1960"/>
                  <a:pt x="2570" y="1873"/>
                  <a:pt x="2669" y="1691"/>
                </a:cubicBezTo>
                <a:cubicBezTo>
                  <a:pt x="2877" y="1344"/>
                  <a:pt x="2531" y="721"/>
                  <a:pt x="1837" y="305"/>
                </a:cubicBezTo>
                <a:cubicBezTo>
                  <a:pt x="1493" y="105"/>
                  <a:pt x="1140" y="1"/>
                  <a:pt x="846" y="1"/>
                </a:cubicBezTo>
                <a:close/>
              </a:path>
            </a:pathLst>
          </a:custGeom>
          <a:solidFill>
            <a:srgbClr val="FCC0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35"/>
          <p:cNvSpPr/>
          <p:nvPr/>
        </p:nvSpPr>
        <p:spPr>
          <a:xfrm>
            <a:off x="-229957" y="3397901"/>
            <a:ext cx="96636" cy="120930"/>
          </a:xfrm>
          <a:custGeom>
            <a:avLst/>
            <a:gdLst/>
            <a:ahLst/>
            <a:cxnLst/>
            <a:rect l="l" t="t" r="r" b="b"/>
            <a:pathLst>
              <a:path w="2081" h="2604" extrusionOk="0">
                <a:moveTo>
                  <a:pt x="621" y="0"/>
                </a:moveTo>
                <a:cubicBezTo>
                  <a:pt x="547" y="0"/>
                  <a:pt x="477" y="18"/>
                  <a:pt x="417" y="54"/>
                </a:cubicBezTo>
                <a:cubicBezTo>
                  <a:pt x="35" y="227"/>
                  <a:pt x="1" y="955"/>
                  <a:pt x="382" y="1648"/>
                </a:cubicBezTo>
                <a:cubicBezTo>
                  <a:pt x="668" y="2220"/>
                  <a:pt x="1119" y="2603"/>
                  <a:pt x="1482" y="2603"/>
                </a:cubicBezTo>
                <a:cubicBezTo>
                  <a:pt x="1559" y="2603"/>
                  <a:pt x="1632" y="2586"/>
                  <a:pt x="1699" y="2549"/>
                </a:cubicBezTo>
                <a:cubicBezTo>
                  <a:pt x="2080" y="2342"/>
                  <a:pt x="2080" y="1648"/>
                  <a:pt x="1734" y="955"/>
                </a:cubicBezTo>
                <a:cubicBezTo>
                  <a:pt x="1448" y="383"/>
                  <a:pt x="973" y="0"/>
                  <a:pt x="621" y="0"/>
                </a:cubicBezTo>
                <a:close/>
              </a:path>
            </a:pathLst>
          </a:custGeom>
          <a:solidFill>
            <a:srgbClr val="FCC0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35"/>
          <p:cNvSpPr txBox="1">
            <a:spLocks noGrp="1"/>
          </p:cNvSpPr>
          <p:nvPr>
            <p:ph type="subTitle" idx="2"/>
          </p:nvPr>
        </p:nvSpPr>
        <p:spPr>
          <a:xfrm>
            <a:off x="5049755" y="3070242"/>
            <a:ext cx="3614400" cy="19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</a:t>
            </a:r>
          </a:p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Jeff Bezos</a:t>
            </a:r>
            <a:endParaRPr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29CD419-5962-4D33-8B61-8E3C541015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26" t="37249" r="20368" b="24693"/>
          <a:stretch/>
        </p:blipFill>
        <p:spPr>
          <a:xfrm>
            <a:off x="180754" y="1594885"/>
            <a:ext cx="6862558" cy="28188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9A683B2-A9B5-4FEB-B9F8-8B878384502A}"/>
              </a:ext>
            </a:extLst>
          </p:cNvPr>
          <p:cNvSpPr txBox="1"/>
          <p:nvPr/>
        </p:nvSpPr>
        <p:spPr>
          <a:xfrm>
            <a:off x="421757" y="357978"/>
            <a:ext cx="516387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ondrina Solid" panose="020B0604020202020204" charset="0"/>
              </a:rPr>
              <a:t>So, as we are starting a fast food restaurant we need employees to run </a:t>
            </a:r>
          </a:p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ondrina Solid" panose="020B0604020202020204" charset="0"/>
              </a:rPr>
              <a:t>the restaurant and maintain the environment and </a:t>
            </a:r>
          </a:p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ondrina Solid" panose="020B0604020202020204" charset="0"/>
              </a:rPr>
              <a:t>This is the how we are storing information of the employees</a:t>
            </a:r>
            <a:endParaRPr lang="en-IN" sz="1600" dirty="0">
              <a:latin typeface="Londrina Solid" panose="020B060402020202020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6A9EB0C-922A-42F9-AD5C-B63CF9B2708F}"/>
              </a:ext>
            </a:extLst>
          </p:cNvPr>
          <p:cNvSpPr txBox="1"/>
          <p:nvPr/>
        </p:nvSpPr>
        <p:spPr>
          <a:xfrm>
            <a:off x="7142549" y="2466354"/>
            <a:ext cx="244903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ondrina Solid" panose="020B0604020202020204" charset="0"/>
              </a:rPr>
              <a:t>Total salary</a:t>
            </a:r>
          </a:p>
          <a:p>
            <a:r>
              <a:rPr lang="en-US" dirty="0">
                <a:solidFill>
                  <a:schemeClr val="bg1"/>
                </a:solidFill>
                <a:latin typeface="Londrina Solid" panose="020B0604020202020204" charset="0"/>
              </a:rPr>
              <a:t>select sum(salary) from </a:t>
            </a:r>
            <a:r>
              <a:rPr lang="en-US" dirty="0" err="1">
                <a:solidFill>
                  <a:schemeClr val="bg1"/>
                </a:solidFill>
                <a:latin typeface="Londrina Solid" panose="020B0604020202020204" charset="0"/>
              </a:rPr>
              <a:t>employeeinfo</a:t>
            </a:r>
            <a:r>
              <a:rPr lang="en-US" dirty="0">
                <a:solidFill>
                  <a:schemeClr val="bg1"/>
                </a:solidFill>
                <a:latin typeface="Londrina Solid" panose="020B060402020202020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0997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294D418-6DAF-4A34-AF71-B359D0E038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427" t="4291" r="67574" b="59417"/>
          <a:stretch/>
        </p:blipFill>
        <p:spPr>
          <a:xfrm>
            <a:off x="519315" y="1396409"/>
            <a:ext cx="2712982" cy="33457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9EE9DBF-E736-441B-A3D2-C543F486D960}"/>
              </a:ext>
            </a:extLst>
          </p:cNvPr>
          <p:cNvSpPr txBox="1"/>
          <p:nvPr/>
        </p:nvSpPr>
        <p:spPr>
          <a:xfrm>
            <a:off x="3366976" y="694031"/>
            <a:ext cx="484844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ondrina Solid" panose="020B0604020202020204" charset="0"/>
              </a:rPr>
              <a:t>What is view?</a:t>
            </a:r>
          </a:p>
          <a:p>
            <a:endParaRPr lang="en-US" sz="1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Londrina Solid" panose="020B0604020202020204" charset="0"/>
            </a:endParaRPr>
          </a:p>
          <a:p>
            <a:r>
              <a:rPr lang="en-US" sz="1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ondrina Solid" panose="020B0604020202020204" charset="0"/>
              </a:rPr>
              <a:t>create view </a:t>
            </a:r>
            <a:r>
              <a:rPr lang="en-US" sz="1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ondrina Solid" panose="020B0604020202020204" charset="0"/>
              </a:rPr>
              <a:t>totalbill</a:t>
            </a:r>
            <a:r>
              <a:rPr lang="en-US" sz="1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ondrina Solid" panose="020B0604020202020204" charset="0"/>
              </a:rPr>
              <a:t> as select    sum(Amount) as bill</a:t>
            </a:r>
          </a:p>
          <a:p>
            <a:r>
              <a:rPr lang="en-US" sz="1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ondrina Solid" panose="020B0604020202020204" charset="0"/>
              </a:rPr>
              <a:t>from </a:t>
            </a:r>
            <a:r>
              <a:rPr lang="en-US" sz="1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ondrina Solid" panose="020B0604020202020204" charset="0"/>
              </a:rPr>
              <a:t>monthlybill</a:t>
            </a:r>
            <a:r>
              <a:rPr lang="en-US" sz="1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ondrina Solid" panose="020B0604020202020204" charset="0"/>
              </a:rPr>
              <a:t>; </a:t>
            </a:r>
          </a:p>
          <a:p>
            <a:endParaRPr lang="en-US" sz="1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Londrina Solid" panose="020B0604020202020204" charset="0"/>
            </a:endParaRPr>
          </a:p>
          <a:p>
            <a:r>
              <a:rPr lang="en-US" sz="1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ondrina Solid" panose="020B0604020202020204" charset="0"/>
              </a:rPr>
              <a:t>create view </a:t>
            </a:r>
            <a:r>
              <a:rPr lang="en-US" sz="1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ondrina Solid" panose="020B0604020202020204" charset="0"/>
              </a:rPr>
              <a:t>totalorders</a:t>
            </a:r>
            <a:r>
              <a:rPr lang="en-US" sz="1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ondrina Solid" panose="020B0604020202020204" charset="0"/>
              </a:rPr>
              <a:t> as </a:t>
            </a:r>
          </a:p>
          <a:p>
            <a:r>
              <a:rPr lang="en-US" sz="1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ondrina Solid" panose="020B0604020202020204" charset="0"/>
              </a:rPr>
              <a:t>select sum((</a:t>
            </a:r>
            <a:r>
              <a:rPr lang="en-US" sz="1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ondrina Solid" panose="020B0604020202020204" charset="0"/>
              </a:rPr>
              <a:t>menu.price+tax</a:t>
            </a:r>
            <a:r>
              <a:rPr lang="en-US" sz="1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ondrina Solid" panose="020B0604020202020204" charset="0"/>
              </a:rPr>
              <a:t>)*quantity) as </a:t>
            </a:r>
            <a:r>
              <a:rPr lang="en-US" sz="1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ondrina Solid" panose="020B0604020202020204" charset="0"/>
              </a:rPr>
              <a:t>totalAmt</a:t>
            </a:r>
            <a:r>
              <a:rPr lang="en-US" sz="1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ondrina Solid" panose="020B0604020202020204" charset="0"/>
              </a:rPr>
              <a:t> </a:t>
            </a:r>
          </a:p>
          <a:p>
            <a:r>
              <a:rPr lang="en-US" sz="1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ondrina Solid" panose="020B0604020202020204" charset="0"/>
              </a:rPr>
              <a:t>from </a:t>
            </a:r>
            <a:r>
              <a:rPr lang="en-US" sz="1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ondrina Solid" panose="020B0604020202020204" charset="0"/>
              </a:rPr>
              <a:t>orders,menu</a:t>
            </a:r>
            <a:r>
              <a:rPr lang="en-US" sz="1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ondrina Solid" panose="020B0604020202020204" charset="0"/>
              </a:rPr>
              <a:t>; </a:t>
            </a:r>
            <a:endParaRPr lang="en-IN" dirty="0">
              <a:solidFill>
                <a:schemeClr val="bg1"/>
              </a:solidFill>
              <a:latin typeface="Londrina Solid" panose="020B060402020202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7FA7322-5431-415F-A2C7-A8568699F6D1}"/>
              </a:ext>
            </a:extLst>
          </p:cNvPr>
          <p:cNvSpPr txBox="1"/>
          <p:nvPr/>
        </p:nvSpPr>
        <p:spPr>
          <a:xfrm>
            <a:off x="1991833" y="388373"/>
            <a:ext cx="45932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ondrina Solid" panose="020B0604020202020204" charset="0"/>
              </a:rPr>
              <a:t>NORMALISATION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251C459-3770-414E-AD25-AFC133270B5F}"/>
              </a:ext>
            </a:extLst>
          </p:cNvPr>
          <p:cNvSpPr txBox="1"/>
          <p:nvPr/>
        </p:nvSpPr>
        <p:spPr>
          <a:xfrm>
            <a:off x="482010" y="1646021"/>
            <a:ext cx="459326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ondrina Solid" panose="020B0604020202020204" charset="0"/>
              </a:rPr>
              <a:t>1NF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ondrina Solid" panose="020B0604020202020204" charset="0"/>
              </a:rPr>
              <a:t>Atomicity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ondrina Solid" panose="020B0604020202020204" charset="0"/>
              </a:rPr>
              <a:t>Attribute domain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ondrina Solid" panose="020B0604020202020204" charset="0"/>
              </a:rPr>
              <a:t>Each column must have unique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ondrina Solid" panose="020B0604020202020204" charset="0"/>
              </a:rPr>
              <a:t>Order doesn't matter</a:t>
            </a:r>
          </a:p>
          <a:p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ondrina Solid" panose="020B0604020202020204" charset="0"/>
            </a:endParaRPr>
          </a:p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ondrina Solid" panose="020B0604020202020204" charset="0"/>
              </a:rPr>
              <a:t>2NF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ondrina Solid" panose="020B0604020202020204" charset="0"/>
              </a:rPr>
              <a:t>It should be in 1NF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ondrina Solid" panose="020B0604020202020204" charset="0"/>
              </a:rPr>
              <a:t>there should be no partial dependency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4AB5DCD-8F99-4C44-941D-81A84F1983DD}"/>
              </a:ext>
            </a:extLst>
          </p:cNvPr>
          <p:cNvSpPr txBox="1"/>
          <p:nvPr/>
        </p:nvSpPr>
        <p:spPr>
          <a:xfrm>
            <a:off x="4068726" y="1646021"/>
            <a:ext cx="459326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ondrina Solid" panose="020B0604020202020204" charset="0"/>
              </a:rPr>
              <a:t>3NF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ondrina Solid" panose="020B0604020202020204" charset="0"/>
              </a:rPr>
              <a:t>It should be in 2NF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ondrina Solid" panose="020B0604020202020204" charset="0"/>
              </a:rPr>
              <a:t>It should not have transitive dependency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ondrina Solid" panose="020B0604020202020204" charset="0"/>
              </a:rPr>
              <a:t>(Data duplication reduced, Data integrity achieved)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ondrina Solid" panose="020B0604020202020204" charset="0"/>
            </a:endParaRPr>
          </a:p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ondrina Solid" panose="020B0604020202020204" charset="0"/>
              </a:rPr>
              <a:t>BCNF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ondrina Solid" panose="020B0604020202020204" charset="0"/>
              </a:rPr>
              <a:t>It should be in 3NF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ondrina Solid" panose="020B0604020202020204" charset="0"/>
              </a:rPr>
              <a:t>For any dependency A-&gt;B ,A should be a super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ondrina Solid" panose="020B0604020202020204" charset="0"/>
              </a:rPr>
              <a:t>No prime attribute depended on non-prime attribute</a:t>
            </a:r>
          </a:p>
        </p:txBody>
      </p:sp>
    </p:spTree>
    <p:extLst>
      <p:ext uri="{BB962C8B-B14F-4D97-AF65-F5344CB8AC3E}">
        <p14:creationId xmlns:p14="http://schemas.microsoft.com/office/powerpoint/2010/main" val="164678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EDB1E8C-27A5-4FAB-9B10-D8864E2AAA94}"/>
              </a:ext>
            </a:extLst>
          </p:cNvPr>
          <p:cNvSpPr txBox="1"/>
          <p:nvPr/>
        </p:nvSpPr>
        <p:spPr>
          <a:xfrm>
            <a:off x="2363972" y="510364"/>
            <a:ext cx="4416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ondrina Solid" panose="020B0604020202020204" charset="0"/>
              </a:rPr>
              <a:t>Improvements</a:t>
            </a:r>
            <a:endParaRPr lang="en-IN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ondrina Solid" panose="020B060402020202020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CB369DE-C577-42A1-A8D7-7D960D3CD944}"/>
              </a:ext>
            </a:extLst>
          </p:cNvPr>
          <p:cNvSpPr txBox="1"/>
          <p:nvPr/>
        </p:nvSpPr>
        <p:spPr>
          <a:xfrm>
            <a:off x="2298405" y="1723135"/>
            <a:ext cx="51780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ondrina Solid" panose="020B0604020202020204" charset="0"/>
              </a:rPr>
              <a:t>Anybody found any loophole which needs to be improved in our database?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FEA0FFB-84F7-495B-A622-7869AE409AB6}"/>
              </a:ext>
            </a:extLst>
          </p:cNvPr>
          <p:cNvSpPr txBox="1"/>
          <p:nvPr/>
        </p:nvSpPr>
        <p:spPr>
          <a:xfrm>
            <a:off x="2870791" y="3062177"/>
            <a:ext cx="31968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ondrina Solid" panose="020B0604020202020204" charset="0"/>
              </a:rPr>
              <a:t>1. Designation- Salary table</a:t>
            </a:r>
          </a:p>
          <a:p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ondrina Solid" panose="020B0604020202020204" charset="0"/>
              </a:rPr>
              <a:t>2. Mode of Payment 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ondrina Solid" panose="020B0604020202020204" charset="0"/>
              </a:rPr>
              <a:t>table</a:t>
            </a:r>
          </a:p>
          <a:p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ondrina Solid" panose="020B0604020202020204" charset="0"/>
              </a:rPr>
              <a:t>3. Orders must have date</a:t>
            </a:r>
          </a:p>
          <a:p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ondrina Solid" panose="020B0604020202020204" charset="0"/>
              </a:rPr>
              <a:t>4. Repeated orders</a:t>
            </a:r>
            <a:endParaRPr lang="en-IN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ondrina Soli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950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EBB2175-2A4E-44D8-9A96-7C5F9C8F1AFF}"/>
              </a:ext>
            </a:extLst>
          </p:cNvPr>
          <p:cNvSpPr txBox="1"/>
          <p:nvPr/>
        </p:nvSpPr>
        <p:spPr>
          <a:xfrm>
            <a:off x="1619694" y="462800"/>
            <a:ext cx="47421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ondrina Solid" panose="020B0604020202020204" charset="0"/>
              </a:rPr>
              <a:t>BTS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ondrina Solid" panose="020B060402020202020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29BFAF9-E4F6-4577-ACA7-F9066146A289}"/>
              </a:ext>
            </a:extLst>
          </p:cNvPr>
          <p:cNvSpPr txBox="1"/>
          <p:nvPr/>
        </p:nvSpPr>
        <p:spPr>
          <a:xfrm>
            <a:off x="932122" y="1473752"/>
            <a:ext cx="474212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ondrina Solid" panose="020B0604020202020204" charset="0"/>
              </a:rPr>
              <a:t>alter table orders</a:t>
            </a:r>
          </a:p>
          <a:p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ondrina Solid" panose="020B0604020202020204" charset="0"/>
              </a:rPr>
              <a:t>modify contact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  <a:latin typeface="Londrina Solid" panose="020B0604020202020204" charset="0"/>
              </a:rPr>
              <a:t>bigint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ondrina Solid" panose="020B0604020202020204" charset="0"/>
              </a:rPr>
              <a:t>;</a:t>
            </a:r>
          </a:p>
          <a:p>
            <a:endParaRPr lang="en-US" sz="2000" dirty="0">
              <a:solidFill>
                <a:schemeClr val="tx1">
                  <a:lumMod val="75000"/>
                </a:schemeClr>
              </a:solidFill>
              <a:latin typeface="Londrina Solid" panose="020B0604020202020204" charset="0"/>
            </a:endParaRPr>
          </a:p>
          <a:p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ondrina Solid" panose="020B0604020202020204" charset="0"/>
              </a:rPr>
              <a:t>alter table grocery</a:t>
            </a:r>
          </a:p>
          <a:p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ondrina Solid" panose="020B0604020202020204" charset="0"/>
              </a:rPr>
              <a:t>modify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  <a:latin typeface="Londrina Solid" panose="020B0604020202020204" charset="0"/>
              </a:rPr>
              <a:t>itemname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ondrina Solid" panose="020B0604020202020204" charset="0"/>
              </a:rPr>
              <a:t> char not null;</a:t>
            </a:r>
          </a:p>
          <a:p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ondrina Solid" panose="020B0604020202020204" charset="0"/>
              </a:rPr>
              <a:t> </a:t>
            </a:r>
          </a:p>
          <a:p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ondrina Solid" panose="020B0604020202020204" charset="0"/>
              </a:rPr>
              <a:t>alter table grocery</a:t>
            </a:r>
          </a:p>
          <a:p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ondrina Solid" panose="020B0604020202020204" charset="0"/>
              </a:rPr>
              <a:t>modify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  <a:latin typeface="Londrina Solid" panose="020B0604020202020204" charset="0"/>
              </a:rPr>
              <a:t>itemname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ondrina Solid" panose="020B0604020202020204" charset="0"/>
              </a:rPr>
              <a:t> varchar(30);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7" name="Google Shape;1857;p61"/>
          <p:cNvGrpSpPr/>
          <p:nvPr/>
        </p:nvGrpSpPr>
        <p:grpSpPr>
          <a:xfrm>
            <a:off x="2282455" y="1996911"/>
            <a:ext cx="4908225" cy="3175277"/>
            <a:chOff x="2234668" y="1250317"/>
            <a:chExt cx="5508906" cy="3519478"/>
          </a:xfrm>
        </p:grpSpPr>
        <p:sp>
          <p:nvSpPr>
            <p:cNvPr id="1858" name="Google Shape;1858;p61"/>
            <p:cNvSpPr/>
            <p:nvPr/>
          </p:nvSpPr>
          <p:spPr>
            <a:xfrm rot="632852">
              <a:off x="2431962" y="1696209"/>
              <a:ext cx="5114318" cy="2627694"/>
            </a:xfrm>
            <a:custGeom>
              <a:avLst/>
              <a:gdLst/>
              <a:ahLst/>
              <a:cxnLst/>
              <a:rect l="l" t="t" r="r" b="b"/>
              <a:pathLst>
                <a:path w="277593" h="142625" extrusionOk="0">
                  <a:moveTo>
                    <a:pt x="266750" y="66746"/>
                  </a:moveTo>
                  <a:cubicBezTo>
                    <a:pt x="269110" y="66746"/>
                    <a:pt x="271376" y="68586"/>
                    <a:pt x="271376" y="71368"/>
                  </a:cubicBezTo>
                  <a:cubicBezTo>
                    <a:pt x="271376" y="73912"/>
                    <a:pt x="269338" y="75959"/>
                    <a:pt x="266798" y="75974"/>
                  </a:cubicBezTo>
                  <a:lnTo>
                    <a:pt x="266798" y="75974"/>
                  </a:lnTo>
                  <a:cubicBezTo>
                    <a:pt x="262710" y="75951"/>
                    <a:pt x="260672" y="71028"/>
                    <a:pt x="263552" y="68094"/>
                  </a:cubicBezTo>
                  <a:cubicBezTo>
                    <a:pt x="264482" y="67163"/>
                    <a:pt x="265627" y="66746"/>
                    <a:pt x="266750" y="66746"/>
                  </a:cubicBezTo>
                  <a:close/>
                  <a:moveTo>
                    <a:pt x="14374" y="0"/>
                  </a:moveTo>
                  <a:cubicBezTo>
                    <a:pt x="6937" y="0"/>
                    <a:pt x="721" y="5661"/>
                    <a:pt x="111" y="13097"/>
                  </a:cubicBezTo>
                  <a:cubicBezTo>
                    <a:pt x="55" y="13541"/>
                    <a:pt x="55" y="13929"/>
                    <a:pt x="55" y="14373"/>
                  </a:cubicBezTo>
                  <a:lnTo>
                    <a:pt x="0" y="128251"/>
                  </a:lnTo>
                  <a:cubicBezTo>
                    <a:pt x="0" y="135077"/>
                    <a:pt x="4828" y="140960"/>
                    <a:pt x="11543" y="142292"/>
                  </a:cubicBezTo>
                  <a:cubicBezTo>
                    <a:pt x="12431" y="142458"/>
                    <a:pt x="13375" y="142569"/>
                    <a:pt x="14374" y="142569"/>
                  </a:cubicBezTo>
                  <a:lnTo>
                    <a:pt x="20478" y="142569"/>
                  </a:lnTo>
                  <a:lnTo>
                    <a:pt x="202617" y="142625"/>
                  </a:lnTo>
                  <a:cubicBezTo>
                    <a:pt x="210164" y="142625"/>
                    <a:pt x="216435" y="136742"/>
                    <a:pt x="216935" y="129250"/>
                  </a:cubicBezTo>
                  <a:cubicBezTo>
                    <a:pt x="216935" y="128917"/>
                    <a:pt x="216990" y="128584"/>
                    <a:pt x="216990" y="128307"/>
                  </a:cubicBezTo>
                  <a:lnTo>
                    <a:pt x="216990" y="98672"/>
                  </a:lnTo>
                  <a:cubicBezTo>
                    <a:pt x="216990" y="92224"/>
                    <a:pt x="222263" y="87014"/>
                    <a:pt x="228676" y="87014"/>
                  </a:cubicBezTo>
                  <a:cubicBezTo>
                    <a:pt x="228776" y="87014"/>
                    <a:pt x="228877" y="87015"/>
                    <a:pt x="228977" y="87018"/>
                  </a:cubicBezTo>
                  <a:lnTo>
                    <a:pt x="233084" y="87129"/>
                  </a:lnTo>
                  <a:lnTo>
                    <a:pt x="260555" y="87906"/>
                  </a:lnTo>
                  <a:cubicBezTo>
                    <a:pt x="260778" y="87920"/>
                    <a:pt x="260997" y="87927"/>
                    <a:pt x="261214" y="87927"/>
                  </a:cubicBezTo>
                  <a:cubicBezTo>
                    <a:pt x="261808" y="87927"/>
                    <a:pt x="262387" y="87876"/>
                    <a:pt x="262997" y="87795"/>
                  </a:cubicBezTo>
                  <a:cubicBezTo>
                    <a:pt x="271321" y="86851"/>
                    <a:pt x="277592" y="79748"/>
                    <a:pt x="277592" y="71312"/>
                  </a:cubicBezTo>
                  <a:cubicBezTo>
                    <a:pt x="277592" y="62932"/>
                    <a:pt x="271266" y="55884"/>
                    <a:pt x="262941" y="54886"/>
                  </a:cubicBezTo>
                  <a:cubicBezTo>
                    <a:pt x="262470" y="54846"/>
                    <a:pt x="262027" y="54807"/>
                    <a:pt x="261592" y="54807"/>
                  </a:cubicBezTo>
                  <a:cubicBezTo>
                    <a:pt x="261412" y="54807"/>
                    <a:pt x="261233" y="54814"/>
                    <a:pt x="261054" y="54830"/>
                  </a:cubicBezTo>
                  <a:lnTo>
                    <a:pt x="260555" y="54830"/>
                  </a:lnTo>
                  <a:lnTo>
                    <a:pt x="233084" y="55551"/>
                  </a:lnTo>
                  <a:lnTo>
                    <a:pt x="228977" y="55662"/>
                  </a:lnTo>
                  <a:cubicBezTo>
                    <a:pt x="228817" y="55669"/>
                    <a:pt x="228657" y="55673"/>
                    <a:pt x="228497" y="55673"/>
                  </a:cubicBezTo>
                  <a:cubicBezTo>
                    <a:pt x="226112" y="55673"/>
                    <a:pt x="223798" y="54902"/>
                    <a:pt x="221874" y="53498"/>
                  </a:cubicBezTo>
                  <a:cubicBezTo>
                    <a:pt x="220986" y="52888"/>
                    <a:pt x="220209" y="52111"/>
                    <a:pt x="219543" y="51278"/>
                  </a:cubicBezTo>
                  <a:cubicBezTo>
                    <a:pt x="217878" y="49225"/>
                    <a:pt x="216990" y="46672"/>
                    <a:pt x="217046" y="44064"/>
                  </a:cubicBezTo>
                  <a:lnTo>
                    <a:pt x="217046" y="14429"/>
                  </a:lnTo>
                  <a:cubicBezTo>
                    <a:pt x="217046" y="13929"/>
                    <a:pt x="216990" y="13486"/>
                    <a:pt x="216935" y="13042"/>
                  </a:cubicBezTo>
                  <a:cubicBezTo>
                    <a:pt x="216213" y="5716"/>
                    <a:pt x="210109" y="111"/>
                    <a:pt x="202783" y="55"/>
                  </a:cubicBezTo>
                  <a:lnTo>
                    <a:pt x="205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1"/>
            <p:cNvSpPr/>
            <p:nvPr/>
          </p:nvSpPr>
          <p:spPr>
            <a:xfrm rot="358465">
              <a:off x="2473800" y="1676341"/>
              <a:ext cx="5127257" cy="2627518"/>
            </a:xfrm>
            <a:custGeom>
              <a:avLst/>
              <a:gdLst/>
              <a:ahLst/>
              <a:cxnLst/>
              <a:rect l="l" t="t" r="r" b="b"/>
              <a:pathLst>
                <a:path w="278314" h="142625" extrusionOk="0">
                  <a:moveTo>
                    <a:pt x="260686" y="66746"/>
                  </a:moveTo>
                  <a:cubicBezTo>
                    <a:pt x="261810" y="66746"/>
                    <a:pt x="262954" y="67163"/>
                    <a:pt x="263885" y="68094"/>
                  </a:cubicBezTo>
                  <a:cubicBezTo>
                    <a:pt x="266770" y="70979"/>
                    <a:pt x="264717" y="75918"/>
                    <a:pt x="260666" y="75918"/>
                  </a:cubicBezTo>
                  <a:cubicBezTo>
                    <a:pt x="260632" y="75919"/>
                    <a:pt x="260598" y="75920"/>
                    <a:pt x="260565" y="75920"/>
                  </a:cubicBezTo>
                  <a:cubicBezTo>
                    <a:pt x="258059" y="75920"/>
                    <a:pt x="256060" y="73887"/>
                    <a:pt x="256060" y="71368"/>
                  </a:cubicBezTo>
                  <a:cubicBezTo>
                    <a:pt x="256060" y="68586"/>
                    <a:pt x="258327" y="66746"/>
                    <a:pt x="260686" y="66746"/>
                  </a:cubicBezTo>
                  <a:close/>
                  <a:moveTo>
                    <a:pt x="14374" y="0"/>
                  </a:moveTo>
                  <a:cubicBezTo>
                    <a:pt x="8436" y="0"/>
                    <a:pt x="3108" y="3607"/>
                    <a:pt x="999" y="9157"/>
                  </a:cubicBezTo>
                  <a:cubicBezTo>
                    <a:pt x="777" y="9712"/>
                    <a:pt x="555" y="10322"/>
                    <a:pt x="444" y="10933"/>
                  </a:cubicBezTo>
                  <a:cubicBezTo>
                    <a:pt x="278" y="11599"/>
                    <a:pt x="111" y="12376"/>
                    <a:pt x="111" y="13097"/>
                  </a:cubicBezTo>
                  <a:cubicBezTo>
                    <a:pt x="56" y="13541"/>
                    <a:pt x="56" y="13929"/>
                    <a:pt x="56" y="14373"/>
                  </a:cubicBezTo>
                  <a:lnTo>
                    <a:pt x="56" y="128251"/>
                  </a:lnTo>
                  <a:cubicBezTo>
                    <a:pt x="0" y="129861"/>
                    <a:pt x="333" y="131525"/>
                    <a:pt x="888" y="133079"/>
                  </a:cubicBezTo>
                  <a:cubicBezTo>
                    <a:pt x="1110" y="133690"/>
                    <a:pt x="1332" y="134245"/>
                    <a:pt x="1665" y="134800"/>
                  </a:cubicBezTo>
                  <a:cubicBezTo>
                    <a:pt x="3607" y="138684"/>
                    <a:pt x="7270" y="141404"/>
                    <a:pt x="11543" y="142292"/>
                  </a:cubicBezTo>
                  <a:cubicBezTo>
                    <a:pt x="12431" y="142458"/>
                    <a:pt x="13375" y="142569"/>
                    <a:pt x="14263" y="142569"/>
                  </a:cubicBezTo>
                  <a:lnTo>
                    <a:pt x="14374" y="142569"/>
                  </a:lnTo>
                  <a:lnTo>
                    <a:pt x="196512" y="142625"/>
                  </a:lnTo>
                  <a:lnTo>
                    <a:pt x="202672" y="142625"/>
                  </a:lnTo>
                  <a:cubicBezTo>
                    <a:pt x="208666" y="142625"/>
                    <a:pt x="214049" y="138851"/>
                    <a:pt x="216102" y="133190"/>
                  </a:cubicBezTo>
                  <a:cubicBezTo>
                    <a:pt x="216324" y="132635"/>
                    <a:pt x="216491" y="132080"/>
                    <a:pt x="216657" y="131470"/>
                  </a:cubicBezTo>
                  <a:cubicBezTo>
                    <a:pt x="216824" y="130748"/>
                    <a:pt x="216935" y="129972"/>
                    <a:pt x="216935" y="129195"/>
                  </a:cubicBezTo>
                  <a:cubicBezTo>
                    <a:pt x="216935" y="128917"/>
                    <a:pt x="216990" y="128584"/>
                    <a:pt x="216990" y="128251"/>
                  </a:cubicBezTo>
                  <a:lnTo>
                    <a:pt x="216990" y="98672"/>
                  </a:lnTo>
                  <a:cubicBezTo>
                    <a:pt x="216990" y="92171"/>
                    <a:pt x="222261" y="87014"/>
                    <a:pt x="228673" y="87014"/>
                  </a:cubicBezTo>
                  <a:cubicBezTo>
                    <a:pt x="228774" y="87014"/>
                    <a:pt x="228876" y="87015"/>
                    <a:pt x="228977" y="87018"/>
                  </a:cubicBezTo>
                  <a:lnTo>
                    <a:pt x="240576" y="87351"/>
                  </a:lnTo>
                  <a:lnTo>
                    <a:pt x="245404" y="87517"/>
                  </a:lnTo>
                  <a:lnTo>
                    <a:pt x="256837" y="87795"/>
                  </a:lnTo>
                  <a:lnTo>
                    <a:pt x="260555" y="87906"/>
                  </a:lnTo>
                  <a:cubicBezTo>
                    <a:pt x="260732" y="87911"/>
                    <a:pt x="260909" y="87914"/>
                    <a:pt x="261085" y="87914"/>
                  </a:cubicBezTo>
                  <a:cubicBezTo>
                    <a:pt x="265946" y="87914"/>
                    <a:pt x="270603" y="85716"/>
                    <a:pt x="273763" y="81968"/>
                  </a:cubicBezTo>
                  <a:cubicBezTo>
                    <a:pt x="273929" y="81746"/>
                    <a:pt x="274096" y="81524"/>
                    <a:pt x="274207" y="81357"/>
                  </a:cubicBezTo>
                  <a:cubicBezTo>
                    <a:pt x="274540" y="80969"/>
                    <a:pt x="274817" y="80525"/>
                    <a:pt x="275039" y="80136"/>
                  </a:cubicBezTo>
                  <a:cubicBezTo>
                    <a:pt x="275317" y="79748"/>
                    <a:pt x="275483" y="79359"/>
                    <a:pt x="275705" y="79026"/>
                  </a:cubicBezTo>
                  <a:cubicBezTo>
                    <a:pt x="278314" y="74087"/>
                    <a:pt x="278203" y="68149"/>
                    <a:pt x="275483" y="63265"/>
                  </a:cubicBezTo>
                  <a:cubicBezTo>
                    <a:pt x="275150" y="62710"/>
                    <a:pt x="274817" y="62155"/>
                    <a:pt x="274484" y="61656"/>
                  </a:cubicBezTo>
                  <a:cubicBezTo>
                    <a:pt x="271355" y="57373"/>
                    <a:pt x="266433" y="54829"/>
                    <a:pt x="261169" y="54829"/>
                  </a:cubicBezTo>
                  <a:cubicBezTo>
                    <a:pt x="261112" y="54829"/>
                    <a:pt x="261056" y="54829"/>
                    <a:pt x="260999" y="54830"/>
                  </a:cubicBezTo>
                  <a:lnTo>
                    <a:pt x="260555" y="54830"/>
                  </a:lnTo>
                  <a:lnTo>
                    <a:pt x="256726" y="54886"/>
                  </a:lnTo>
                  <a:lnTo>
                    <a:pt x="228922" y="55662"/>
                  </a:lnTo>
                  <a:cubicBezTo>
                    <a:pt x="228744" y="55677"/>
                    <a:pt x="228565" y="55684"/>
                    <a:pt x="228387" y="55684"/>
                  </a:cubicBezTo>
                  <a:cubicBezTo>
                    <a:pt x="227899" y="55684"/>
                    <a:pt x="227412" y="55633"/>
                    <a:pt x="226924" y="55551"/>
                  </a:cubicBezTo>
                  <a:cubicBezTo>
                    <a:pt x="225093" y="55274"/>
                    <a:pt x="223317" y="54553"/>
                    <a:pt x="221818" y="53498"/>
                  </a:cubicBezTo>
                  <a:cubicBezTo>
                    <a:pt x="220931" y="52832"/>
                    <a:pt x="220154" y="52111"/>
                    <a:pt x="219488" y="51278"/>
                  </a:cubicBezTo>
                  <a:lnTo>
                    <a:pt x="219155" y="50779"/>
                  </a:lnTo>
                  <a:cubicBezTo>
                    <a:pt x="218433" y="49780"/>
                    <a:pt x="217878" y="48725"/>
                    <a:pt x="217545" y="47560"/>
                  </a:cubicBezTo>
                  <a:cubicBezTo>
                    <a:pt x="217379" y="47005"/>
                    <a:pt x="217212" y="46395"/>
                    <a:pt x="217157" y="45784"/>
                  </a:cubicBezTo>
                  <a:cubicBezTo>
                    <a:pt x="217046" y="45229"/>
                    <a:pt x="216990" y="44619"/>
                    <a:pt x="216990" y="44008"/>
                  </a:cubicBezTo>
                  <a:lnTo>
                    <a:pt x="216990" y="14373"/>
                  </a:lnTo>
                  <a:cubicBezTo>
                    <a:pt x="216990" y="13929"/>
                    <a:pt x="216990" y="13486"/>
                    <a:pt x="216935" y="13042"/>
                  </a:cubicBezTo>
                  <a:cubicBezTo>
                    <a:pt x="216213" y="5661"/>
                    <a:pt x="210053" y="55"/>
                    <a:pt x="202672" y="55"/>
                  </a:cubicBezTo>
                  <a:lnTo>
                    <a:pt x="196623" y="55"/>
                  </a:lnTo>
                  <a:lnTo>
                    <a:pt x="143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1"/>
            <p:cNvSpPr/>
            <p:nvPr/>
          </p:nvSpPr>
          <p:spPr>
            <a:xfrm rot="1338140">
              <a:off x="5756979" y="3203758"/>
              <a:ext cx="254645" cy="317385"/>
            </a:xfrm>
            <a:custGeom>
              <a:avLst/>
              <a:gdLst/>
              <a:ahLst/>
              <a:cxnLst/>
              <a:rect l="l" t="t" r="r" b="b"/>
              <a:pathLst>
                <a:path w="13820" h="17225" extrusionOk="0">
                  <a:moveTo>
                    <a:pt x="12501" y="0"/>
                  </a:moveTo>
                  <a:cubicBezTo>
                    <a:pt x="11217" y="0"/>
                    <a:pt x="8092" y="3056"/>
                    <a:pt x="5107" y="7358"/>
                  </a:cubicBezTo>
                  <a:cubicBezTo>
                    <a:pt x="1832" y="12075"/>
                    <a:pt x="1" y="16459"/>
                    <a:pt x="1000" y="17125"/>
                  </a:cubicBezTo>
                  <a:cubicBezTo>
                    <a:pt x="1093" y="17192"/>
                    <a:pt x="1207" y="17225"/>
                    <a:pt x="1340" y="17225"/>
                  </a:cubicBezTo>
                  <a:cubicBezTo>
                    <a:pt x="2638" y="17225"/>
                    <a:pt x="5744" y="14133"/>
                    <a:pt x="8714" y="9855"/>
                  </a:cubicBezTo>
                  <a:cubicBezTo>
                    <a:pt x="11988" y="5138"/>
                    <a:pt x="13819" y="754"/>
                    <a:pt x="12821" y="88"/>
                  </a:cubicBezTo>
                  <a:cubicBezTo>
                    <a:pt x="12733" y="29"/>
                    <a:pt x="12626" y="0"/>
                    <a:pt x="125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61" name="Google Shape;1861;p61"/>
            <p:cNvGrpSpPr/>
            <p:nvPr/>
          </p:nvGrpSpPr>
          <p:grpSpPr>
            <a:xfrm>
              <a:off x="5033423" y="2886032"/>
              <a:ext cx="1001684" cy="1331872"/>
              <a:chOff x="5033423" y="2886032"/>
              <a:chExt cx="1001684" cy="1331872"/>
            </a:xfrm>
          </p:grpSpPr>
          <p:sp>
            <p:nvSpPr>
              <p:cNvPr id="1862" name="Google Shape;1862;p61"/>
              <p:cNvSpPr/>
              <p:nvPr/>
            </p:nvSpPr>
            <p:spPr>
              <a:xfrm rot="1338140">
                <a:off x="5404908" y="3228682"/>
                <a:ext cx="131929" cy="548114"/>
              </a:xfrm>
              <a:custGeom>
                <a:avLst/>
                <a:gdLst/>
                <a:ahLst/>
                <a:cxnLst/>
                <a:rect l="l" t="t" r="r" b="b"/>
                <a:pathLst>
                  <a:path w="7160" h="29747" extrusionOk="0">
                    <a:moveTo>
                      <a:pt x="1555" y="1"/>
                    </a:moveTo>
                    <a:lnTo>
                      <a:pt x="1" y="278"/>
                    </a:lnTo>
                    <a:lnTo>
                      <a:pt x="5606" y="29747"/>
                    </a:lnTo>
                    <a:lnTo>
                      <a:pt x="7160" y="29469"/>
                    </a:lnTo>
                    <a:lnTo>
                      <a:pt x="15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" name="Google Shape;1863;p61"/>
              <p:cNvSpPr/>
              <p:nvPr/>
            </p:nvSpPr>
            <p:spPr>
              <a:xfrm rot="1338140">
                <a:off x="5456912" y="2903410"/>
                <a:ext cx="181016" cy="453682"/>
              </a:xfrm>
              <a:custGeom>
                <a:avLst/>
                <a:gdLst/>
                <a:ahLst/>
                <a:cxnLst/>
                <a:rect l="l" t="t" r="r" b="b"/>
                <a:pathLst>
                  <a:path w="9824" h="24622" extrusionOk="0">
                    <a:moveTo>
                      <a:pt x="2793" y="1"/>
                    </a:moveTo>
                    <a:cubicBezTo>
                      <a:pt x="2731" y="1"/>
                      <a:pt x="2670" y="6"/>
                      <a:pt x="2609" y="16"/>
                    </a:cubicBezTo>
                    <a:cubicBezTo>
                      <a:pt x="556" y="404"/>
                      <a:pt x="1" y="6231"/>
                      <a:pt x="1277" y="13002"/>
                    </a:cubicBezTo>
                    <a:cubicBezTo>
                      <a:pt x="2508" y="19586"/>
                      <a:pt x="5030" y="24621"/>
                      <a:pt x="7000" y="24621"/>
                    </a:cubicBezTo>
                    <a:cubicBezTo>
                      <a:pt x="7073" y="24621"/>
                      <a:pt x="7144" y="24614"/>
                      <a:pt x="7215" y="24600"/>
                    </a:cubicBezTo>
                    <a:cubicBezTo>
                      <a:pt x="9269" y="24267"/>
                      <a:pt x="9824" y="18440"/>
                      <a:pt x="8547" y="11614"/>
                    </a:cubicBezTo>
                    <a:cubicBezTo>
                      <a:pt x="7309" y="5103"/>
                      <a:pt x="4767" y="1"/>
                      <a:pt x="27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" name="Google Shape;1864;p61"/>
              <p:cNvSpPr/>
              <p:nvPr/>
            </p:nvSpPr>
            <p:spPr>
              <a:xfrm rot="1338140">
                <a:off x="5335063" y="3030679"/>
                <a:ext cx="254645" cy="317385"/>
              </a:xfrm>
              <a:custGeom>
                <a:avLst/>
                <a:gdLst/>
                <a:ahLst/>
                <a:cxnLst/>
                <a:rect l="l" t="t" r="r" b="b"/>
                <a:pathLst>
                  <a:path w="13820" h="17225" extrusionOk="0">
                    <a:moveTo>
                      <a:pt x="1320" y="0"/>
                    </a:moveTo>
                    <a:cubicBezTo>
                      <a:pt x="1195" y="0"/>
                      <a:pt x="1088" y="29"/>
                      <a:pt x="1000" y="88"/>
                    </a:cubicBezTo>
                    <a:cubicBezTo>
                      <a:pt x="1" y="754"/>
                      <a:pt x="1832" y="5138"/>
                      <a:pt x="5106" y="9855"/>
                    </a:cubicBezTo>
                    <a:cubicBezTo>
                      <a:pt x="8076" y="14133"/>
                      <a:pt x="11182" y="17225"/>
                      <a:pt x="12480" y="17225"/>
                    </a:cubicBezTo>
                    <a:cubicBezTo>
                      <a:pt x="12613" y="17225"/>
                      <a:pt x="12727" y="17192"/>
                      <a:pt x="12820" y="17125"/>
                    </a:cubicBezTo>
                    <a:cubicBezTo>
                      <a:pt x="13819" y="16459"/>
                      <a:pt x="11988" y="12075"/>
                      <a:pt x="8713" y="7358"/>
                    </a:cubicBezTo>
                    <a:cubicBezTo>
                      <a:pt x="5778" y="3056"/>
                      <a:pt x="2612" y="0"/>
                      <a:pt x="13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" name="Google Shape;1865;p61"/>
              <p:cNvSpPr/>
              <p:nvPr/>
            </p:nvSpPr>
            <p:spPr>
              <a:xfrm rot="1338140">
                <a:off x="5317519" y="3220311"/>
                <a:ext cx="231134" cy="153672"/>
              </a:xfrm>
              <a:custGeom>
                <a:avLst/>
                <a:gdLst/>
                <a:ahLst/>
                <a:cxnLst/>
                <a:rect l="l" t="t" r="r" b="b"/>
                <a:pathLst>
                  <a:path w="12544" h="8340" extrusionOk="0">
                    <a:moveTo>
                      <a:pt x="1362" y="0"/>
                    </a:moveTo>
                    <a:cubicBezTo>
                      <a:pt x="1000" y="0"/>
                      <a:pt x="740" y="92"/>
                      <a:pt x="611" y="285"/>
                    </a:cubicBezTo>
                    <a:cubicBezTo>
                      <a:pt x="1" y="1173"/>
                      <a:pt x="2110" y="3559"/>
                      <a:pt x="5218" y="5723"/>
                    </a:cubicBezTo>
                    <a:cubicBezTo>
                      <a:pt x="7645" y="7342"/>
                      <a:pt x="9975" y="8339"/>
                      <a:pt x="11178" y="8339"/>
                    </a:cubicBezTo>
                    <a:cubicBezTo>
                      <a:pt x="11543" y="8339"/>
                      <a:pt x="11804" y="8248"/>
                      <a:pt x="11933" y="8054"/>
                    </a:cubicBezTo>
                    <a:cubicBezTo>
                      <a:pt x="12543" y="7222"/>
                      <a:pt x="10434" y="4780"/>
                      <a:pt x="7326" y="2671"/>
                    </a:cubicBezTo>
                    <a:cubicBezTo>
                      <a:pt x="4896" y="1008"/>
                      <a:pt x="2564" y="0"/>
                      <a:pt x="13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61"/>
              <p:cNvSpPr/>
              <p:nvPr/>
            </p:nvSpPr>
            <p:spPr>
              <a:xfrm rot="1338140">
                <a:off x="5395774" y="3325696"/>
                <a:ext cx="112490" cy="125406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6806" extrusionOk="0">
                    <a:moveTo>
                      <a:pt x="4725" y="1"/>
                    </a:moveTo>
                    <a:cubicBezTo>
                      <a:pt x="3832" y="1"/>
                      <a:pt x="2546" y="931"/>
                      <a:pt x="1554" y="2374"/>
                    </a:cubicBezTo>
                    <a:cubicBezTo>
                      <a:pt x="278" y="4150"/>
                      <a:pt x="0" y="6092"/>
                      <a:pt x="833" y="6647"/>
                    </a:cubicBezTo>
                    <a:cubicBezTo>
                      <a:pt x="993" y="6754"/>
                      <a:pt x="1184" y="6805"/>
                      <a:pt x="1398" y="6805"/>
                    </a:cubicBezTo>
                    <a:cubicBezTo>
                      <a:pt x="2290" y="6805"/>
                      <a:pt x="3565" y="5906"/>
                      <a:pt x="4551" y="4427"/>
                    </a:cubicBezTo>
                    <a:cubicBezTo>
                      <a:pt x="5772" y="2651"/>
                      <a:pt x="6105" y="709"/>
                      <a:pt x="5272" y="154"/>
                    </a:cubicBezTo>
                    <a:cubicBezTo>
                      <a:pt x="5116" y="50"/>
                      <a:pt x="4931" y="1"/>
                      <a:pt x="472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61"/>
              <p:cNvSpPr/>
              <p:nvPr/>
            </p:nvSpPr>
            <p:spPr>
              <a:xfrm rot="1338140">
                <a:off x="5593207" y="3305718"/>
                <a:ext cx="130916" cy="548114"/>
              </a:xfrm>
              <a:custGeom>
                <a:avLst/>
                <a:gdLst/>
                <a:ahLst/>
                <a:cxnLst/>
                <a:rect l="l" t="t" r="r" b="b"/>
                <a:pathLst>
                  <a:path w="7105" h="29747" extrusionOk="0">
                    <a:moveTo>
                      <a:pt x="5550" y="1"/>
                    </a:moveTo>
                    <a:lnTo>
                      <a:pt x="1" y="29469"/>
                    </a:lnTo>
                    <a:lnTo>
                      <a:pt x="1499" y="29747"/>
                    </a:lnTo>
                    <a:lnTo>
                      <a:pt x="7104" y="278"/>
                    </a:lnTo>
                    <a:lnTo>
                      <a:pt x="55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61"/>
              <p:cNvSpPr/>
              <p:nvPr/>
            </p:nvSpPr>
            <p:spPr>
              <a:xfrm rot="1338140">
                <a:off x="5774777" y="3033805"/>
                <a:ext cx="181016" cy="453682"/>
              </a:xfrm>
              <a:custGeom>
                <a:avLst/>
                <a:gdLst/>
                <a:ahLst/>
                <a:cxnLst/>
                <a:rect l="l" t="t" r="r" b="b"/>
                <a:pathLst>
                  <a:path w="9824" h="24622" extrusionOk="0">
                    <a:moveTo>
                      <a:pt x="7031" y="1"/>
                    </a:moveTo>
                    <a:cubicBezTo>
                      <a:pt x="5057" y="1"/>
                      <a:pt x="2515" y="5103"/>
                      <a:pt x="1277" y="11614"/>
                    </a:cubicBezTo>
                    <a:cubicBezTo>
                      <a:pt x="0" y="18440"/>
                      <a:pt x="555" y="24267"/>
                      <a:pt x="2609" y="24600"/>
                    </a:cubicBezTo>
                    <a:cubicBezTo>
                      <a:pt x="2680" y="24614"/>
                      <a:pt x="2751" y="24621"/>
                      <a:pt x="2824" y="24621"/>
                    </a:cubicBezTo>
                    <a:cubicBezTo>
                      <a:pt x="4794" y="24621"/>
                      <a:pt x="7316" y="19586"/>
                      <a:pt x="8547" y="13002"/>
                    </a:cubicBezTo>
                    <a:cubicBezTo>
                      <a:pt x="9823" y="6231"/>
                      <a:pt x="9268" y="404"/>
                      <a:pt x="7215" y="16"/>
                    </a:cubicBezTo>
                    <a:cubicBezTo>
                      <a:pt x="7154" y="6"/>
                      <a:pt x="7093" y="1"/>
                      <a:pt x="70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1869;p61"/>
              <p:cNvSpPr/>
              <p:nvPr/>
            </p:nvSpPr>
            <p:spPr>
              <a:xfrm rot="1338140">
                <a:off x="5713879" y="3383040"/>
                <a:ext cx="231134" cy="153524"/>
              </a:xfrm>
              <a:custGeom>
                <a:avLst/>
                <a:gdLst/>
                <a:ahLst/>
                <a:cxnLst/>
                <a:rect l="l" t="t" r="r" b="b"/>
                <a:pathLst>
                  <a:path w="12544" h="8332" extrusionOk="0">
                    <a:moveTo>
                      <a:pt x="11205" y="0"/>
                    </a:moveTo>
                    <a:cubicBezTo>
                      <a:pt x="10010" y="0"/>
                      <a:pt x="7663" y="1034"/>
                      <a:pt x="5218" y="2664"/>
                    </a:cubicBezTo>
                    <a:cubicBezTo>
                      <a:pt x="2110" y="4773"/>
                      <a:pt x="1" y="7215"/>
                      <a:pt x="611" y="8047"/>
                    </a:cubicBezTo>
                    <a:cubicBezTo>
                      <a:pt x="740" y="8240"/>
                      <a:pt x="999" y="8332"/>
                      <a:pt x="1362" y="8332"/>
                    </a:cubicBezTo>
                    <a:cubicBezTo>
                      <a:pt x="2564" y="8332"/>
                      <a:pt x="4896" y="7324"/>
                      <a:pt x="7326" y="5661"/>
                    </a:cubicBezTo>
                    <a:cubicBezTo>
                      <a:pt x="10434" y="3552"/>
                      <a:pt x="12543" y="1110"/>
                      <a:pt x="11933" y="278"/>
                    </a:cubicBezTo>
                    <a:cubicBezTo>
                      <a:pt x="11807" y="89"/>
                      <a:pt x="11555" y="0"/>
                      <a:pt x="112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1870;p61"/>
              <p:cNvSpPr/>
              <p:nvPr/>
            </p:nvSpPr>
            <p:spPr>
              <a:xfrm rot="1338140">
                <a:off x="5696630" y="3448906"/>
                <a:ext cx="111476" cy="125406"/>
              </a:xfrm>
              <a:custGeom>
                <a:avLst/>
                <a:gdLst/>
                <a:ahLst/>
                <a:cxnLst/>
                <a:rect l="l" t="t" r="r" b="b"/>
                <a:pathLst>
                  <a:path w="6050" h="6806" extrusionOk="0">
                    <a:moveTo>
                      <a:pt x="1380" y="1"/>
                    </a:moveTo>
                    <a:cubicBezTo>
                      <a:pt x="1174" y="1"/>
                      <a:pt x="989" y="50"/>
                      <a:pt x="833" y="154"/>
                    </a:cubicBezTo>
                    <a:cubicBezTo>
                      <a:pt x="1" y="709"/>
                      <a:pt x="278" y="2651"/>
                      <a:pt x="1499" y="4427"/>
                    </a:cubicBezTo>
                    <a:cubicBezTo>
                      <a:pt x="2485" y="5906"/>
                      <a:pt x="3760" y="6805"/>
                      <a:pt x="4652" y="6805"/>
                    </a:cubicBezTo>
                    <a:cubicBezTo>
                      <a:pt x="4866" y="6805"/>
                      <a:pt x="5057" y="6754"/>
                      <a:pt x="5218" y="6647"/>
                    </a:cubicBezTo>
                    <a:cubicBezTo>
                      <a:pt x="6050" y="6092"/>
                      <a:pt x="5772" y="4150"/>
                      <a:pt x="4552" y="2374"/>
                    </a:cubicBezTo>
                    <a:cubicBezTo>
                      <a:pt x="3559" y="931"/>
                      <a:pt x="2274" y="1"/>
                      <a:pt x="13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1871;p61"/>
              <p:cNvSpPr/>
              <p:nvPr/>
            </p:nvSpPr>
            <p:spPr>
              <a:xfrm rot="1338140">
                <a:off x="5548717" y="3266913"/>
                <a:ext cx="29684" cy="553236"/>
              </a:xfrm>
              <a:custGeom>
                <a:avLst/>
                <a:gdLst/>
                <a:ahLst/>
                <a:cxnLst/>
                <a:rect l="l" t="t" r="r" b="b"/>
                <a:pathLst>
                  <a:path w="1611" h="30025" extrusionOk="0">
                    <a:moveTo>
                      <a:pt x="1" y="1"/>
                    </a:moveTo>
                    <a:lnTo>
                      <a:pt x="1" y="30024"/>
                    </a:lnTo>
                    <a:lnTo>
                      <a:pt x="1610" y="30024"/>
                    </a:lnTo>
                    <a:lnTo>
                      <a:pt x="161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2" name="Google Shape;1872;p61"/>
              <p:cNvSpPr/>
              <p:nvPr/>
            </p:nvSpPr>
            <p:spPr>
              <a:xfrm rot="1338140">
                <a:off x="5639536" y="2961969"/>
                <a:ext cx="136001" cy="461181"/>
              </a:xfrm>
              <a:custGeom>
                <a:avLst/>
                <a:gdLst/>
                <a:ahLst/>
                <a:cxnLst/>
                <a:rect l="l" t="t" r="r" b="b"/>
                <a:pathLst>
                  <a:path w="7381" h="25029" extrusionOk="0">
                    <a:moveTo>
                      <a:pt x="3718" y="0"/>
                    </a:moveTo>
                    <a:cubicBezTo>
                      <a:pt x="1665" y="0"/>
                      <a:pt x="0" y="5605"/>
                      <a:pt x="0" y="12487"/>
                    </a:cubicBezTo>
                    <a:cubicBezTo>
                      <a:pt x="0" y="19424"/>
                      <a:pt x="1665" y="25029"/>
                      <a:pt x="3718" y="25029"/>
                    </a:cubicBezTo>
                    <a:cubicBezTo>
                      <a:pt x="5716" y="25029"/>
                      <a:pt x="7381" y="19424"/>
                      <a:pt x="7381" y="12487"/>
                    </a:cubicBezTo>
                    <a:cubicBezTo>
                      <a:pt x="7381" y="5605"/>
                      <a:pt x="5716" y="0"/>
                      <a:pt x="37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3" name="Google Shape;1873;p61"/>
              <p:cNvSpPr/>
              <p:nvPr/>
            </p:nvSpPr>
            <p:spPr>
              <a:xfrm rot="1338140">
                <a:off x="5515125" y="3059240"/>
                <a:ext cx="195333" cy="351344"/>
              </a:xfrm>
              <a:custGeom>
                <a:avLst/>
                <a:gdLst/>
                <a:ahLst/>
                <a:cxnLst/>
                <a:rect l="l" t="t" r="r" b="b"/>
                <a:pathLst>
                  <a:path w="10601" h="19068" extrusionOk="0">
                    <a:moveTo>
                      <a:pt x="1324" y="1"/>
                    </a:moveTo>
                    <a:cubicBezTo>
                      <a:pt x="1247" y="1"/>
                      <a:pt x="1176" y="15"/>
                      <a:pt x="1111" y="45"/>
                    </a:cubicBezTo>
                    <a:cubicBezTo>
                      <a:pt x="1" y="544"/>
                      <a:pt x="889" y="5150"/>
                      <a:pt x="3275" y="10423"/>
                    </a:cubicBezTo>
                    <a:cubicBezTo>
                      <a:pt x="5523" y="15336"/>
                      <a:pt x="8115" y="19068"/>
                      <a:pt x="9336" y="19068"/>
                    </a:cubicBezTo>
                    <a:cubicBezTo>
                      <a:pt x="9412" y="19068"/>
                      <a:pt x="9482" y="19053"/>
                      <a:pt x="9546" y="19024"/>
                    </a:cubicBezTo>
                    <a:cubicBezTo>
                      <a:pt x="10601" y="18469"/>
                      <a:pt x="9657" y="13808"/>
                      <a:pt x="7326" y="8591"/>
                    </a:cubicBezTo>
                    <a:cubicBezTo>
                      <a:pt x="5133" y="3682"/>
                      <a:pt x="2546" y="1"/>
                      <a:pt x="132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4" name="Google Shape;1874;p61"/>
              <p:cNvSpPr/>
              <p:nvPr/>
            </p:nvSpPr>
            <p:spPr>
              <a:xfrm rot="1338140">
                <a:off x="5461225" y="3242374"/>
                <a:ext cx="206591" cy="185401"/>
              </a:xfrm>
              <a:custGeom>
                <a:avLst/>
                <a:gdLst/>
                <a:ahLst/>
                <a:cxnLst/>
                <a:rect l="l" t="t" r="r" b="b"/>
                <a:pathLst>
                  <a:path w="11212" h="10062" extrusionOk="0">
                    <a:moveTo>
                      <a:pt x="1225" y="0"/>
                    </a:moveTo>
                    <a:cubicBezTo>
                      <a:pt x="1010" y="0"/>
                      <a:pt x="839" y="56"/>
                      <a:pt x="722" y="173"/>
                    </a:cubicBezTo>
                    <a:cubicBezTo>
                      <a:pt x="1" y="894"/>
                      <a:pt x="1610" y="3669"/>
                      <a:pt x="4330" y="6333"/>
                    </a:cubicBezTo>
                    <a:cubicBezTo>
                      <a:pt x="6553" y="8603"/>
                      <a:pt x="8855" y="10061"/>
                      <a:pt x="9974" y="10061"/>
                    </a:cubicBezTo>
                    <a:cubicBezTo>
                      <a:pt x="10195" y="10061"/>
                      <a:pt x="10371" y="10004"/>
                      <a:pt x="10490" y="9885"/>
                    </a:cubicBezTo>
                    <a:cubicBezTo>
                      <a:pt x="11211" y="9163"/>
                      <a:pt x="9602" y="6444"/>
                      <a:pt x="6882" y="3725"/>
                    </a:cubicBezTo>
                    <a:cubicBezTo>
                      <a:pt x="4650" y="1492"/>
                      <a:pt x="2340" y="0"/>
                      <a:pt x="12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5" name="Google Shape;1875;p61"/>
              <p:cNvSpPr/>
              <p:nvPr/>
            </p:nvSpPr>
            <p:spPr>
              <a:xfrm rot="1338140">
                <a:off x="5500814" y="3371121"/>
                <a:ext cx="128852" cy="112987"/>
              </a:xfrm>
              <a:custGeom>
                <a:avLst/>
                <a:gdLst/>
                <a:ahLst/>
                <a:cxnLst/>
                <a:rect l="l" t="t" r="r" b="b"/>
                <a:pathLst>
                  <a:path w="6993" h="6132" extrusionOk="0">
                    <a:moveTo>
                      <a:pt x="5469" y="0"/>
                    </a:moveTo>
                    <a:cubicBezTo>
                      <a:pt x="4595" y="0"/>
                      <a:pt x="3349" y="660"/>
                      <a:pt x="2220" y="1789"/>
                    </a:cubicBezTo>
                    <a:cubicBezTo>
                      <a:pt x="666" y="3288"/>
                      <a:pt x="0" y="5119"/>
                      <a:pt x="722" y="5841"/>
                    </a:cubicBezTo>
                    <a:cubicBezTo>
                      <a:pt x="919" y="6038"/>
                      <a:pt x="1199" y="6131"/>
                      <a:pt x="1534" y="6131"/>
                    </a:cubicBezTo>
                    <a:cubicBezTo>
                      <a:pt x="2424" y="6131"/>
                      <a:pt x="3699" y="5471"/>
                      <a:pt x="4828" y="4342"/>
                    </a:cubicBezTo>
                    <a:cubicBezTo>
                      <a:pt x="6327" y="2844"/>
                      <a:pt x="6993" y="1012"/>
                      <a:pt x="6271" y="291"/>
                    </a:cubicBezTo>
                    <a:cubicBezTo>
                      <a:pt x="6074" y="94"/>
                      <a:pt x="5798" y="0"/>
                      <a:pt x="54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6" name="Google Shape;1876;p61"/>
              <p:cNvSpPr/>
              <p:nvPr/>
            </p:nvSpPr>
            <p:spPr>
              <a:xfrm rot="1338140">
                <a:off x="5647576" y="3113574"/>
                <a:ext cx="195333" cy="351344"/>
              </a:xfrm>
              <a:custGeom>
                <a:avLst/>
                <a:gdLst/>
                <a:ahLst/>
                <a:cxnLst/>
                <a:rect l="l" t="t" r="r" b="b"/>
                <a:pathLst>
                  <a:path w="10601" h="19068" extrusionOk="0">
                    <a:moveTo>
                      <a:pt x="9277" y="1"/>
                    </a:moveTo>
                    <a:cubicBezTo>
                      <a:pt x="8055" y="1"/>
                      <a:pt x="5468" y="3682"/>
                      <a:pt x="3275" y="8591"/>
                    </a:cubicBezTo>
                    <a:cubicBezTo>
                      <a:pt x="944" y="13808"/>
                      <a:pt x="0" y="18469"/>
                      <a:pt x="1110" y="19024"/>
                    </a:cubicBezTo>
                    <a:cubicBezTo>
                      <a:pt x="1175" y="19053"/>
                      <a:pt x="1245" y="19068"/>
                      <a:pt x="1320" y="19068"/>
                    </a:cubicBezTo>
                    <a:cubicBezTo>
                      <a:pt x="2541" y="19068"/>
                      <a:pt x="5127" y="15336"/>
                      <a:pt x="7270" y="10423"/>
                    </a:cubicBezTo>
                    <a:cubicBezTo>
                      <a:pt x="9601" y="5150"/>
                      <a:pt x="10600" y="544"/>
                      <a:pt x="9490" y="45"/>
                    </a:cubicBezTo>
                    <a:cubicBezTo>
                      <a:pt x="9425" y="15"/>
                      <a:pt x="9354" y="1"/>
                      <a:pt x="92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7" name="Google Shape;1877;p61"/>
              <p:cNvSpPr/>
              <p:nvPr/>
            </p:nvSpPr>
            <p:spPr>
              <a:xfrm rot="1338140">
                <a:off x="5606960" y="3301945"/>
                <a:ext cx="205559" cy="185401"/>
              </a:xfrm>
              <a:custGeom>
                <a:avLst/>
                <a:gdLst/>
                <a:ahLst/>
                <a:cxnLst/>
                <a:rect l="l" t="t" r="r" b="b"/>
                <a:pathLst>
                  <a:path w="11156" h="10062" extrusionOk="0">
                    <a:moveTo>
                      <a:pt x="9931" y="0"/>
                    </a:moveTo>
                    <a:cubicBezTo>
                      <a:pt x="8816" y="0"/>
                      <a:pt x="6506" y="1492"/>
                      <a:pt x="4274" y="3725"/>
                    </a:cubicBezTo>
                    <a:cubicBezTo>
                      <a:pt x="1554" y="6444"/>
                      <a:pt x="0" y="9163"/>
                      <a:pt x="722" y="9885"/>
                    </a:cubicBezTo>
                    <a:cubicBezTo>
                      <a:pt x="832" y="10004"/>
                      <a:pt x="999" y="10061"/>
                      <a:pt x="1215" y="10061"/>
                    </a:cubicBezTo>
                    <a:cubicBezTo>
                      <a:pt x="2303" y="10061"/>
                      <a:pt x="4612" y="8603"/>
                      <a:pt x="6882" y="6333"/>
                    </a:cubicBezTo>
                    <a:cubicBezTo>
                      <a:pt x="9546" y="3669"/>
                      <a:pt x="11155" y="894"/>
                      <a:pt x="10434" y="173"/>
                    </a:cubicBezTo>
                    <a:cubicBezTo>
                      <a:pt x="10317" y="56"/>
                      <a:pt x="10146" y="0"/>
                      <a:pt x="99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8" name="Google Shape;1878;p61"/>
              <p:cNvSpPr/>
              <p:nvPr/>
            </p:nvSpPr>
            <p:spPr>
              <a:xfrm rot="1338140">
                <a:off x="5579330" y="3403330"/>
                <a:ext cx="128852" cy="112987"/>
              </a:xfrm>
              <a:custGeom>
                <a:avLst/>
                <a:gdLst/>
                <a:ahLst/>
                <a:cxnLst/>
                <a:rect l="l" t="t" r="r" b="b"/>
                <a:pathLst>
                  <a:path w="6993" h="6132" extrusionOk="0">
                    <a:moveTo>
                      <a:pt x="1524" y="0"/>
                    </a:moveTo>
                    <a:cubicBezTo>
                      <a:pt x="1195" y="0"/>
                      <a:pt x="919" y="94"/>
                      <a:pt x="722" y="291"/>
                    </a:cubicBezTo>
                    <a:cubicBezTo>
                      <a:pt x="0" y="1012"/>
                      <a:pt x="666" y="2844"/>
                      <a:pt x="2165" y="4342"/>
                    </a:cubicBezTo>
                    <a:cubicBezTo>
                      <a:pt x="3294" y="5471"/>
                      <a:pt x="4569" y="6131"/>
                      <a:pt x="5459" y="6131"/>
                    </a:cubicBezTo>
                    <a:cubicBezTo>
                      <a:pt x="5794" y="6131"/>
                      <a:pt x="6074" y="6038"/>
                      <a:pt x="6271" y="5841"/>
                    </a:cubicBezTo>
                    <a:cubicBezTo>
                      <a:pt x="6993" y="5119"/>
                      <a:pt x="6327" y="3288"/>
                      <a:pt x="4773" y="1789"/>
                    </a:cubicBezTo>
                    <a:cubicBezTo>
                      <a:pt x="3644" y="660"/>
                      <a:pt x="2398" y="0"/>
                      <a:pt x="15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9" name="Google Shape;1879;p61"/>
              <p:cNvSpPr/>
              <p:nvPr/>
            </p:nvSpPr>
            <p:spPr>
              <a:xfrm rot="1338140">
                <a:off x="5104971" y="3620147"/>
                <a:ext cx="618685" cy="499028"/>
              </a:xfrm>
              <a:custGeom>
                <a:avLst/>
                <a:gdLst/>
                <a:ahLst/>
                <a:cxnLst/>
                <a:rect l="l" t="t" r="r" b="b"/>
                <a:pathLst>
                  <a:path w="33577" h="27083" extrusionOk="0">
                    <a:moveTo>
                      <a:pt x="16761" y="1"/>
                    </a:moveTo>
                    <a:cubicBezTo>
                      <a:pt x="7548" y="1"/>
                      <a:pt x="1" y="5495"/>
                      <a:pt x="1" y="12266"/>
                    </a:cubicBezTo>
                    <a:cubicBezTo>
                      <a:pt x="1" y="17815"/>
                      <a:pt x="5051" y="22532"/>
                      <a:pt x="11988" y="24031"/>
                    </a:cubicBezTo>
                    <a:cubicBezTo>
                      <a:pt x="13487" y="24308"/>
                      <a:pt x="14818" y="25141"/>
                      <a:pt x="15651" y="26417"/>
                    </a:cubicBezTo>
                    <a:cubicBezTo>
                      <a:pt x="15928" y="26805"/>
                      <a:pt x="16317" y="27083"/>
                      <a:pt x="16761" y="27083"/>
                    </a:cubicBezTo>
                    <a:cubicBezTo>
                      <a:pt x="17260" y="27083"/>
                      <a:pt x="17649" y="26805"/>
                      <a:pt x="17871" y="26417"/>
                    </a:cubicBezTo>
                    <a:cubicBezTo>
                      <a:pt x="18759" y="25141"/>
                      <a:pt x="20091" y="24308"/>
                      <a:pt x="21589" y="24031"/>
                    </a:cubicBezTo>
                    <a:cubicBezTo>
                      <a:pt x="28526" y="22532"/>
                      <a:pt x="33576" y="17815"/>
                      <a:pt x="33576" y="12266"/>
                    </a:cubicBezTo>
                    <a:cubicBezTo>
                      <a:pt x="33576" y="5495"/>
                      <a:pt x="26029" y="1"/>
                      <a:pt x="167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0" name="Google Shape;1880;p61"/>
              <p:cNvSpPr/>
              <p:nvPr/>
            </p:nvSpPr>
            <p:spPr>
              <a:xfrm rot="1338140">
                <a:off x="5176868" y="3648005"/>
                <a:ext cx="430520" cy="346664"/>
              </a:xfrm>
              <a:custGeom>
                <a:avLst/>
                <a:gdLst/>
                <a:ahLst/>
                <a:cxnLst/>
                <a:rect l="l" t="t" r="r" b="b"/>
                <a:pathLst>
                  <a:path w="23365" h="18814" extrusionOk="0">
                    <a:moveTo>
                      <a:pt x="11710" y="0"/>
                    </a:moveTo>
                    <a:cubicBezTo>
                      <a:pt x="5217" y="0"/>
                      <a:pt x="1" y="4218"/>
                      <a:pt x="1" y="9379"/>
                    </a:cubicBezTo>
                    <a:cubicBezTo>
                      <a:pt x="1" y="14596"/>
                      <a:pt x="5217" y="18813"/>
                      <a:pt x="11710" y="18813"/>
                    </a:cubicBezTo>
                    <a:cubicBezTo>
                      <a:pt x="18148" y="18813"/>
                      <a:pt x="23365" y="14596"/>
                      <a:pt x="23365" y="9379"/>
                    </a:cubicBezTo>
                    <a:cubicBezTo>
                      <a:pt x="23365" y="4218"/>
                      <a:pt x="18148" y="0"/>
                      <a:pt x="117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81" name="Google Shape;1881;p61"/>
            <p:cNvGrpSpPr/>
            <p:nvPr/>
          </p:nvGrpSpPr>
          <p:grpSpPr>
            <a:xfrm>
              <a:off x="2312391" y="1648837"/>
              <a:ext cx="1203698" cy="1298664"/>
              <a:chOff x="2312391" y="1648837"/>
              <a:chExt cx="1203698" cy="1298664"/>
            </a:xfrm>
          </p:grpSpPr>
          <p:sp>
            <p:nvSpPr>
              <p:cNvPr id="1882" name="Google Shape;1882;p61"/>
              <p:cNvSpPr/>
              <p:nvPr/>
            </p:nvSpPr>
            <p:spPr>
              <a:xfrm rot="-1217477">
                <a:off x="2452540" y="1778740"/>
                <a:ext cx="923400" cy="973376"/>
              </a:xfrm>
              <a:custGeom>
                <a:avLst/>
                <a:gdLst/>
                <a:ahLst/>
                <a:cxnLst/>
                <a:rect l="l" t="t" r="r" b="b"/>
                <a:pathLst>
                  <a:path w="50114" h="52833" extrusionOk="0">
                    <a:moveTo>
                      <a:pt x="25085" y="1"/>
                    </a:moveTo>
                    <a:cubicBezTo>
                      <a:pt x="11322" y="1"/>
                      <a:pt x="167" y="6827"/>
                      <a:pt x="167" y="15262"/>
                    </a:cubicBezTo>
                    <a:cubicBezTo>
                      <a:pt x="223" y="17482"/>
                      <a:pt x="944" y="19646"/>
                      <a:pt x="2276" y="21366"/>
                    </a:cubicBezTo>
                    <a:cubicBezTo>
                      <a:pt x="3608" y="23142"/>
                      <a:pt x="3553" y="25640"/>
                      <a:pt x="2110" y="27305"/>
                    </a:cubicBezTo>
                    <a:cubicBezTo>
                      <a:pt x="778" y="28692"/>
                      <a:pt x="56" y="30468"/>
                      <a:pt x="1" y="32355"/>
                    </a:cubicBezTo>
                    <a:cubicBezTo>
                      <a:pt x="1" y="34963"/>
                      <a:pt x="1555" y="37349"/>
                      <a:pt x="4274" y="39347"/>
                    </a:cubicBezTo>
                    <a:cubicBezTo>
                      <a:pt x="6272" y="40846"/>
                      <a:pt x="7049" y="43287"/>
                      <a:pt x="5994" y="45341"/>
                    </a:cubicBezTo>
                    <a:cubicBezTo>
                      <a:pt x="5828" y="45674"/>
                      <a:pt x="5772" y="46062"/>
                      <a:pt x="5772" y="46395"/>
                    </a:cubicBezTo>
                    <a:cubicBezTo>
                      <a:pt x="5772" y="49947"/>
                      <a:pt x="14430" y="52833"/>
                      <a:pt x="25085" y="52833"/>
                    </a:cubicBezTo>
                    <a:cubicBezTo>
                      <a:pt x="35740" y="52833"/>
                      <a:pt x="44398" y="49947"/>
                      <a:pt x="44398" y="46395"/>
                    </a:cubicBezTo>
                    <a:cubicBezTo>
                      <a:pt x="44398" y="46062"/>
                      <a:pt x="44287" y="45674"/>
                      <a:pt x="44120" y="45341"/>
                    </a:cubicBezTo>
                    <a:cubicBezTo>
                      <a:pt x="43066" y="43287"/>
                      <a:pt x="43898" y="40846"/>
                      <a:pt x="45896" y="39403"/>
                    </a:cubicBezTo>
                    <a:cubicBezTo>
                      <a:pt x="48560" y="37349"/>
                      <a:pt x="50114" y="34963"/>
                      <a:pt x="50114" y="32355"/>
                    </a:cubicBezTo>
                    <a:cubicBezTo>
                      <a:pt x="50058" y="30468"/>
                      <a:pt x="49337" y="28692"/>
                      <a:pt x="48061" y="27305"/>
                    </a:cubicBezTo>
                    <a:cubicBezTo>
                      <a:pt x="46562" y="25640"/>
                      <a:pt x="46507" y="23142"/>
                      <a:pt x="47839" y="21366"/>
                    </a:cubicBezTo>
                    <a:cubicBezTo>
                      <a:pt x="49171" y="19646"/>
                      <a:pt x="49892" y="17482"/>
                      <a:pt x="49947" y="15262"/>
                    </a:cubicBezTo>
                    <a:cubicBezTo>
                      <a:pt x="49947" y="6827"/>
                      <a:pt x="38793" y="1"/>
                      <a:pt x="2508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3" name="Google Shape;1883;p61"/>
              <p:cNvSpPr/>
              <p:nvPr/>
            </p:nvSpPr>
            <p:spPr>
              <a:xfrm rot="-1217477">
                <a:off x="2593733" y="1745258"/>
                <a:ext cx="648337" cy="1057222"/>
              </a:xfrm>
              <a:custGeom>
                <a:avLst/>
                <a:gdLst/>
                <a:ahLst/>
                <a:cxnLst/>
                <a:rect l="l" t="t" r="r" b="b"/>
                <a:pathLst>
                  <a:path w="35186" h="57384" extrusionOk="0">
                    <a:moveTo>
                      <a:pt x="17593" y="1"/>
                    </a:moveTo>
                    <a:cubicBezTo>
                      <a:pt x="7937" y="1"/>
                      <a:pt x="112" y="7382"/>
                      <a:pt x="112" y="16538"/>
                    </a:cubicBezTo>
                    <a:cubicBezTo>
                      <a:pt x="112" y="19258"/>
                      <a:pt x="778" y="21922"/>
                      <a:pt x="2110" y="24252"/>
                    </a:cubicBezTo>
                    <a:cubicBezTo>
                      <a:pt x="2887" y="25695"/>
                      <a:pt x="2831" y="27471"/>
                      <a:pt x="1943" y="28803"/>
                    </a:cubicBezTo>
                    <a:cubicBezTo>
                      <a:pt x="667" y="30690"/>
                      <a:pt x="1" y="32854"/>
                      <a:pt x="1" y="35130"/>
                    </a:cubicBezTo>
                    <a:cubicBezTo>
                      <a:pt x="56" y="38293"/>
                      <a:pt x="1333" y="41290"/>
                      <a:pt x="3608" y="43454"/>
                    </a:cubicBezTo>
                    <a:cubicBezTo>
                      <a:pt x="4996" y="44841"/>
                      <a:pt x="5328" y="47006"/>
                      <a:pt x="4441" y="48782"/>
                    </a:cubicBezTo>
                    <a:cubicBezTo>
                      <a:pt x="4163" y="49281"/>
                      <a:pt x="3997" y="49892"/>
                      <a:pt x="3997" y="50446"/>
                    </a:cubicBezTo>
                    <a:cubicBezTo>
                      <a:pt x="3997" y="54331"/>
                      <a:pt x="10101" y="57383"/>
                      <a:pt x="17593" y="57383"/>
                    </a:cubicBezTo>
                    <a:cubicBezTo>
                      <a:pt x="25030" y="57383"/>
                      <a:pt x="31134" y="54276"/>
                      <a:pt x="31134" y="50446"/>
                    </a:cubicBezTo>
                    <a:cubicBezTo>
                      <a:pt x="31134" y="49892"/>
                      <a:pt x="30968" y="49281"/>
                      <a:pt x="30690" y="48782"/>
                    </a:cubicBezTo>
                    <a:cubicBezTo>
                      <a:pt x="29802" y="47006"/>
                      <a:pt x="30135" y="44897"/>
                      <a:pt x="31523" y="43509"/>
                    </a:cubicBezTo>
                    <a:cubicBezTo>
                      <a:pt x="33798" y="41290"/>
                      <a:pt x="35130" y="38293"/>
                      <a:pt x="35185" y="35130"/>
                    </a:cubicBezTo>
                    <a:cubicBezTo>
                      <a:pt x="35130" y="32854"/>
                      <a:pt x="34464" y="30690"/>
                      <a:pt x="33188" y="28803"/>
                    </a:cubicBezTo>
                    <a:cubicBezTo>
                      <a:pt x="32300" y="27471"/>
                      <a:pt x="32244" y="25695"/>
                      <a:pt x="33021" y="24252"/>
                    </a:cubicBezTo>
                    <a:cubicBezTo>
                      <a:pt x="34353" y="21922"/>
                      <a:pt x="35019" y="19258"/>
                      <a:pt x="35074" y="16538"/>
                    </a:cubicBezTo>
                    <a:cubicBezTo>
                      <a:pt x="35074" y="7382"/>
                      <a:pt x="27194" y="1"/>
                      <a:pt x="175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4" name="Google Shape;1884;p61"/>
              <p:cNvSpPr/>
              <p:nvPr/>
            </p:nvSpPr>
            <p:spPr>
              <a:xfrm rot="-1217477">
                <a:off x="2960248" y="2310035"/>
                <a:ext cx="173868" cy="626772"/>
              </a:xfrm>
              <a:custGeom>
                <a:avLst/>
                <a:gdLst/>
                <a:ahLst/>
                <a:cxnLst/>
                <a:rect l="l" t="t" r="r" b="b"/>
                <a:pathLst>
                  <a:path w="9436" h="34020" extrusionOk="0">
                    <a:moveTo>
                      <a:pt x="4718" y="1"/>
                    </a:moveTo>
                    <a:cubicBezTo>
                      <a:pt x="4718" y="1"/>
                      <a:pt x="1" y="13708"/>
                      <a:pt x="1" y="23365"/>
                    </a:cubicBezTo>
                    <a:cubicBezTo>
                      <a:pt x="1" y="33021"/>
                      <a:pt x="2054" y="34020"/>
                      <a:pt x="4718" y="34020"/>
                    </a:cubicBezTo>
                    <a:cubicBezTo>
                      <a:pt x="7326" y="34020"/>
                      <a:pt x="9435" y="33021"/>
                      <a:pt x="9435" y="23365"/>
                    </a:cubicBezTo>
                    <a:cubicBezTo>
                      <a:pt x="9435" y="13708"/>
                      <a:pt x="4718" y="1"/>
                      <a:pt x="47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61"/>
              <p:cNvSpPr/>
              <p:nvPr/>
            </p:nvSpPr>
            <p:spPr>
              <a:xfrm rot="-1217477">
                <a:off x="2863327" y="2417594"/>
                <a:ext cx="126826" cy="125778"/>
              </a:xfrm>
              <a:custGeom>
                <a:avLst/>
                <a:gdLst/>
                <a:ahLst/>
                <a:cxnLst/>
                <a:rect l="l" t="t" r="r" b="b"/>
                <a:pathLst>
                  <a:path w="6883" h="6827" extrusionOk="0">
                    <a:moveTo>
                      <a:pt x="1" y="0"/>
                    </a:moveTo>
                    <a:lnTo>
                      <a:pt x="2165" y="3441"/>
                    </a:lnTo>
                    <a:lnTo>
                      <a:pt x="4329" y="6826"/>
                    </a:lnTo>
                    <a:lnTo>
                      <a:pt x="5606" y="5550"/>
                    </a:lnTo>
                    <a:lnTo>
                      <a:pt x="6882" y="4273"/>
                    </a:lnTo>
                    <a:lnTo>
                      <a:pt x="3441" y="210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6" name="Google Shape;1886;p61"/>
              <p:cNvSpPr/>
              <p:nvPr/>
            </p:nvSpPr>
            <p:spPr>
              <a:xfrm rot="-1217477">
                <a:off x="2889303" y="2549708"/>
                <a:ext cx="126808" cy="125778"/>
              </a:xfrm>
              <a:custGeom>
                <a:avLst/>
                <a:gdLst/>
                <a:ahLst/>
                <a:cxnLst/>
                <a:rect l="l" t="t" r="r" b="b"/>
                <a:pathLst>
                  <a:path w="6882" h="6827" extrusionOk="0">
                    <a:moveTo>
                      <a:pt x="0" y="1"/>
                    </a:moveTo>
                    <a:lnTo>
                      <a:pt x="2165" y="3441"/>
                    </a:lnTo>
                    <a:lnTo>
                      <a:pt x="4329" y="6827"/>
                    </a:lnTo>
                    <a:lnTo>
                      <a:pt x="5605" y="5550"/>
                    </a:lnTo>
                    <a:lnTo>
                      <a:pt x="6882" y="4329"/>
                    </a:lnTo>
                    <a:lnTo>
                      <a:pt x="3441" y="210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7" name="Google Shape;1887;p61"/>
              <p:cNvSpPr/>
              <p:nvPr/>
            </p:nvSpPr>
            <p:spPr>
              <a:xfrm rot="-1217477">
                <a:off x="2982255" y="2373612"/>
                <a:ext cx="126808" cy="125778"/>
              </a:xfrm>
              <a:custGeom>
                <a:avLst/>
                <a:gdLst/>
                <a:ahLst/>
                <a:cxnLst/>
                <a:rect l="l" t="t" r="r" b="b"/>
                <a:pathLst>
                  <a:path w="6882" h="6827" extrusionOk="0">
                    <a:moveTo>
                      <a:pt x="6882" y="0"/>
                    </a:moveTo>
                    <a:lnTo>
                      <a:pt x="3441" y="2109"/>
                    </a:lnTo>
                    <a:lnTo>
                      <a:pt x="0" y="4273"/>
                    </a:lnTo>
                    <a:lnTo>
                      <a:pt x="1277" y="5550"/>
                    </a:lnTo>
                    <a:lnTo>
                      <a:pt x="2553" y="6826"/>
                    </a:lnTo>
                    <a:lnTo>
                      <a:pt x="4717" y="3441"/>
                    </a:lnTo>
                    <a:lnTo>
                      <a:pt x="6882" y="0"/>
                    </a:lnTo>
                    <a:close/>
                  </a:path>
                </a:pathLst>
              </a:custGeom>
              <a:solidFill>
                <a:srgbClr val="FFFF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" name="Google Shape;1888;p61"/>
              <p:cNvSpPr/>
              <p:nvPr/>
            </p:nvSpPr>
            <p:spPr>
              <a:xfrm rot="-1217477">
                <a:off x="3047544" y="2491182"/>
                <a:ext cx="126808" cy="125778"/>
              </a:xfrm>
              <a:custGeom>
                <a:avLst/>
                <a:gdLst/>
                <a:ahLst/>
                <a:cxnLst/>
                <a:rect l="l" t="t" r="r" b="b"/>
                <a:pathLst>
                  <a:path w="6882" h="6827" extrusionOk="0">
                    <a:moveTo>
                      <a:pt x="6882" y="1"/>
                    </a:moveTo>
                    <a:lnTo>
                      <a:pt x="3441" y="2109"/>
                    </a:lnTo>
                    <a:lnTo>
                      <a:pt x="0" y="4329"/>
                    </a:lnTo>
                    <a:lnTo>
                      <a:pt x="1276" y="5550"/>
                    </a:lnTo>
                    <a:lnTo>
                      <a:pt x="2553" y="6827"/>
                    </a:lnTo>
                    <a:lnTo>
                      <a:pt x="4717" y="3441"/>
                    </a:lnTo>
                    <a:lnTo>
                      <a:pt x="6882" y="1"/>
                    </a:lnTo>
                    <a:close/>
                  </a:path>
                </a:pathLst>
              </a:custGeom>
              <a:solidFill>
                <a:srgbClr val="FFFF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89" name="Google Shape;1889;p61"/>
            <p:cNvGrpSpPr/>
            <p:nvPr/>
          </p:nvGrpSpPr>
          <p:grpSpPr>
            <a:xfrm>
              <a:off x="3505770" y="1775585"/>
              <a:ext cx="419242" cy="1196353"/>
              <a:chOff x="3505770" y="1775585"/>
              <a:chExt cx="419242" cy="1196353"/>
            </a:xfrm>
          </p:grpSpPr>
          <p:sp>
            <p:nvSpPr>
              <p:cNvPr id="1890" name="Google Shape;1890;p61"/>
              <p:cNvSpPr/>
              <p:nvPr/>
            </p:nvSpPr>
            <p:spPr>
              <a:xfrm>
                <a:off x="3538493" y="1811348"/>
                <a:ext cx="176898" cy="273316"/>
              </a:xfrm>
              <a:custGeom>
                <a:avLst/>
                <a:gdLst/>
                <a:ahLst/>
                <a:cxnLst/>
                <a:rect l="l" t="t" r="r" b="b"/>
                <a:pathLst>
                  <a:path w="9601" h="14834" extrusionOk="0">
                    <a:moveTo>
                      <a:pt x="3312" y="0"/>
                    </a:moveTo>
                    <a:cubicBezTo>
                      <a:pt x="3149" y="0"/>
                      <a:pt x="2988" y="19"/>
                      <a:pt x="2830" y="57"/>
                    </a:cubicBezTo>
                    <a:cubicBezTo>
                      <a:pt x="777" y="612"/>
                      <a:pt x="0" y="4386"/>
                      <a:pt x="1110" y="8437"/>
                    </a:cubicBezTo>
                    <a:cubicBezTo>
                      <a:pt x="2076" y="12147"/>
                      <a:pt x="4298" y="14833"/>
                      <a:pt x="6242" y="14833"/>
                    </a:cubicBezTo>
                    <a:cubicBezTo>
                      <a:pt x="6421" y="14833"/>
                      <a:pt x="6598" y="14811"/>
                      <a:pt x="6771" y="14764"/>
                    </a:cubicBezTo>
                    <a:cubicBezTo>
                      <a:pt x="8824" y="14209"/>
                      <a:pt x="9601" y="10491"/>
                      <a:pt x="8547" y="6439"/>
                    </a:cubicBezTo>
                    <a:cubicBezTo>
                      <a:pt x="7522" y="2700"/>
                      <a:pt x="5268" y="0"/>
                      <a:pt x="331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1" name="Google Shape;1891;p61"/>
              <p:cNvSpPr/>
              <p:nvPr/>
            </p:nvSpPr>
            <p:spPr>
              <a:xfrm>
                <a:off x="3719463" y="1813411"/>
                <a:ext cx="170781" cy="269963"/>
              </a:xfrm>
              <a:custGeom>
                <a:avLst/>
                <a:gdLst/>
                <a:ahLst/>
                <a:cxnLst/>
                <a:rect l="l" t="t" r="r" b="b"/>
                <a:pathLst>
                  <a:path w="9269" h="14652" extrusionOk="0">
                    <a:moveTo>
                      <a:pt x="6605" y="1"/>
                    </a:moveTo>
                    <a:cubicBezTo>
                      <a:pt x="4108" y="556"/>
                      <a:pt x="1777" y="2998"/>
                      <a:pt x="889" y="6327"/>
                    </a:cubicBezTo>
                    <a:cubicBezTo>
                      <a:pt x="1" y="9657"/>
                      <a:pt x="778" y="12876"/>
                      <a:pt x="2665" y="14652"/>
                    </a:cubicBezTo>
                    <a:cubicBezTo>
                      <a:pt x="5162" y="14097"/>
                      <a:pt x="7493" y="11600"/>
                      <a:pt x="8381" y="8325"/>
                    </a:cubicBezTo>
                    <a:cubicBezTo>
                      <a:pt x="9269" y="4996"/>
                      <a:pt x="8492" y="1721"/>
                      <a:pt x="660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" name="Google Shape;1892;p61"/>
              <p:cNvSpPr/>
              <p:nvPr/>
            </p:nvSpPr>
            <p:spPr>
              <a:xfrm>
                <a:off x="3644824" y="1775585"/>
                <a:ext cx="142149" cy="313925"/>
              </a:xfrm>
              <a:custGeom>
                <a:avLst/>
                <a:gdLst/>
                <a:ahLst/>
                <a:cxnLst/>
                <a:rect l="l" t="t" r="r" b="b"/>
                <a:pathLst>
                  <a:path w="7715" h="17038" extrusionOk="0">
                    <a:moveTo>
                      <a:pt x="3885" y="1"/>
                    </a:moveTo>
                    <a:cubicBezTo>
                      <a:pt x="1721" y="1"/>
                      <a:pt x="1" y="3830"/>
                      <a:pt x="1" y="8491"/>
                    </a:cubicBezTo>
                    <a:cubicBezTo>
                      <a:pt x="1" y="13209"/>
                      <a:pt x="1721" y="17038"/>
                      <a:pt x="3885" y="17038"/>
                    </a:cubicBezTo>
                    <a:cubicBezTo>
                      <a:pt x="5994" y="17038"/>
                      <a:pt x="7715" y="13209"/>
                      <a:pt x="7715" y="8491"/>
                    </a:cubicBezTo>
                    <a:cubicBezTo>
                      <a:pt x="7715" y="3830"/>
                      <a:pt x="5994" y="1"/>
                      <a:pt x="388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" name="Google Shape;1893;p61"/>
              <p:cNvSpPr/>
              <p:nvPr/>
            </p:nvSpPr>
            <p:spPr>
              <a:xfrm>
                <a:off x="3505770" y="2008716"/>
                <a:ext cx="419242" cy="963222"/>
              </a:xfrm>
              <a:custGeom>
                <a:avLst/>
                <a:gdLst/>
                <a:ahLst/>
                <a:cxnLst/>
                <a:rect l="l" t="t" r="r" b="b"/>
                <a:pathLst>
                  <a:path w="22754" h="52278" extrusionOk="0">
                    <a:moveTo>
                      <a:pt x="6660" y="1"/>
                    </a:moveTo>
                    <a:cubicBezTo>
                      <a:pt x="3053" y="1"/>
                      <a:pt x="56" y="2942"/>
                      <a:pt x="56" y="6549"/>
                    </a:cubicBezTo>
                    <a:cubicBezTo>
                      <a:pt x="0" y="22477"/>
                      <a:pt x="3774" y="38182"/>
                      <a:pt x="11155" y="52278"/>
                    </a:cubicBezTo>
                    <a:cubicBezTo>
                      <a:pt x="18702" y="38237"/>
                      <a:pt x="22643" y="22588"/>
                      <a:pt x="22754" y="6660"/>
                    </a:cubicBezTo>
                    <a:cubicBezTo>
                      <a:pt x="22754" y="3053"/>
                      <a:pt x="19812" y="56"/>
                      <a:pt x="16205" y="56"/>
                    </a:cubicBezTo>
                    <a:lnTo>
                      <a:pt x="6660" y="1"/>
                    </a:lnTo>
                    <a:close/>
                  </a:path>
                </a:pathLst>
              </a:custGeom>
              <a:solidFill>
                <a:srgbClr val="F2F2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" name="Google Shape;1894;p61"/>
              <p:cNvSpPr/>
              <p:nvPr/>
            </p:nvSpPr>
            <p:spPr>
              <a:xfrm>
                <a:off x="3572229" y="2009729"/>
                <a:ext cx="287338" cy="962209"/>
              </a:xfrm>
              <a:custGeom>
                <a:avLst/>
                <a:gdLst/>
                <a:ahLst/>
                <a:cxnLst/>
                <a:rect l="l" t="t" r="r" b="b"/>
                <a:pathLst>
                  <a:path w="15595" h="52223" extrusionOk="0">
                    <a:moveTo>
                      <a:pt x="6560" y="0"/>
                    </a:moveTo>
                    <a:cubicBezTo>
                      <a:pt x="2997" y="0"/>
                      <a:pt x="56" y="2920"/>
                      <a:pt x="56" y="6494"/>
                    </a:cubicBezTo>
                    <a:cubicBezTo>
                      <a:pt x="1" y="22422"/>
                      <a:pt x="167" y="38127"/>
                      <a:pt x="7548" y="52223"/>
                    </a:cubicBezTo>
                    <a:cubicBezTo>
                      <a:pt x="15095" y="38182"/>
                      <a:pt x="15484" y="22533"/>
                      <a:pt x="15539" y="6605"/>
                    </a:cubicBezTo>
                    <a:cubicBezTo>
                      <a:pt x="15595" y="2942"/>
                      <a:pt x="12654" y="1"/>
                      <a:pt x="9046" y="1"/>
                    </a:cubicBezTo>
                    <a:lnTo>
                      <a:pt x="6660" y="1"/>
                    </a:lnTo>
                    <a:cubicBezTo>
                      <a:pt x="6627" y="1"/>
                      <a:pt x="6593" y="0"/>
                      <a:pt x="6560" y="0"/>
                    </a:cubicBezTo>
                    <a:close/>
                  </a:path>
                </a:pathLst>
              </a:custGeom>
              <a:solidFill>
                <a:srgbClr val="FFFF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61"/>
              <p:cNvSpPr/>
              <p:nvPr/>
            </p:nvSpPr>
            <p:spPr>
              <a:xfrm>
                <a:off x="3536448" y="2254118"/>
                <a:ext cx="100214" cy="35818"/>
              </a:xfrm>
              <a:custGeom>
                <a:avLst/>
                <a:gdLst/>
                <a:ahLst/>
                <a:cxnLst/>
                <a:rect l="l" t="t" r="r" b="b"/>
                <a:pathLst>
                  <a:path w="5439" h="1944" extrusionOk="0">
                    <a:moveTo>
                      <a:pt x="999" y="1"/>
                    </a:moveTo>
                    <a:cubicBezTo>
                      <a:pt x="444" y="1"/>
                      <a:pt x="0" y="445"/>
                      <a:pt x="0" y="1000"/>
                    </a:cubicBezTo>
                    <a:cubicBezTo>
                      <a:pt x="0" y="1499"/>
                      <a:pt x="444" y="1943"/>
                      <a:pt x="999" y="1943"/>
                    </a:cubicBezTo>
                    <a:lnTo>
                      <a:pt x="4495" y="1943"/>
                    </a:lnTo>
                    <a:cubicBezTo>
                      <a:pt x="5050" y="1943"/>
                      <a:pt x="5439" y="1499"/>
                      <a:pt x="5439" y="1000"/>
                    </a:cubicBezTo>
                    <a:cubicBezTo>
                      <a:pt x="5439" y="445"/>
                      <a:pt x="5050" y="1"/>
                      <a:pt x="4495" y="1"/>
                    </a:cubicBezTo>
                    <a:close/>
                  </a:path>
                </a:pathLst>
              </a:custGeom>
              <a:solidFill>
                <a:srgbClr val="F2F2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" name="Google Shape;1896;p61"/>
              <p:cNvSpPr/>
              <p:nvPr/>
            </p:nvSpPr>
            <p:spPr>
              <a:xfrm>
                <a:off x="3624372" y="2439196"/>
                <a:ext cx="100232" cy="35800"/>
              </a:xfrm>
              <a:custGeom>
                <a:avLst/>
                <a:gdLst/>
                <a:ahLst/>
                <a:cxnLst/>
                <a:rect l="l" t="t" r="r" b="b"/>
                <a:pathLst>
                  <a:path w="5440" h="1943" extrusionOk="0">
                    <a:moveTo>
                      <a:pt x="944" y="0"/>
                    </a:moveTo>
                    <a:cubicBezTo>
                      <a:pt x="445" y="0"/>
                      <a:pt x="1" y="444"/>
                      <a:pt x="1" y="944"/>
                    </a:cubicBezTo>
                    <a:cubicBezTo>
                      <a:pt x="1" y="1499"/>
                      <a:pt x="445" y="1943"/>
                      <a:pt x="944" y="1943"/>
                    </a:cubicBezTo>
                    <a:lnTo>
                      <a:pt x="4496" y="1943"/>
                    </a:lnTo>
                    <a:cubicBezTo>
                      <a:pt x="4995" y="1943"/>
                      <a:pt x="5439" y="1499"/>
                      <a:pt x="5439" y="944"/>
                    </a:cubicBezTo>
                    <a:cubicBezTo>
                      <a:pt x="5439" y="444"/>
                      <a:pt x="4995" y="0"/>
                      <a:pt x="4496" y="0"/>
                    </a:cubicBezTo>
                    <a:close/>
                  </a:path>
                </a:pathLst>
              </a:custGeom>
              <a:solidFill>
                <a:srgbClr val="F2F2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" name="Google Shape;1897;p61"/>
              <p:cNvSpPr/>
              <p:nvPr/>
            </p:nvSpPr>
            <p:spPr>
              <a:xfrm>
                <a:off x="3781850" y="2128349"/>
                <a:ext cx="100214" cy="34786"/>
              </a:xfrm>
              <a:custGeom>
                <a:avLst/>
                <a:gdLst/>
                <a:ahLst/>
                <a:cxnLst/>
                <a:rect l="l" t="t" r="r" b="b"/>
                <a:pathLst>
                  <a:path w="5439" h="1888" extrusionOk="0">
                    <a:moveTo>
                      <a:pt x="944" y="1"/>
                    </a:moveTo>
                    <a:cubicBezTo>
                      <a:pt x="444" y="1"/>
                      <a:pt x="0" y="389"/>
                      <a:pt x="0" y="944"/>
                    </a:cubicBezTo>
                    <a:cubicBezTo>
                      <a:pt x="0" y="1499"/>
                      <a:pt x="444" y="1888"/>
                      <a:pt x="944" y="1888"/>
                    </a:cubicBezTo>
                    <a:lnTo>
                      <a:pt x="4495" y="1888"/>
                    </a:lnTo>
                    <a:cubicBezTo>
                      <a:pt x="4995" y="1888"/>
                      <a:pt x="5439" y="1499"/>
                      <a:pt x="5439" y="944"/>
                    </a:cubicBezTo>
                    <a:cubicBezTo>
                      <a:pt x="5439" y="389"/>
                      <a:pt x="4995" y="1"/>
                      <a:pt x="4495" y="1"/>
                    </a:cubicBezTo>
                    <a:close/>
                  </a:path>
                </a:pathLst>
              </a:custGeom>
              <a:solidFill>
                <a:srgbClr val="F2F2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" name="Google Shape;1898;p61"/>
              <p:cNvSpPr/>
              <p:nvPr/>
            </p:nvSpPr>
            <p:spPr>
              <a:xfrm>
                <a:off x="3706179" y="2337970"/>
                <a:ext cx="72613" cy="35800"/>
              </a:xfrm>
              <a:custGeom>
                <a:avLst/>
                <a:gdLst/>
                <a:ahLst/>
                <a:cxnLst/>
                <a:rect l="l" t="t" r="r" b="b"/>
                <a:pathLst>
                  <a:path w="3941" h="1943" extrusionOk="0">
                    <a:moveTo>
                      <a:pt x="999" y="0"/>
                    </a:moveTo>
                    <a:cubicBezTo>
                      <a:pt x="444" y="0"/>
                      <a:pt x="1" y="444"/>
                      <a:pt x="1" y="944"/>
                    </a:cubicBezTo>
                    <a:cubicBezTo>
                      <a:pt x="1" y="1499"/>
                      <a:pt x="444" y="1943"/>
                      <a:pt x="999" y="1943"/>
                    </a:cubicBezTo>
                    <a:lnTo>
                      <a:pt x="2997" y="1943"/>
                    </a:lnTo>
                    <a:cubicBezTo>
                      <a:pt x="3552" y="1943"/>
                      <a:pt x="3941" y="1499"/>
                      <a:pt x="3941" y="944"/>
                    </a:cubicBezTo>
                    <a:cubicBezTo>
                      <a:pt x="3941" y="444"/>
                      <a:pt x="3552" y="0"/>
                      <a:pt x="2997" y="0"/>
                    </a:cubicBezTo>
                    <a:close/>
                  </a:path>
                </a:pathLst>
              </a:custGeom>
              <a:solidFill>
                <a:srgbClr val="F2F2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" name="Google Shape;1899;p61"/>
              <p:cNvSpPr/>
              <p:nvPr/>
            </p:nvSpPr>
            <p:spPr>
              <a:xfrm>
                <a:off x="3691863" y="2575191"/>
                <a:ext cx="72613" cy="35800"/>
              </a:xfrm>
              <a:custGeom>
                <a:avLst/>
                <a:gdLst/>
                <a:ahLst/>
                <a:cxnLst/>
                <a:rect l="l" t="t" r="r" b="b"/>
                <a:pathLst>
                  <a:path w="3941" h="1943" extrusionOk="0">
                    <a:moveTo>
                      <a:pt x="944" y="0"/>
                    </a:moveTo>
                    <a:cubicBezTo>
                      <a:pt x="445" y="0"/>
                      <a:pt x="1" y="444"/>
                      <a:pt x="1" y="999"/>
                    </a:cubicBezTo>
                    <a:cubicBezTo>
                      <a:pt x="1" y="1499"/>
                      <a:pt x="445" y="1943"/>
                      <a:pt x="944" y="1943"/>
                    </a:cubicBezTo>
                    <a:lnTo>
                      <a:pt x="2997" y="1943"/>
                    </a:lnTo>
                    <a:cubicBezTo>
                      <a:pt x="3497" y="1943"/>
                      <a:pt x="3941" y="1499"/>
                      <a:pt x="3941" y="999"/>
                    </a:cubicBezTo>
                    <a:cubicBezTo>
                      <a:pt x="3941" y="444"/>
                      <a:pt x="3497" y="0"/>
                      <a:pt x="2997" y="0"/>
                    </a:cubicBezTo>
                    <a:close/>
                  </a:path>
                </a:pathLst>
              </a:custGeom>
              <a:solidFill>
                <a:srgbClr val="F2F2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0" name="Google Shape;1900;p61"/>
              <p:cNvSpPr/>
              <p:nvPr/>
            </p:nvSpPr>
            <p:spPr>
              <a:xfrm>
                <a:off x="3676533" y="2128275"/>
                <a:ext cx="61355" cy="34952"/>
              </a:xfrm>
              <a:custGeom>
                <a:avLst/>
                <a:gdLst/>
                <a:ahLst/>
                <a:cxnLst/>
                <a:rect l="l" t="t" r="r" b="b"/>
                <a:pathLst>
                  <a:path w="3330" h="1897" extrusionOk="0">
                    <a:moveTo>
                      <a:pt x="2424" y="0"/>
                    </a:moveTo>
                    <a:cubicBezTo>
                      <a:pt x="2394" y="0"/>
                      <a:pt x="2362" y="2"/>
                      <a:pt x="2331" y="5"/>
                    </a:cubicBezTo>
                    <a:lnTo>
                      <a:pt x="944" y="5"/>
                    </a:lnTo>
                    <a:cubicBezTo>
                      <a:pt x="444" y="5"/>
                      <a:pt x="0" y="393"/>
                      <a:pt x="0" y="948"/>
                    </a:cubicBezTo>
                    <a:cubicBezTo>
                      <a:pt x="0" y="1503"/>
                      <a:pt x="444" y="1892"/>
                      <a:pt x="944" y="1892"/>
                    </a:cubicBezTo>
                    <a:lnTo>
                      <a:pt x="2331" y="1892"/>
                    </a:lnTo>
                    <a:cubicBezTo>
                      <a:pt x="2362" y="1895"/>
                      <a:pt x="2394" y="1896"/>
                      <a:pt x="2424" y="1896"/>
                    </a:cubicBezTo>
                    <a:cubicBezTo>
                      <a:pt x="2935" y="1896"/>
                      <a:pt x="3330" y="1472"/>
                      <a:pt x="3330" y="948"/>
                    </a:cubicBezTo>
                    <a:cubicBezTo>
                      <a:pt x="3330" y="425"/>
                      <a:pt x="2935" y="0"/>
                      <a:pt x="2424" y="0"/>
                    </a:cubicBezTo>
                    <a:close/>
                  </a:path>
                </a:pathLst>
              </a:custGeom>
              <a:solidFill>
                <a:srgbClr val="F2F2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1" name="Google Shape;1901;p61"/>
              <p:cNvSpPr/>
              <p:nvPr/>
            </p:nvSpPr>
            <p:spPr>
              <a:xfrm>
                <a:off x="3809451" y="2439196"/>
                <a:ext cx="72613" cy="35800"/>
              </a:xfrm>
              <a:custGeom>
                <a:avLst/>
                <a:gdLst/>
                <a:ahLst/>
                <a:cxnLst/>
                <a:rect l="l" t="t" r="r" b="b"/>
                <a:pathLst>
                  <a:path w="3941" h="1943" extrusionOk="0">
                    <a:moveTo>
                      <a:pt x="1000" y="0"/>
                    </a:moveTo>
                    <a:cubicBezTo>
                      <a:pt x="445" y="0"/>
                      <a:pt x="1" y="444"/>
                      <a:pt x="1" y="944"/>
                    </a:cubicBezTo>
                    <a:cubicBezTo>
                      <a:pt x="1" y="1499"/>
                      <a:pt x="445" y="1943"/>
                      <a:pt x="1000" y="1943"/>
                    </a:cubicBezTo>
                    <a:lnTo>
                      <a:pt x="2997" y="1943"/>
                    </a:lnTo>
                    <a:cubicBezTo>
                      <a:pt x="3497" y="1943"/>
                      <a:pt x="3941" y="1499"/>
                      <a:pt x="3941" y="944"/>
                    </a:cubicBezTo>
                    <a:cubicBezTo>
                      <a:pt x="3941" y="444"/>
                      <a:pt x="3497" y="0"/>
                      <a:pt x="2997" y="0"/>
                    </a:cubicBezTo>
                    <a:close/>
                  </a:path>
                </a:pathLst>
              </a:custGeom>
              <a:solidFill>
                <a:srgbClr val="F2F2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2" name="Google Shape;1902;p61"/>
              <p:cNvSpPr/>
              <p:nvPr/>
            </p:nvSpPr>
            <p:spPr>
              <a:xfrm>
                <a:off x="3664262" y="2730606"/>
                <a:ext cx="55220" cy="35818"/>
              </a:xfrm>
              <a:custGeom>
                <a:avLst/>
                <a:gdLst/>
                <a:ahLst/>
                <a:cxnLst/>
                <a:rect l="l" t="t" r="r" b="b"/>
                <a:pathLst>
                  <a:path w="2997" h="1944" extrusionOk="0">
                    <a:moveTo>
                      <a:pt x="944" y="1"/>
                    </a:moveTo>
                    <a:cubicBezTo>
                      <a:pt x="389" y="1"/>
                      <a:pt x="0" y="445"/>
                      <a:pt x="0" y="944"/>
                    </a:cubicBezTo>
                    <a:cubicBezTo>
                      <a:pt x="0" y="1499"/>
                      <a:pt x="389" y="1943"/>
                      <a:pt x="944" y="1943"/>
                    </a:cubicBezTo>
                    <a:lnTo>
                      <a:pt x="2054" y="1943"/>
                    </a:lnTo>
                    <a:cubicBezTo>
                      <a:pt x="2553" y="1943"/>
                      <a:pt x="2997" y="1499"/>
                      <a:pt x="2997" y="944"/>
                    </a:cubicBezTo>
                    <a:cubicBezTo>
                      <a:pt x="2997" y="445"/>
                      <a:pt x="2553" y="1"/>
                      <a:pt x="2054" y="1"/>
                    </a:cubicBezTo>
                    <a:close/>
                  </a:path>
                </a:pathLst>
              </a:custGeom>
              <a:solidFill>
                <a:srgbClr val="F2F2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03" name="Google Shape;1903;p61"/>
            <p:cNvGrpSpPr/>
            <p:nvPr/>
          </p:nvGrpSpPr>
          <p:grpSpPr>
            <a:xfrm>
              <a:off x="3956704" y="1757178"/>
              <a:ext cx="441739" cy="1214777"/>
              <a:chOff x="3956704" y="1757178"/>
              <a:chExt cx="441739" cy="1214777"/>
            </a:xfrm>
          </p:grpSpPr>
          <p:sp>
            <p:nvSpPr>
              <p:cNvPr id="1904" name="Google Shape;1904;p61"/>
              <p:cNvSpPr/>
              <p:nvPr/>
            </p:nvSpPr>
            <p:spPr>
              <a:xfrm>
                <a:off x="4147900" y="1866586"/>
                <a:ext cx="71600" cy="573644"/>
              </a:xfrm>
              <a:custGeom>
                <a:avLst/>
                <a:gdLst/>
                <a:ahLst/>
                <a:cxnLst/>
                <a:rect l="l" t="t" r="r" b="b"/>
                <a:pathLst>
                  <a:path w="3886" h="31134" extrusionOk="0">
                    <a:moveTo>
                      <a:pt x="3220" y="1"/>
                    </a:moveTo>
                    <a:lnTo>
                      <a:pt x="1" y="112"/>
                    </a:lnTo>
                    <a:cubicBezTo>
                      <a:pt x="611" y="12432"/>
                      <a:pt x="667" y="18758"/>
                      <a:pt x="334" y="31078"/>
                    </a:cubicBezTo>
                    <a:lnTo>
                      <a:pt x="3553" y="31134"/>
                    </a:lnTo>
                    <a:cubicBezTo>
                      <a:pt x="3886" y="18758"/>
                      <a:pt x="3775" y="12376"/>
                      <a:pt x="3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5" name="Google Shape;1905;p61"/>
              <p:cNvSpPr/>
              <p:nvPr/>
            </p:nvSpPr>
            <p:spPr>
              <a:xfrm>
                <a:off x="4169383" y="1757178"/>
                <a:ext cx="228028" cy="729077"/>
              </a:xfrm>
              <a:custGeom>
                <a:avLst/>
                <a:gdLst/>
                <a:ahLst/>
                <a:cxnLst/>
                <a:rect l="l" t="t" r="r" b="b"/>
                <a:pathLst>
                  <a:path w="12376" h="39570" extrusionOk="0">
                    <a:moveTo>
                      <a:pt x="9435" y="1"/>
                    </a:moveTo>
                    <a:cubicBezTo>
                      <a:pt x="4384" y="12543"/>
                      <a:pt x="1221" y="25751"/>
                      <a:pt x="0" y="39236"/>
                    </a:cubicBezTo>
                    <a:lnTo>
                      <a:pt x="3164" y="39569"/>
                    </a:lnTo>
                    <a:cubicBezTo>
                      <a:pt x="4329" y="26361"/>
                      <a:pt x="7437" y="13431"/>
                      <a:pt x="12376" y="1166"/>
                    </a:cubicBezTo>
                    <a:lnTo>
                      <a:pt x="943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6" name="Google Shape;1906;p61"/>
              <p:cNvSpPr/>
              <p:nvPr/>
            </p:nvSpPr>
            <p:spPr>
              <a:xfrm>
                <a:off x="4163248" y="2075175"/>
                <a:ext cx="235195" cy="443803"/>
              </a:xfrm>
              <a:custGeom>
                <a:avLst/>
                <a:gdLst/>
                <a:ahLst/>
                <a:cxnLst/>
                <a:rect l="l" t="t" r="r" b="b"/>
                <a:pathLst>
                  <a:path w="12765" h="24087" extrusionOk="0">
                    <a:moveTo>
                      <a:pt x="9990" y="1"/>
                    </a:moveTo>
                    <a:cubicBezTo>
                      <a:pt x="5716" y="7271"/>
                      <a:pt x="2387" y="15040"/>
                      <a:pt x="0" y="23198"/>
                    </a:cubicBezTo>
                    <a:lnTo>
                      <a:pt x="3108" y="24086"/>
                    </a:lnTo>
                    <a:cubicBezTo>
                      <a:pt x="5383" y="16206"/>
                      <a:pt x="8602" y="8714"/>
                      <a:pt x="12764" y="1610"/>
                    </a:cubicBezTo>
                    <a:lnTo>
                      <a:pt x="999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7" name="Google Shape;1907;p61"/>
              <p:cNvSpPr/>
              <p:nvPr/>
            </p:nvSpPr>
            <p:spPr>
              <a:xfrm>
                <a:off x="3956704" y="1987251"/>
                <a:ext cx="264841" cy="567508"/>
              </a:xfrm>
              <a:custGeom>
                <a:avLst/>
                <a:gdLst/>
                <a:ahLst/>
                <a:cxnLst/>
                <a:rect l="l" t="t" r="r" b="b"/>
                <a:pathLst>
                  <a:path w="14374" h="30801" extrusionOk="0">
                    <a:moveTo>
                      <a:pt x="2830" y="0"/>
                    </a:moveTo>
                    <a:lnTo>
                      <a:pt x="0" y="1443"/>
                    </a:lnTo>
                    <a:cubicBezTo>
                      <a:pt x="4662" y="10822"/>
                      <a:pt x="8436" y="20645"/>
                      <a:pt x="11266" y="30801"/>
                    </a:cubicBezTo>
                    <a:lnTo>
                      <a:pt x="14374" y="29968"/>
                    </a:lnTo>
                    <a:cubicBezTo>
                      <a:pt x="11488" y="19590"/>
                      <a:pt x="7659" y="9601"/>
                      <a:pt x="28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" name="Google Shape;1908;p61"/>
              <p:cNvSpPr/>
              <p:nvPr/>
            </p:nvSpPr>
            <p:spPr>
              <a:xfrm>
                <a:off x="4008846" y="1816488"/>
                <a:ext cx="226001" cy="759736"/>
              </a:xfrm>
              <a:custGeom>
                <a:avLst/>
                <a:gdLst/>
                <a:ahLst/>
                <a:cxnLst/>
                <a:rect l="l" t="t" r="r" b="b"/>
                <a:pathLst>
                  <a:path w="12266" h="41234" extrusionOk="0">
                    <a:moveTo>
                      <a:pt x="2942" y="0"/>
                    </a:moveTo>
                    <a:lnTo>
                      <a:pt x="0" y="1166"/>
                    </a:lnTo>
                    <a:cubicBezTo>
                      <a:pt x="5106" y="13985"/>
                      <a:pt x="8158" y="27471"/>
                      <a:pt x="9102" y="41234"/>
                    </a:cubicBezTo>
                    <a:lnTo>
                      <a:pt x="12265" y="41012"/>
                    </a:lnTo>
                    <a:cubicBezTo>
                      <a:pt x="11322" y="26971"/>
                      <a:pt x="8214" y="13097"/>
                      <a:pt x="29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" name="Google Shape;1909;p61"/>
              <p:cNvSpPr/>
              <p:nvPr/>
            </p:nvSpPr>
            <p:spPr>
              <a:xfrm>
                <a:off x="4018041" y="2470887"/>
                <a:ext cx="340531" cy="501068"/>
              </a:xfrm>
              <a:custGeom>
                <a:avLst/>
                <a:gdLst/>
                <a:ahLst/>
                <a:cxnLst/>
                <a:rect l="l" t="t" r="r" b="b"/>
                <a:pathLst>
                  <a:path w="18482" h="27195" extrusionOk="0">
                    <a:moveTo>
                      <a:pt x="11766" y="1"/>
                    </a:moveTo>
                    <a:lnTo>
                      <a:pt x="6605" y="56"/>
                    </a:lnTo>
                    <a:cubicBezTo>
                      <a:pt x="4219" y="4718"/>
                      <a:pt x="1" y="11599"/>
                      <a:pt x="1" y="16095"/>
                    </a:cubicBezTo>
                    <a:cubicBezTo>
                      <a:pt x="1" y="23313"/>
                      <a:pt x="4105" y="27194"/>
                      <a:pt x="9161" y="27194"/>
                    </a:cubicBezTo>
                    <a:cubicBezTo>
                      <a:pt x="9197" y="27194"/>
                      <a:pt x="9233" y="27194"/>
                      <a:pt x="9269" y="27194"/>
                    </a:cubicBezTo>
                    <a:cubicBezTo>
                      <a:pt x="14374" y="27194"/>
                      <a:pt x="18481" y="23309"/>
                      <a:pt x="18481" y="15984"/>
                    </a:cubicBezTo>
                    <a:cubicBezTo>
                      <a:pt x="18481" y="11544"/>
                      <a:pt x="14152" y="4663"/>
                      <a:pt x="11766" y="1"/>
                    </a:cubicBezTo>
                    <a:close/>
                  </a:path>
                </a:pathLst>
              </a:custGeom>
              <a:solidFill>
                <a:srgbClr val="FFFF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10" name="Google Shape;1910;p61"/>
            <p:cNvGrpSpPr/>
            <p:nvPr/>
          </p:nvGrpSpPr>
          <p:grpSpPr>
            <a:xfrm>
              <a:off x="2510857" y="3527909"/>
              <a:ext cx="750542" cy="684599"/>
              <a:chOff x="2510857" y="3527909"/>
              <a:chExt cx="750542" cy="684599"/>
            </a:xfrm>
          </p:grpSpPr>
          <p:sp>
            <p:nvSpPr>
              <p:cNvPr id="1911" name="Google Shape;1911;p61"/>
              <p:cNvSpPr/>
              <p:nvPr/>
            </p:nvSpPr>
            <p:spPr>
              <a:xfrm>
                <a:off x="2510857" y="3527909"/>
                <a:ext cx="750542" cy="684599"/>
              </a:xfrm>
              <a:custGeom>
                <a:avLst/>
                <a:gdLst/>
                <a:ahLst/>
                <a:cxnLst/>
                <a:rect l="l" t="t" r="r" b="b"/>
                <a:pathLst>
                  <a:path w="40735" h="37156" extrusionOk="0">
                    <a:moveTo>
                      <a:pt x="20368" y="1"/>
                    </a:moveTo>
                    <a:cubicBezTo>
                      <a:pt x="15609" y="1"/>
                      <a:pt x="10850" y="1818"/>
                      <a:pt x="7215" y="5453"/>
                    </a:cubicBezTo>
                    <a:cubicBezTo>
                      <a:pt x="0" y="12668"/>
                      <a:pt x="0" y="24433"/>
                      <a:pt x="7215" y="31703"/>
                    </a:cubicBezTo>
                    <a:cubicBezTo>
                      <a:pt x="10850" y="35338"/>
                      <a:pt x="15609" y="37155"/>
                      <a:pt x="20368" y="37155"/>
                    </a:cubicBezTo>
                    <a:cubicBezTo>
                      <a:pt x="25126" y="37155"/>
                      <a:pt x="29885" y="35338"/>
                      <a:pt x="33520" y="31703"/>
                    </a:cubicBezTo>
                    <a:cubicBezTo>
                      <a:pt x="40735" y="24433"/>
                      <a:pt x="40735" y="12668"/>
                      <a:pt x="33520" y="5453"/>
                    </a:cubicBezTo>
                    <a:cubicBezTo>
                      <a:pt x="29885" y="1818"/>
                      <a:pt x="25126" y="1"/>
                      <a:pt x="20368" y="1"/>
                    </a:cubicBezTo>
                    <a:close/>
                  </a:path>
                </a:pathLst>
              </a:custGeom>
              <a:solidFill>
                <a:srgbClr val="E64A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" name="Google Shape;1912;p61"/>
              <p:cNvSpPr/>
              <p:nvPr/>
            </p:nvSpPr>
            <p:spPr>
              <a:xfrm>
                <a:off x="2563000" y="3579628"/>
                <a:ext cx="646257" cy="581180"/>
              </a:xfrm>
              <a:custGeom>
                <a:avLst/>
                <a:gdLst/>
                <a:ahLst/>
                <a:cxnLst/>
                <a:rect l="l" t="t" r="r" b="b"/>
                <a:pathLst>
                  <a:path w="35075" h="31543" extrusionOk="0">
                    <a:moveTo>
                      <a:pt x="17556" y="0"/>
                    </a:moveTo>
                    <a:cubicBezTo>
                      <a:pt x="13227" y="0"/>
                      <a:pt x="8921" y="1774"/>
                      <a:pt x="5828" y="5255"/>
                    </a:cubicBezTo>
                    <a:cubicBezTo>
                      <a:pt x="1" y="11692"/>
                      <a:pt x="500" y="21681"/>
                      <a:pt x="6993" y="27508"/>
                    </a:cubicBezTo>
                    <a:cubicBezTo>
                      <a:pt x="10006" y="30212"/>
                      <a:pt x="13772" y="31542"/>
                      <a:pt x="17519" y="31542"/>
                    </a:cubicBezTo>
                    <a:cubicBezTo>
                      <a:pt x="21849" y="31542"/>
                      <a:pt x="26154" y="29768"/>
                      <a:pt x="29247" y="26288"/>
                    </a:cubicBezTo>
                    <a:cubicBezTo>
                      <a:pt x="35074" y="19795"/>
                      <a:pt x="34575" y="9861"/>
                      <a:pt x="28082" y="4034"/>
                    </a:cubicBezTo>
                    <a:cubicBezTo>
                      <a:pt x="25069" y="1330"/>
                      <a:pt x="21303" y="0"/>
                      <a:pt x="17556" y="0"/>
                    </a:cubicBezTo>
                    <a:close/>
                  </a:path>
                </a:pathLst>
              </a:custGeom>
              <a:solidFill>
                <a:srgbClr val="F351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" name="Google Shape;1913;p61"/>
              <p:cNvSpPr/>
              <p:nvPr/>
            </p:nvSpPr>
            <p:spPr>
              <a:xfrm>
                <a:off x="2735808" y="3719381"/>
                <a:ext cx="300641" cy="300641"/>
              </a:xfrm>
              <a:custGeom>
                <a:avLst/>
                <a:gdLst/>
                <a:ahLst/>
                <a:cxnLst/>
                <a:rect l="l" t="t" r="r" b="b"/>
                <a:pathLst>
                  <a:path w="16317" h="16317" extrusionOk="0">
                    <a:moveTo>
                      <a:pt x="8159" y="0"/>
                    </a:moveTo>
                    <a:cubicBezTo>
                      <a:pt x="3663" y="0"/>
                      <a:pt x="1" y="3663"/>
                      <a:pt x="1" y="8158"/>
                    </a:cubicBezTo>
                    <a:cubicBezTo>
                      <a:pt x="1" y="12709"/>
                      <a:pt x="3663" y="16316"/>
                      <a:pt x="8159" y="16316"/>
                    </a:cubicBezTo>
                    <a:cubicBezTo>
                      <a:pt x="12654" y="16316"/>
                      <a:pt x="16316" y="12709"/>
                      <a:pt x="16316" y="8158"/>
                    </a:cubicBezTo>
                    <a:cubicBezTo>
                      <a:pt x="16316" y="3663"/>
                      <a:pt x="12654" y="0"/>
                      <a:pt x="8159" y="0"/>
                    </a:cubicBezTo>
                    <a:close/>
                  </a:path>
                </a:pathLst>
              </a:custGeom>
              <a:solidFill>
                <a:srgbClr val="E74A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" name="Google Shape;1914;p61"/>
              <p:cNvSpPr/>
              <p:nvPr/>
            </p:nvSpPr>
            <p:spPr>
              <a:xfrm>
                <a:off x="2740930" y="3643452"/>
                <a:ext cx="289383" cy="250543"/>
              </a:xfrm>
              <a:custGeom>
                <a:avLst/>
                <a:gdLst/>
                <a:ahLst/>
                <a:cxnLst/>
                <a:rect l="l" t="t" r="r" b="b"/>
                <a:pathLst>
                  <a:path w="15706" h="13598" extrusionOk="0">
                    <a:moveTo>
                      <a:pt x="7818" y="1"/>
                    </a:moveTo>
                    <a:cubicBezTo>
                      <a:pt x="5050" y="1"/>
                      <a:pt x="2275" y="930"/>
                      <a:pt x="0" y="2790"/>
                    </a:cubicBezTo>
                    <a:cubicBezTo>
                      <a:pt x="111" y="3178"/>
                      <a:pt x="2775" y="7951"/>
                      <a:pt x="2775" y="7951"/>
                    </a:cubicBezTo>
                    <a:lnTo>
                      <a:pt x="4551" y="11003"/>
                    </a:lnTo>
                    <a:lnTo>
                      <a:pt x="5161" y="12057"/>
                    </a:lnTo>
                    <a:cubicBezTo>
                      <a:pt x="5550" y="12834"/>
                      <a:pt x="6327" y="13334"/>
                      <a:pt x="7159" y="13556"/>
                    </a:cubicBezTo>
                    <a:cubicBezTo>
                      <a:pt x="7381" y="13583"/>
                      <a:pt x="7603" y="13597"/>
                      <a:pt x="7832" y="13597"/>
                    </a:cubicBezTo>
                    <a:cubicBezTo>
                      <a:pt x="8061" y="13597"/>
                      <a:pt x="8297" y="13583"/>
                      <a:pt x="8546" y="13556"/>
                    </a:cubicBezTo>
                    <a:cubicBezTo>
                      <a:pt x="9379" y="13334"/>
                      <a:pt x="10100" y="12834"/>
                      <a:pt x="10544" y="12057"/>
                    </a:cubicBezTo>
                    <a:lnTo>
                      <a:pt x="11155" y="11003"/>
                    </a:lnTo>
                    <a:lnTo>
                      <a:pt x="12931" y="7951"/>
                    </a:lnTo>
                    <a:cubicBezTo>
                      <a:pt x="12931" y="7951"/>
                      <a:pt x="15650" y="3178"/>
                      <a:pt x="15706" y="2790"/>
                    </a:cubicBezTo>
                    <a:lnTo>
                      <a:pt x="15595" y="2790"/>
                    </a:lnTo>
                    <a:cubicBezTo>
                      <a:pt x="13347" y="930"/>
                      <a:pt x="10586" y="1"/>
                      <a:pt x="7818" y="1"/>
                    </a:cubicBezTo>
                    <a:close/>
                  </a:path>
                </a:pathLst>
              </a:custGeom>
              <a:solidFill>
                <a:srgbClr val="F26C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" name="Google Shape;1915;p61"/>
              <p:cNvSpPr/>
              <p:nvPr/>
            </p:nvSpPr>
            <p:spPr>
              <a:xfrm>
                <a:off x="2659123" y="3847103"/>
                <a:ext cx="242344" cy="236301"/>
              </a:xfrm>
              <a:custGeom>
                <a:avLst/>
                <a:gdLst/>
                <a:ahLst/>
                <a:cxnLst/>
                <a:rect l="l" t="t" r="r" b="b"/>
                <a:pathLst>
                  <a:path w="13153" h="12825" extrusionOk="0">
                    <a:moveTo>
                      <a:pt x="10084" y="1"/>
                    </a:moveTo>
                    <a:cubicBezTo>
                      <a:pt x="10034" y="1"/>
                      <a:pt x="9984" y="2"/>
                      <a:pt x="9934" y="5"/>
                    </a:cubicBezTo>
                    <a:lnTo>
                      <a:pt x="5217" y="5"/>
                    </a:lnTo>
                    <a:cubicBezTo>
                      <a:pt x="5217" y="5"/>
                      <a:pt x="222" y="61"/>
                      <a:pt x="56" y="61"/>
                    </a:cubicBezTo>
                    <a:cubicBezTo>
                      <a:pt x="0" y="449"/>
                      <a:pt x="0" y="838"/>
                      <a:pt x="0" y="1282"/>
                    </a:cubicBezTo>
                    <a:cubicBezTo>
                      <a:pt x="0" y="6387"/>
                      <a:pt x="3164" y="10994"/>
                      <a:pt x="7992" y="12825"/>
                    </a:cubicBezTo>
                    <a:lnTo>
                      <a:pt x="10323" y="8718"/>
                    </a:lnTo>
                    <a:lnTo>
                      <a:pt x="12321" y="5222"/>
                    </a:lnTo>
                    <a:lnTo>
                      <a:pt x="12654" y="4612"/>
                    </a:lnTo>
                    <a:cubicBezTo>
                      <a:pt x="13042" y="4001"/>
                      <a:pt x="13153" y="3224"/>
                      <a:pt x="13042" y="2503"/>
                    </a:cubicBezTo>
                    <a:cubicBezTo>
                      <a:pt x="12876" y="1948"/>
                      <a:pt x="12654" y="1504"/>
                      <a:pt x="12321" y="1115"/>
                    </a:cubicBezTo>
                    <a:cubicBezTo>
                      <a:pt x="11744" y="434"/>
                      <a:pt x="10921" y="1"/>
                      <a:pt x="10084" y="1"/>
                    </a:cubicBezTo>
                    <a:close/>
                  </a:path>
                </a:pathLst>
              </a:custGeom>
              <a:solidFill>
                <a:srgbClr val="F26C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" name="Google Shape;1916;p61"/>
              <p:cNvSpPr/>
              <p:nvPr/>
            </p:nvSpPr>
            <p:spPr>
              <a:xfrm>
                <a:off x="2870790" y="3846163"/>
                <a:ext cx="242344" cy="237240"/>
              </a:xfrm>
              <a:custGeom>
                <a:avLst/>
                <a:gdLst/>
                <a:ahLst/>
                <a:cxnLst/>
                <a:rect l="l" t="t" r="r" b="b"/>
                <a:pathLst>
                  <a:path w="13153" h="12876" extrusionOk="0">
                    <a:moveTo>
                      <a:pt x="3219" y="1"/>
                    </a:moveTo>
                    <a:cubicBezTo>
                      <a:pt x="1720" y="1"/>
                      <a:pt x="444" y="1055"/>
                      <a:pt x="167" y="2554"/>
                    </a:cubicBezTo>
                    <a:cubicBezTo>
                      <a:pt x="0" y="3275"/>
                      <a:pt x="111" y="4052"/>
                      <a:pt x="500" y="4663"/>
                    </a:cubicBezTo>
                    <a:lnTo>
                      <a:pt x="833" y="5273"/>
                    </a:lnTo>
                    <a:lnTo>
                      <a:pt x="2830" y="8769"/>
                    </a:lnTo>
                    <a:lnTo>
                      <a:pt x="5161" y="12876"/>
                    </a:lnTo>
                    <a:cubicBezTo>
                      <a:pt x="9989" y="11045"/>
                      <a:pt x="13153" y="6438"/>
                      <a:pt x="13153" y="1333"/>
                    </a:cubicBezTo>
                    <a:cubicBezTo>
                      <a:pt x="13153" y="889"/>
                      <a:pt x="13153" y="500"/>
                      <a:pt x="13097" y="56"/>
                    </a:cubicBezTo>
                    <a:cubicBezTo>
                      <a:pt x="12931" y="56"/>
                      <a:pt x="7936" y="1"/>
                      <a:pt x="7936" y="1"/>
                    </a:cubicBezTo>
                    <a:close/>
                  </a:path>
                </a:pathLst>
              </a:custGeom>
              <a:solidFill>
                <a:srgbClr val="F26C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7" name="Google Shape;1917;p61"/>
              <p:cNvSpPr/>
              <p:nvPr/>
            </p:nvSpPr>
            <p:spPr>
              <a:xfrm>
                <a:off x="2659123" y="3847195"/>
                <a:ext cx="175885" cy="235195"/>
              </a:xfrm>
              <a:custGeom>
                <a:avLst/>
                <a:gdLst/>
                <a:ahLst/>
                <a:cxnLst/>
                <a:rect l="l" t="t" r="r" b="b"/>
                <a:pathLst>
                  <a:path w="9546" h="12765" extrusionOk="0">
                    <a:moveTo>
                      <a:pt x="500" y="0"/>
                    </a:moveTo>
                    <a:cubicBezTo>
                      <a:pt x="333" y="0"/>
                      <a:pt x="222" y="0"/>
                      <a:pt x="56" y="56"/>
                    </a:cubicBezTo>
                    <a:cubicBezTo>
                      <a:pt x="0" y="444"/>
                      <a:pt x="0" y="833"/>
                      <a:pt x="0" y="1277"/>
                    </a:cubicBezTo>
                    <a:cubicBezTo>
                      <a:pt x="0" y="6382"/>
                      <a:pt x="3164" y="10933"/>
                      <a:pt x="7992" y="12764"/>
                    </a:cubicBezTo>
                    <a:lnTo>
                      <a:pt x="9546" y="9990"/>
                    </a:lnTo>
                    <a:cubicBezTo>
                      <a:pt x="5772" y="8769"/>
                      <a:pt x="3164" y="5273"/>
                      <a:pt x="3164" y="1277"/>
                    </a:cubicBezTo>
                    <a:cubicBezTo>
                      <a:pt x="3164" y="833"/>
                      <a:pt x="3219" y="389"/>
                      <a:pt x="3275" y="0"/>
                    </a:cubicBezTo>
                    <a:close/>
                  </a:path>
                </a:pathLst>
              </a:custGeom>
              <a:solidFill>
                <a:srgbClr val="B33A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61"/>
              <p:cNvSpPr/>
              <p:nvPr/>
            </p:nvSpPr>
            <p:spPr>
              <a:xfrm>
                <a:off x="2741944" y="3643452"/>
                <a:ext cx="287356" cy="105594"/>
              </a:xfrm>
              <a:custGeom>
                <a:avLst/>
                <a:gdLst/>
                <a:ahLst/>
                <a:cxnLst/>
                <a:rect l="l" t="t" r="r" b="b"/>
                <a:pathLst>
                  <a:path w="15596" h="5731" extrusionOk="0">
                    <a:moveTo>
                      <a:pt x="7819" y="1"/>
                    </a:moveTo>
                    <a:cubicBezTo>
                      <a:pt x="5051" y="1"/>
                      <a:pt x="2276" y="930"/>
                      <a:pt x="1" y="2790"/>
                    </a:cubicBezTo>
                    <a:cubicBezTo>
                      <a:pt x="445" y="3788"/>
                      <a:pt x="944" y="4732"/>
                      <a:pt x="1443" y="5731"/>
                    </a:cubicBezTo>
                    <a:cubicBezTo>
                      <a:pt x="3219" y="4010"/>
                      <a:pt x="5522" y="3150"/>
                      <a:pt x="7826" y="3150"/>
                    </a:cubicBezTo>
                    <a:cubicBezTo>
                      <a:pt x="10129" y="3150"/>
                      <a:pt x="12432" y="4010"/>
                      <a:pt x="14208" y="5731"/>
                    </a:cubicBezTo>
                    <a:cubicBezTo>
                      <a:pt x="14707" y="4732"/>
                      <a:pt x="15207" y="3788"/>
                      <a:pt x="15595" y="2790"/>
                    </a:cubicBezTo>
                    <a:cubicBezTo>
                      <a:pt x="13347" y="930"/>
                      <a:pt x="10586" y="1"/>
                      <a:pt x="7819" y="1"/>
                    </a:cubicBezTo>
                    <a:close/>
                  </a:path>
                </a:pathLst>
              </a:custGeom>
              <a:solidFill>
                <a:srgbClr val="B33A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61"/>
              <p:cNvSpPr/>
              <p:nvPr/>
            </p:nvSpPr>
            <p:spPr>
              <a:xfrm>
                <a:off x="2936217" y="3846163"/>
                <a:ext cx="176917" cy="237240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12876" extrusionOk="0">
                    <a:moveTo>
                      <a:pt x="6383" y="1"/>
                    </a:moveTo>
                    <a:cubicBezTo>
                      <a:pt x="6438" y="445"/>
                      <a:pt x="6438" y="833"/>
                      <a:pt x="6438" y="1277"/>
                    </a:cubicBezTo>
                    <a:cubicBezTo>
                      <a:pt x="6494" y="5273"/>
                      <a:pt x="3886" y="8880"/>
                      <a:pt x="1" y="10101"/>
                    </a:cubicBezTo>
                    <a:lnTo>
                      <a:pt x="1610" y="12876"/>
                    </a:lnTo>
                    <a:cubicBezTo>
                      <a:pt x="6438" y="11045"/>
                      <a:pt x="9602" y="6438"/>
                      <a:pt x="9602" y="1333"/>
                    </a:cubicBezTo>
                    <a:cubicBezTo>
                      <a:pt x="9602" y="889"/>
                      <a:pt x="9602" y="500"/>
                      <a:pt x="9546" y="56"/>
                    </a:cubicBezTo>
                    <a:cubicBezTo>
                      <a:pt x="9435" y="56"/>
                      <a:pt x="9269" y="1"/>
                      <a:pt x="9158" y="1"/>
                    </a:cubicBezTo>
                    <a:close/>
                  </a:path>
                </a:pathLst>
              </a:custGeom>
              <a:solidFill>
                <a:srgbClr val="B33A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61"/>
              <p:cNvSpPr/>
              <p:nvPr/>
            </p:nvSpPr>
            <p:spPr>
              <a:xfrm>
                <a:off x="2866699" y="3615077"/>
                <a:ext cx="38858" cy="76722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4164" extrusionOk="0">
                    <a:moveTo>
                      <a:pt x="1055" y="1"/>
                    </a:moveTo>
                    <a:cubicBezTo>
                      <a:pt x="444" y="1"/>
                      <a:pt x="0" y="944"/>
                      <a:pt x="0" y="2110"/>
                    </a:cubicBezTo>
                    <a:cubicBezTo>
                      <a:pt x="0" y="3220"/>
                      <a:pt x="444" y="4163"/>
                      <a:pt x="1055" y="4163"/>
                    </a:cubicBezTo>
                    <a:cubicBezTo>
                      <a:pt x="1665" y="4163"/>
                      <a:pt x="2109" y="3220"/>
                      <a:pt x="2109" y="2110"/>
                    </a:cubicBezTo>
                    <a:cubicBezTo>
                      <a:pt x="2109" y="944"/>
                      <a:pt x="1665" y="1"/>
                      <a:pt x="1055" y="1"/>
                    </a:cubicBezTo>
                    <a:close/>
                  </a:path>
                </a:pathLst>
              </a:custGeom>
              <a:solidFill>
                <a:srgbClr val="FBAB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61"/>
              <p:cNvSpPr/>
              <p:nvPr/>
            </p:nvSpPr>
            <p:spPr>
              <a:xfrm>
                <a:off x="2777725" y="3631734"/>
                <a:ext cx="52180" cy="73074"/>
              </a:xfrm>
              <a:custGeom>
                <a:avLst/>
                <a:gdLst/>
                <a:ahLst/>
                <a:cxnLst/>
                <a:rect l="l" t="t" r="r" b="b"/>
                <a:pathLst>
                  <a:path w="2832" h="3966" extrusionOk="0">
                    <a:moveTo>
                      <a:pt x="880" y="0"/>
                    </a:moveTo>
                    <a:cubicBezTo>
                      <a:pt x="806" y="0"/>
                      <a:pt x="735" y="13"/>
                      <a:pt x="667" y="40"/>
                    </a:cubicBezTo>
                    <a:cubicBezTo>
                      <a:pt x="112" y="262"/>
                      <a:pt x="1" y="1317"/>
                      <a:pt x="445" y="2371"/>
                    </a:cubicBezTo>
                    <a:cubicBezTo>
                      <a:pt x="786" y="3296"/>
                      <a:pt x="1426" y="3965"/>
                      <a:pt x="1952" y="3965"/>
                    </a:cubicBezTo>
                    <a:cubicBezTo>
                      <a:pt x="2026" y="3965"/>
                      <a:pt x="2097" y="3952"/>
                      <a:pt x="2165" y="3925"/>
                    </a:cubicBezTo>
                    <a:cubicBezTo>
                      <a:pt x="2720" y="3703"/>
                      <a:pt x="2831" y="2649"/>
                      <a:pt x="2443" y="1594"/>
                    </a:cubicBezTo>
                    <a:cubicBezTo>
                      <a:pt x="2053" y="669"/>
                      <a:pt x="1407" y="0"/>
                      <a:pt x="880" y="0"/>
                    </a:cubicBezTo>
                    <a:close/>
                  </a:path>
                </a:pathLst>
              </a:custGeom>
              <a:solidFill>
                <a:srgbClr val="FBAB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61"/>
              <p:cNvSpPr/>
              <p:nvPr/>
            </p:nvSpPr>
            <p:spPr>
              <a:xfrm>
                <a:off x="2942352" y="3631734"/>
                <a:ext cx="52180" cy="73074"/>
              </a:xfrm>
              <a:custGeom>
                <a:avLst/>
                <a:gdLst/>
                <a:ahLst/>
                <a:cxnLst/>
                <a:rect l="l" t="t" r="r" b="b"/>
                <a:pathLst>
                  <a:path w="2832" h="3966" extrusionOk="0">
                    <a:moveTo>
                      <a:pt x="1954" y="0"/>
                    </a:moveTo>
                    <a:cubicBezTo>
                      <a:pt x="1437" y="0"/>
                      <a:pt x="828" y="669"/>
                      <a:pt x="389" y="1594"/>
                    </a:cubicBezTo>
                    <a:cubicBezTo>
                      <a:pt x="1" y="2649"/>
                      <a:pt x="112" y="3703"/>
                      <a:pt x="667" y="3925"/>
                    </a:cubicBezTo>
                    <a:cubicBezTo>
                      <a:pt x="735" y="3952"/>
                      <a:pt x="806" y="3965"/>
                      <a:pt x="880" y="3965"/>
                    </a:cubicBezTo>
                    <a:cubicBezTo>
                      <a:pt x="1406" y="3965"/>
                      <a:pt x="2046" y="3296"/>
                      <a:pt x="2387" y="2371"/>
                    </a:cubicBezTo>
                    <a:cubicBezTo>
                      <a:pt x="2831" y="1317"/>
                      <a:pt x="2720" y="262"/>
                      <a:pt x="2165" y="40"/>
                    </a:cubicBezTo>
                    <a:cubicBezTo>
                      <a:pt x="2097" y="13"/>
                      <a:pt x="2027" y="0"/>
                      <a:pt x="1954" y="0"/>
                    </a:cubicBezTo>
                    <a:close/>
                  </a:path>
                </a:pathLst>
              </a:custGeom>
              <a:solidFill>
                <a:srgbClr val="FBAB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61"/>
              <p:cNvSpPr/>
              <p:nvPr/>
            </p:nvSpPr>
            <p:spPr>
              <a:xfrm>
                <a:off x="3035398" y="3953452"/>
                <a:ext cx="77735" cy="51406"/>
              </a:xfrm>
              <a:custGeom>
                <a:avLst/>
                <a:gdLst/>
                <a:ahLst/>
                <a:cxnLst/>
                <a:rect l="l" t="t" r="r" b="b"/>
                <a:pathLst>
                  <a:path w="4219" h="2790" extrusionOk="0">
                    <a:moveTo>
                      <a:pt x="1095" y="1"/>
                    </a:moveTo>
                    <a:cubicBezTo>
                      <a:pt x="724" y="1"/>
                      <a:pt x="428" y="113"/>
                      <a:pt x="278" y="338"/>
                    </a:cubicBezTo>
                    <a:cubicBezTo>
                      <a:pt x="1" y="893"/>
                      <a:pt x="556" y="1725"/>
                      <a:pt x="1555" y="2336"/>
                    </a:cubicBezTo>
                    <a:cubicBezTo>
                      <a:pt x="2094" y="2635"/>
                      <a:pt x="2649" y="2789"/>
                      <a:pt x="3089" y="2789"/>
                    </a:cubicBezTo>
                    <a:cubicBezTo>
                      <a:pt x="3465" y="2789"/>
                      <a:pt x="3758" y="2677"/>
                      <a:pt x="3886" y="2447"/>
                    </a:cubicBezTo>
                    <a:cubicBezTo>
                      <a:pt x="4219" y="1947"/>
                      <a:pt x="3608" y="1059"/>
                      <a:pt x="2665" y="504"/>
                    </a:cubicBezTo>
                    <a:cubicBezTo>
                      <a:pt x="2115" y="169"/>
                      <a:pt x="1549" y="1"/>
                      <a:pt x="1095" y="1"/>
                    </a:cubicBezTo>
                    <a:close/>
                  </a:path>
                </a:pathLst>
              </a:custGeom>
              <a:solidFill>
                <a:srgbClr val="FBAB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61"/>
              <p:cNvSpPr/>
              <p:nvPr/>
            </p:nvSpPr>
            <p:spPr>
              <a:xfrm>
                <a:off x="3063018" y="3881576"/>
                <a:ext cx="79780" cy="40148"/>
              </a:xfrm>
              <a:custGeom>
                <a:avLst/>
                <a:gdLst/>
                <a:ahLst/>
                <a:cxnLst/>
                <a:rect l="l" t="t" r="r" b="b"/>
                <a:pathLst>
                  <a:path w="4330" h="2179" extrusionOk="0">
                    <a:moveTo>
                      <a:pt x="1589" y="1"/>
                    </a:moveTo>
                    <a:cubicBezTo>
                      <a:pt x="807" y="1"/>
                      <a:pt x="197" y="273"/>
                      <a:pt x="111" y="743"/>
                    </a:cubicBezTo>
                    <a:cubicBezTo>
                      <a:pt x="0" y="1353"/>
                      <a:pt x="888" y="1964"/>
                      <a:pt x="1998" y="2130"/>
                    </a:cubicBezTo>
                    <a:cubicBezTo>
                      <a:pt x="2225" y="2163"/>
                      <a:pt x="2446" y="2178"/>
                      <a:pt x="2654" y="2178"/>
                    </a:cubicBezTo>
                    <a:cubicBezTo>
                      <a:pt x="3517" y="2178"/>
                      <a:pt x="4173" y="1911"/>
                      <a:pt x="4218" y="1464"/>
                    </a:cubicBezTo>
                    <a:cubicBezTo>
                      <a:pt x="4329" y="854"/>
                      <a:pt x="3497" y="243"/>
                      <a:pt x="2331" y="77"/>
                    </a:cubicBezTo>
                    <a:cubicBezTo>
                      <a:pt x="2075" y="25"/>
                      <a:pt x="1824" y="1"/>
                      <a:pt x="1589" y="1"/>
                    </a:cubicBezTo>
                    <a:close/>
                  </a:path>
                </a:pathLst>
              </a:custGeom>
              <a:solidFill>
                <a:srgbClr val="FBAB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1925;p61"/>
              <p:cNvSpPr/>
              <p:nvPr/>
            </p:nvSpPr>
            <p:spPr>
              <a:xfrm>
                <a:off x="2987346" y="4010680"/>
                <a:ext cx="64432" cy="64672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3510" extrusionOk="0">
                    <a:moveTo>
                      <a:pt x="866" y="0"/>
                    </a:moveTo>
                    <a:cubicBezTo>
                      <a:pt x="707" y="0"/>
                      <a:pt x="563" y="39"/>
                      <a:pt x="445" y="118"/>
                    </a:cubicBezTo>
                    <a:cubicBezTo>
                      <a:pt x="1" y="506"/>
                      <a:pt x="223" y="1505"/>
                      <a:pt x="889" y="2393"/>
                    </a:cubicBezTo>
                    <a:cubicBezTo>
                      <a:pt x="1439" y="3113"/>
                      <a:pt x="2151" y="3509"/>
                      <a:pt x="2654" y="3509"/>
                    </a:cubicBezTo>
                    <a:cubicBezTo>
                      <a:pt x="2811" y="3509"/>
                      <a:pt x="2948" y="3471"/>
                      <a:pt x="3053" y="3392"/>
                    </a:cubicBezTo>
                    <a:cubicBezTo>
                      <a:pt x="3497" y="3004"/>
                      <a:pt x="3330" y="2005"/>
                      <a:pt x="2609" y="1117"/>
                    </a:cubicBezTo>
                    <a:cubicBezTo>
                      <a:pt x="2059" y="397"/>
                      <a:pt x="1379" y="0"/>
                      <a:pt x="866" y="0"/>
                    </a:cubicBezTo>
                    <a:close/>
                  </a:path>
                </a:pathLst>
              </a:custGeom>
              <a:solidFill>
                <a:srgbClr val="FBAB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1926;p61"/>
              <p:cNvSpPr/>
              <p:nvPr/>
            </p:nvSpPr>
            <p:spPr>
              <a:xfrm>
                <a:off x="2659123" y="3953452"/>
                <a:ext cx="77735" cy="51406"/>
              </a:xfrm>
              <a:custGeom>
                <a:avLst/>
                <a:gdLst/>
                <a:ahLst/>
                <a:cxnLst/>
                <a:rect l="l" t="t" r="r" b="b"/>
                <a:pathLst>
                  <a:path w="4219" h="2790" extrusionOk="0">
                    <a:moveTo>
                      <a:pt x="3124" y="1"/>
                    </a:moveTo>
                    <a:cubicBezTo>
                      <a:pt x="2670" y="1"/>
                      <a:pt x="2104" y="169"/>
                      <a:pt x="1554" y="504"/>
                    </a:cubicBezTo>
                    <a:cubicBezTo>
                      <a:pt x="611" y="1059"/>
                      <a:pt x="0" y="1947"/>
                      <a:pt x="333" y="2447"/>
                    </a:cubicBezTo>
                    <a:cubicBezTo>
                      <a:pt x="461" y="2677"/>
                      <a:pt x="754" y="2789"/>
                      <a:pt x="1130" y="2789"/>
                    </a:cubicBezTo>
                    <a:cubicBezTo>
                      <a:pt x="1570" y="2789"/>
                      <a:pt x="2125" y="2635"/>
                      <a:pt x="2664" y="2336"/>
                    </a:cubicBezTo>
                    <a:cubicBezTo>
                      <a:pt x="3663" y="1725"/>
                      <a:pt x="4218" y="893"/>
                      <a:pt x="3941" y="338"/>
                    </a:cubicBezTo>
                    <a:cubicBezTo>
                      <a:pt x="3791" y="113"/>
                      <a:pt x="3495" y="1"/>
                      <a:pt x="3124" y="1"/>
                    </a:cubicBezTo>
                    <a:close/>
                  </a:path>
                </a:pathLst>
              </a:custGeom>
              <a:solidFill>
                <a:srgbClr val="FBAB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7" name="Google Shape;1927;p61"/>
              <p:cNvSpPr/>
              <p:nvPr/>
            </p:nvSpPr>
            <p:spPr>
              <a:xfrm>
                <a:off x="2629459" y="3881576"/>
                <a:ext cx="79780" cy="40148"/>
              </a:xfrm>
              <a:custGeom>
                <a:avLst/>
                <a:gdLst/>
                <a:ahLst/>
                <a:cxnLst/>
                <a:rect l="l" t="t" r="r" b="b"/>
                <a:pathLst>
                  <a:path w="4330" h="2179" extrusionOk="0">
                    <a:moveTo>
                      <a:pt x="2741" y="1"/>
                    </a:moveTo>
                    <a:cubicBezTo>
                      <a:pt x="2506" y="1"/>
                      <a:pt x="2255" y="25"/>
                      <a:pt x="1999" y="77"/>
                    </a:cubicBezTo>
                    <a:cubicBezTo>
                      <a:pt x="833" y="243"/>
                      <a:pt x="1" y="854"/>
                      <a:pt x="112" y="1464"/>
                    </a:cubicBezTo>
                    <a:cubicBezTo>
                      <a:pt x="157" y="1911"/>
                      <a:pt x="849" y="2178"/>
                      <a:pt x="1697" y="2178"/>
                    </a:cubicBezTo>
                    <a:cubicBezTo>
                      <a:pt x="1902" y="2178"/>
                      <a:pt x="2116" y="2163"/>
                      <a:pt x="2332" y="2130"/>
                    </a:cubicBezTo>
                    <a:cubicBezTo>
                      <a:pt x="3442" y="1964"/>
                      <a:pt x="4330" y="1353"/>
                      <a:pt x="4219" y="743"/>
                    </a:cubicBezTo>
                    <a:cubicBezTo>
                      <a:pt x="4133" y="273"/>
                      <a:pt x="3523" y="1"/>
                      <a:pt x="2741" y="1"/>
                    </a:cubicBezTo>
                    <a:close/>
                  </a:path>
                </a:pathLst>
              </a:custGeom>
              <a:solidFill>
                <a:srgbClr val="FBAB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8" name="Google Shape;1928;p61"/>
              <p:cNvSpPr/>
              <p:nvPr/>
            </p:nvSpPr>
            <p:spPr>
              <a:xfrm>
                <a:off x="2719447" y="4010680"/>
                <a:ext cx="65464" cy="64672"/>
              </a:xfrm>
              <a:custGeom>
                <a:avLst/>
                <a:gdLst/>
                <a:ahLst/>
                <a:cxnLst/>
                <a:rect l="l" t="t" r="r" b="b"/>
                <a:pathLst>
                  <a:path w="3553" h="3510" extrusionOk="0">
                    <a:moveTo>
                      <a:pt x="2655" y="0"/>
                    </a:moveTo>
                    <a:cubicBezTo>
                      <a:pt x="2154" y="0"/>
                      <a:pt x="1452" y="397"/>
                      <a:pt x="944" y="1117"/>
                    </a:cubicBezTo>
                    <a:cubicBezTo>
                      <a:pt x="223" y="2005"/>
                      <a:pt x="1" y="3004"/>
                      <a:pt x="500" y="3392"/>
                    </a:cubicBezTo>
                    <a:cubicBezTo>
                      <a:pt x="605" y="3471"/>
                      <a:pt x="739" y="3509"/>
                      <a:pt x="891" y="3509"/>
                    </a:cubicBezTo>
                    <a:cubicBezTo>
                      <a:pt x="1379" y="3509"/>
                      <a:pt x="2059" y="3113"/>
                      <a:pt x="2609" y="2393"/>
                    </a:cubicBezTo>
                    <a:cubicBezTo>
                      <a:pt x="3330" y="1505"/>
                      <a:pt x="3552" y="506"/>
                      <a:pt x="3053" y="118"/>
                    </a:cubicBezTo>
                    <a:cubicBezTo>
                      <a:pt x="2948" y="39"/>
                      <a:pt x="2811" y="0"/>
                      <a:pt x="2655" y="0"/>
                    </a:cubicBezTo>
                    <a:close/>
                  </a:path>
                </a:pathLst>
              </a:custGeom>
              <a:solidFill>
                <a:srgbClr val="FBAB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929;p61"/>
              <p:cNvSpPr/>
              <p:nvPr/>
            </p:nvSpPr>
            <p:spPr>
              <a:xfrm>
                <a:off x="2824764" y="3823666"/>
                <a:ext cx="108413" cy="92107"/>
              </a:xfrm>
              <a:custGeom>
                <a:avLst/>
                <a:gdLst/>
                <a:ahLst/>
                <a:cxnLst/>
                <a:rect l="l" t="t" r="r" b="b"/>
                <a:pathLst>
                  <a:path w="5884" h="4999" extrusionOk="0">
                    <a:moveTo>
                      <a:pt x="3386" y="1"/>
                    </a:moveTo>
                    <a:cubicBezTo>
                      <a:pt x="1111" y="1"/>
                      <a:pt x="1" y="2665"/>
                      <a:pt x="1555" y="4274"/>
                    </a:cubicBezTo>
                    <a:cubicBezTo>
                      <a:pt x="2073" y="4774"/>
                      <a:pt x="2700" y="4999"/>
                      <a:pt x="3314" y="4999"/>
                    </a:cubicBezTo>
                    <a:cubicBezTo>
                      <a:pt x="4609" y="4999"/>
                      <a:pt x="5846" y="4004"/>
                      <a:pt x="5883" y="2498"/>
                    </a:cubicBezTo>
                    <a:cubicBezTo>
                      <a:pt x="5883" y="1111"/>
                      <a:pt x="4718" y="1"/>
                      <a:pt x="3386" y="1"/>
                    </a:cubicBezTo>
                    <a:close/>
                  </a:path>
                </a:pathLst>
              </a:custGeom>
              <a:solidFill>
                <a:srgbClr val="FF8A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30" name="Google Shape;1930;p61"/>
            <p:cNvGrpSpPr/>
            <p:nvPr/>
          </p:nvGrpSpPr>
          <p:grpSpPr>
            <a:xfrm>
              <a:off x="3274670" y="3407519"/>
              <a:ext cx="780160" cy="789173"/>
              <a:chOff x="3274670" y="3407519"/>
              <a:chExt cx="780160" cy="789173"/>
            </a:xfrm>
          </p:grpSpPr>
          <p:sp>
            <p:nvSpPr>
              <p:cNvPr id="1931" name="Google Shape;1931;p61"/>
              <p:cNvSpPr/>
              <p:nvPr/>
            </p:nvSpPr>
            <p:spPr>
              <a:xfrm>
                <a:off x="3345233" y="3502611"/>
                <a:ext cx="346648" cy="576703"/>
              </a:xfrm>
              <a:custGeom>
                <a:avLst/>
                <a:gdLst/>
                <a:ahLst/>
                <a:cxnLst/>
                <a:rect l="l" t="t" r="r" b="b"/>
                <a:pathLst>
                  <a:path w="18814" h="31300" extrusionOk="0">
                    <a:moveTo>
                      <a:pt x="9379" y="0"/>
                    </a:moveTo>
                    <a:cubicBezTo>
                      <a:pt x="4163" y="0"/>
                      <a:pt x="0" y="6993"/>
                      <a:pt x="0" y="15650"/>
                    </a:cubicBezTo>
                    <a:cubicBezTo>
                      <a:pt x="0" y="24307"/>
                      <a:pt x="4163" y="31300"/>
                      <a:pt x="9379" y="31300"/>
                    </a:cubicBezTo>
                    <a:cubicBezTo>
                      <a:pt x="14596" y="31300"/>
                      <a:pt x="18814" y="24307"/>
                      <a:pt x="18814" y="15650"/>
                    </a:cubicBezTo>
                    <a:cubicBezTo>
                      <a:pt x="18814" y="6993"/>
                      <a:pt x="14596" y="0"/>
                      <a:pt x="9379" y="0"/>
                    </a:cubicBezTo>
                    <a:close/>
                  </a:path>
                </a:pathLst>
              </a:custGeom>
              <a:solidFill>
                <a:srgbClr val="B33A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61"/>
              <p:cNvSpPr/>
              <p:nvPr/>
            </p:nvSpPr>
            <p:spPr>
              <a:xfrm>
                <a:off x="3619268" y="3502611"/>
                <a:ext cx="346648" cy="576703"/>
              </a:xfrm>
              <a:custGeom>
                <a:avLst/>
                <a:gdLst/>
                <a:ahLst/>
                <a:cxnLst/>
                <a:rect l="l" t="t" r="r" b="b"/>
                <a:pathLst>
                  <a:path w="18814" h="31300" extrusionOk="0">
                    <a:moveTo>
                      <a:pt x="9379" y="0"/>
                    </a:moveTo>
                    <a:cubicBezTo>
                      <a:pt x="4218" y="0"/>
                      <a:pt x="0" y="6993"/>
                      <a:pt x="0" y="15650"/>
                    </a:cubicBezTo>
                    <a:cubicBezTo>
                      <a:pt x="0" y="24307"/>
                      <a:pt x="4218" y="31300"/>
                      <a:pt x="9379" y="31300"/>
                    </a:cubicBezTo>
                    <a:cubicBezTo>
                      <a:pt x="14596" y="31300"/>
                      <a:pt x="18814" y="24307"/>
                      <a:pt x="18814" y="15650"/>
                    </a:cubicBezTo>
                    <a:cubicBezTo>
                      <a:pt x="18814" y="6993"/>
                      <a:pt x="14596" y="0"/>
                      <a:pt x="9379" y="0"/>
                    </a:cubicBezTo>
                    <a:close/>
                  </a:path>
                </a:pathLst>
              </a:custGeom>
              <a:solidFill>
                <a:srgbClr val="B33A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61"/>
              <p:cNvSpPr/>
              <p:nvPr/>
            </p:nvSpPr>
            <p:spPr>
              <a:xfrm rot="-440296">
                <a:off x="3307927" y="3578688"/>
                <a:ext cx="314920" cy="541071"/>
              </a:xfrm>
              <a:custGeom>
                <a:avLst/>
                <a:gdLst/>
                <a:ahLst/>
                <a:cxnLst/>
                <a:rect l="l" t="t" r="r" b="b"/>
                <a:pathLst>
                  <a:path w="14482" h="33911" extrusionOk="0">
                    <a:moveTo>
                      <a:pt x="6228" y="1"/>
                    </a:moveTo>
                    <a:cubicBezTo>
                      <a:pt x="2777" y="1"/>
                      <a:pt x="1" y="2920"/>
                      <a:pt x="221" y="6439"/>
                    </a:cubicBezTo>
                    <a:lnTo>
                      <a:pt x="1331" y="27472"/>
                    </a:lnTo>
                    <a:cubicBezTo>
                      <a:pt x="1553" y="31079"/>
                      <a:pt x="4549" y="33854"/>
                      <a:pt x="8157" y="33910"/>
                    </a:cubicBezTo>
                    <a:cubicBezTo>
                      <a:pt x="8188" y="33910"/>
                      <a:pt x="8220" y="33910"/>
                      <a:pt x="8252" y="33910"/>
                    </a:cubicBezTo>
                    <a:cubicBezTo>
                      <a:pt x="11704" y="33910"/>
                      <a:pt x="14481" y="30936"/>
                      <a:pt x="14261" y="27472"/>
                    </a:cubicBezTo>
                    <a:lnTo>
                      <a:pt x="13151" y="6439"/>
                    </a:lnTo>
                    <a:cubicBezTo>
                      <a:pt x="12874" y="2832"/>
                      <a:pt x="9932" y="2"/>
                      <a:pt x="6325" y="2"/>
                    </a:cubicBezTo>
                    <a:cubicBezTo>
                      <a:pt x="6293" y="1"/>
                      <a:pt x="6260" y="1"/>
                      <a:pt x="62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61"/>
              <p:cNvSpPr/>
              <p:nvPr/>
            </p:nvSpPr>
            <p:spPr>
              <a:xfrm rot="678870">
                <a:off x="3728187" y="3524797"/>
                <a:ext cx="267853" cy="625844"/>
              </a:xfrm>
              <a:custGeom>
                <a:avLst/>
                <a:gdLst/>
                <a:ahLst/>
                <a:cxnLst/>
                <a:rect l="l" t="t" r="r" b="b"/>
                <a:pathLst>
                  <a:path w="14537" h="33966" extrusionOk="0">
                    <a:moveTo>
                      <a:pt x="8307" y="0"/>
                    </a:moveTo>
                    <a:cubicBezTo>
                      <a:pt x="8275" y="0"/>
                      <a:pt x="8244" y="1"/>
                      <a:pt x="8212" y="1"/>
                    </a:cubicBezTo>
                    <a:cubicBezTo>
                      <a:pt x="4604" y="57"/>
                      <a:pt x="1608" y="2887"/>
                      <a:pt x="1386" y="6439"/>
                    </a:cubicBezTo>
                    <a:lnTo>
                      <a:pt x="220" y="27527"/>
                    </a:lnTo>
                    <a:cubicBezTo>
                      <a:pt x="0" y="30991"/>
                      <a:pt x="2777" y="33965"/>
                      <a:pt x="6283" y="33965"/>
                    </a:cubicBezTo>
                    <a:cubicBezTo>
                      <a:pt x="6316" y="33965"/>
                      <a:pt x="6348" y="33965"/>
                      <a:pt x="6380" y="33965"/>
                    </a:cubicBezTo>
                    <a:cubicBezTo>
                      <a:pt x="9988" y="33909"/>
                      <a:pt x="12929" y="31134"/>
                      <a:pt x="13151" y="27527"/>
                    </a:cubicBezTo>
                    <a:lnTo>
                      <a:pt x="14316" y="6439"/>
                    </a:lnTo>
                    <a:cubicBezTo>
                      <a:pt x="14536" y="2974"/>
                      <a:pt x="11759" y="0"/>
                      <a:pt x="83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61"/>
              <p:cNvSpPr/>
              <p:nvPr/>
            </p:nvSpPr>
            <p:spPr>
              <a:xfrm>
                <a:off x="3530323" y="3407519"/>
                <a:ext cx="241331" cy="235637"/>
              </a:xfrm>
              <a:custGeom>
                <a:avLst/>
                <a:gdLst/>
                <a:ahLst/>
                <a:cxnLst/>
                <a:rect l="l" t="t" r="r" b="b"/>
                <a:pathLst>
                  <a:path w="13098" h="12789" extrusionOk="0">
                    <a:moveTo>
                      <a:pt x="1202" y="1"/>
                    </a:moveTo>
                    <a:cubicBezTo>
                      <a:pt x="748" y="1"/>
                      <a:pt x="364" y="265"/>
                      <a:pt x="222" y="691"/>
                    </a:cubicBezTo>
                    <a:cubicBezTo>
                      <a:pt x="0" y="1301"/>
                      <a:pt x="389" y="1912"/>
                      <a:pt x="999" y="2078"/>
                    </a:cubicBezTo>
                    <a:lnTo>
                      <a:pt x="2608" y="2467"/>
                    </a:lnTo>
                    <a:cubicBezTo>
                      <a:pt x="3829" y="2744"/>
                      <a:pt x="4662" y="3799"/>
                      <a:pt x="4717" y="5020"/>
                    </a:cubicBezTo>
                    <a:cubicBezTo>
                      <a:pt x="4717" y="6129"/>
                      <a:pt x="4329" y="7239"/>
                      <a:pt x="3663" y="8072"/>
                    </a:cubicBezTo>
                    <a:lnTo>
                      <a:pt x="0" y="12789"/>
                    </a:lnTo>
                    <a:lnTo>
                      <a:pt x="0" y="12789"/>
                    </a:lnTo>
                    <a:lnTo>
                      <a:pt x="13097" y="12678"/>
                    </a:lnTo>
                    <a:lnTo>
                      <a:pt x="11155" y="7905"/>
                    </a:lnTo>
                    <a:cubicBezTo>
                      <a:pt x="9435" y="3799"/>
                      <a:pt x="5772" y="802"/>
                      <a:pt x="1443" y="25"/>
                    </a:cubicBezTo>
                    <a:cubicBezTo>
                      <a:pt x="1361" y="9"/>
                      <a:pt x="1281" y="1"/>
                      <a:pt x="12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61"/>
              <p:cNvSpPr/>
              <p:nvPr/>
            </p:nvSpPr>
            <p:spPr>
              <a:xfrm>
                <a:off x="3528891" y="3514654"/>
                <a:ext cx="287301" cy="682038"/>
              </a:xfrm>
              <a:custGeom>
                <a:avLst/>
                <a:gdLst/>
                <a:ahLst/>
                <a:cxnLst/>
                <a:rect l="l" t="t" r="r" b="b"/>
                <a:pathLst>
                  <a:path w="20091" h="37017" extrusionOk="0">
                    <a:moveTo>
                      <a:pt x="10046" y="1"/>
                    </a:moveTo>
                    <a:cubicBezTo>
                      <a:pt x="4496" y="1"/>
                      <a:pt x="1" y="4496"/>
                      <a:pt x="1" y="10045"/>
                    </a:cubicBezTo>
                    <a:lnTo>
                      <a:pt x="1" y="26972"/>
                    </a:lnTo>
                    <a:cubicBezTo>
                      <a:pt x="1" y="32521"/>
                      <a:pt x="4496" y="37016"/>
                      <a:pt x="10046" y="37016"/>
                    </a:cubicBezTo>
                    <a:cubicBezTo>
                      <a:pt x="15595" y="37016"/>
                      <a:pt x="20091" y="32521"/>
                      <a:pt x="20091" y="26972"/>
                    </a:cubicBezTo>
                    <a:lnTo>
                      <a:pt x="20091" y="10045"/>
                    </a:lnTo>
                    <a:cubicBezTo>
                      <a:pt x="20091" y="4496"/>
                      <a:pt x="15595" y="1"/>
                      <a:pt x="10046" y="1"/>
                    </a:cubicBezTo>
                    <a:close/>
                  </a:path>
                </a:pathLst>
              </a:custGeom>
              <a:solidFill>
                <a:srgbClr val="F776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37" name="Google Shape;1937;p61"/>
            <p:cNvGrpSpPr/>
            <p:nvPr/>
          </p:nvGrpSpPr>
          <p:grpSpPr>
            <a:xfrm>
              <a:off x="4313834" y="3163014"/>
              <a:ext cx="622629" cy="853714"/>
              <a:chOff x="4313834" y="3163014"/>
              <a:chExt cx="622629" cy="853714"/>
            </a:xfrm>
          </p:grpSpPr>
          <p:sp>
            <p:nvSpPr>
              <p:cNvPr id="1938" name="Google Shape;1938;p61"/>
              <p:cNvSpPr/>
              <p:nvPr/>
            </p:nvSpPr>
            <p:spPr>
              <a:xfrm rot="-1580969">
                <a:off x="4476789" y="3258582"/>
                <a:ext cx="314925" cy="725969"/>
              </a:xfrm>
              <a:custGeom>
                <a:avLst/>
                <a:gdLst/>
                <a:ahLst/>
                <a:cxnLst/>
                <a:rect l="l" t="t" r="r" b="b"/>
                <a:pathLst>
                  <a:path w="17093" h="39403" extrusionOk="0">
                    <a:moveTo>
                      <a:pt x="7104" y="0"/>
                    </a:moveTo>
                    <a:cubicBezTo>
                      <a:pt x="3163" y="0"/>
                      <a:pt x="0" y="3386"/>
                      <a:pt x="278" y="7326"/>
                    </a:cubicBezTo>
                    <a:lnTo>
                      <a:pt x="999" y="17204"/>
                    </a:lnTo>
                    <a:cubicBezTo>
                      <a:pt x="1221" y="20312"/>
                      <a:pt x="2386" y="23253"/>
                      <a:pt x="4384" y="25584"/>
                    </a:cubicBezTo>
                    <a:lnTo>
                      <a:pt x="9545" y="31633"/>
                    </a:lnTo>
                    <a:cubicBezTo>
                      <a:pt x="11155" y="33520"/>
                      <a:pt x="11987" y="35962"/>
                      <a:pt x="11932" y="38404"/>
                    </a:cubicBezTo>
                    <a:lnTo>
                      <a:pt x="11932" y="39402"/>
                    </a:lnTo>
                    <a:lnTo>
                      <a:pt x="13153" y="38237"/>
                    </a:lnTo>
                    <a:cubicBezTo>
                      <a:pt x="16205" y="35351"/>
                      <a:pt x="17093" y="30912"/>
                      <a:pt x="15539" y="27082"/>
                    </a:cubicBezTo>
                    <a:lnTo>
                      <a:pt x="14207" y="23864"/>
                    </a:lnTo>
                    <a:cubicBezTo>
                      <a:pt x="13319" y="21755"/>
                      <a:pt x="12986" y="19479"/>
                      <a:pt x="13153" y="17204"/>
                    </a:cubicBezTo>
                    <a:lnTo>
                      <a:pt x="13930" y="7381"/>
                    </a:lnTo>
                    <a:cubicBezTo>
                      <a:pt x="14263" y="3386"/>
                      <a:pt x="11099" y="0"/>
                      <a:pt x="71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" name="Google Shape;1939;p61"/>
              <p:cNvSpPr/>
              <p:nvPr/>
            </p:nvSpPr>
            <p:spPr>
              <a:xfrm rot="-1580969">
                <a:off x="4416498" y="3275655"/>
                <a:ext cx="103286" cy="152368"/>
              </a:xfrm>
              <a:custGeom>
                <a:avLst/>
                <a:gdLst/>
                <a:ahLst/>
                <a:cxnLst/>
                <a:rect l="l" t="t" r="r" b="b"/>
                <a:pathLst>
                  <a:path w="5606" h="8270" extrusionOk="0">
                    <a:moveTo>
                      <a:pt x="2775" y="0"/>
                    </a:moveTo>
                    <a:cubicBezTo>
                      <a:pt x="0" y="2054"/>
                      <a:pt x="0" y="6216"/>
                      <a:pt x="2775" y="8269"/>
                    </a:cubicBezTo>
                    <a:cubicBezTo>
                      <a:pt x="5605" y="6216"/>
                      <a:pt x="5605" y="2054"/>
                      <a:pt x="277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" name="Google Shape;1940;p61"/>
              <p:cNvSpPr/>
              <p:nvPr/>
            </p:nvSpPr>
            <p:spPr>
              <a:xfrm rot="-1580969">
                <a:off x="4332973" y="3307411"/>
                <a:ext cx="133962" cy="117602"/>
              </a:xfrm>
              <a:custGeom>
                <a:avLst/>
                <a:gdLst/>
                <a:ahLst/>
                <a:cxnLst/>
                <a:rect l="l" t="t" r="r" b="b"/>
                <a:pathLst>
                  <a:path w="7271" h="6383" extrusionOk="0">
                    <a:moveTo>
                      <a:pt x="6937" y="0"/>
                    </a:moveTo>
                    <a:cubicBezTo>
                      <a:pt x="3108" y="0"/>
                      <a:pt x="0" y="2886"/>
                      <a:pt x="0" y="6382"/>
                    </a:cubicBezTo>
                    <a:lnTo>
                      <a:pt x="333" y="6382"/>
                    </a:lnTo>
                    <a:cubicBezTo>
                      <a:pt x="4162" y="6382"/>
                      <a:pt x="7270" y="3552"/>
                      <a:pt x="72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1" name="Google Shape;1941;p61"/>
              <p:cNvSpPr/>
              <p:nvPr/>
            </p:nvSpPr>
            <p:spPr>
              <a:xfrm rot="-1580969">
                <a:off x="4453007" y="3247961"/>
                <a:ext cx="133962" cy="117602"/>
              </a:xfrm>
              <a:custGeom>
                <a:avLst/>
                <a:gdLst/>
                <a:ahLst/>
                <a:cxnLst/>
                <a:rect l="l" t="t" r="r" b="b"/>
                <a:pathLst>
                  <a:path w="7271" h="6383" extrusionOk="0">
                    <a:moveTo>
                      <a:pt x="0" y="0"/>
                    </a:moveTo>
                    <a:cubicBezTo>
                      <a:pt x="0" y="3552"/>
                      <a:pt x="3108" y="6382"/>
                      <a:pt x="6937" y="6382"/>
                    </a:cubicBezTo>
                    <a:lnTo>
                      <a:pt x="7270" y="6382"/>
                    </a:lnTo>
                    <a:cubicBezTo>
                      <a:pt x="7270" y="2886"/>
                      <a:pt x="4162" y="0"/>
                      <a:pt x="33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2" name="Google Shape;1942;p61"/>
              <p:cNvSpPr/>
              <p:nvPr/>
            </p:nvSpPr>
            <p:spPr>
              <a:xfrm rot="-1580969">
                <a:off x="4383262" y="3171540"/>
                <a:ext cx="80790" cy="180999"/>
              </a:xfrm>
              <a:custGeom>
                <a:avLst/>
                <a:gdLst/>
                <a:ahLst/>
                <a:cxnLst/>
                <a:rect l="l" t="t" r="r" b="b"/>
                <a:pathLst>
                  <a:path w="4385" h="9824" extrusionOk="0">
                    <a:moveTo>
                      <a:pt x="1" y="1"/>
                    </a:moveTo>
                    <a:lnTo>
                      <a:pt x="1111" y="4940"/>
                    </a:lnTo>
                    <a:lnTo>
                      <a:pt x="2165" y="9824"/>
                    </a:lnTo>
                    <a:lnTo>
                      <a:pt x="3275" y="4940"/>
                    </a:lnTo>
                    <a:lnTo>
                      <a:pt x="438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3" name="Google Shape;1943;p61"/>
            <p:cNvGrpSpPr/>
            <p:nvPr/>
          </p:nvGrpSpPr>
          <p:grpSpPr>
            <a:xfrm>
              <a:off x="5771658" y="1716275"/>
              <a:ext cx="420274" cy="1255663"/>
              <a:chOff x="5771658" y="1716275"/>
              <a:chExt cx="420274" cy="1255663"/>
            </a:xfrm>
          </p:grpSpPr>
          <p:sp>
            <p:nvSpPr>
              <p:cNvPr id="1944" name="Google Shape;1944;p61"/>
              <p:cNvSpPr/>
              <p:nvPr/>
            </p:nvSpPr>
            <p:spPr>
              <a:xfrm>
                <a:off x="5931182" y="1758210"/>
                <a:ext cx="54206" cy="335390"/>
              </a:xfrm>
              <a:custGeom>
                <a:avLst/>
                <a:gdLst/>
                <a:ahLst/>
                <a:cxnLst/>
                <a:rect l="l" t="t" r="r" b="b"/>
                <a:pathLst>
                  <a:path w="2942" h="18203" extrusionOk="0">
                    <a:moveTo>
                      <a:pt x="0" y="0"/>
                    </a:moveTo>
                    <a:lnTo>
                      <a:pt x="0" y="18203"/>
                    </a:lnTo>
                    <a:lnTo>
                      <a:pt x="2942" y="18203"/>
                    </a:lnTo>
                    <a:lnTo>
                      <a:pt x="2942" y="0"/>
                    </a:lnTo>
                    <a:close/>
                  </a:path>
                </a:pathLst>
              </a:custGeom>
              <a:solidFill>
                <a:srgbClr val="6E85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5" name="Google Shape;1945;p61"/>
              <p:cNvSpPr/>
              <p:nvPr/>
            </p:nvSpPr>
            <p:spPr>
              <a:xfrm>
                <a:off x="6005822" y="1795023"/>
                <a:ext cx="54206" cy="335390"/>
              </a:xfrm>
              <a:custGeom>
                <a:avLst/>
                <a:gdLst/>
                <a:ahLst/>
                <a:cxnLst/>
                <a:rect l="l" t="t" r="r" b="b"/>
                <a:pathLst>
                  <a:path w="2942" h="18203" extrusionOk="0">
                    <a:moveTo>
                      <a:pt x="0" y="0"/>
                    </a:moveTo>
                    <a:lnTo>
                      <a:pt x="0" y="18203"/>
                    </a:lnTo>
                    <a:lnTo>
                      <a:pt x="2942" y="18203"/>
                    </a:lnTo>
                    <a:lnTo>
                      <a:pt x="2942" y="0"/>
                    </a:lnTo>
                    <a:close/>
                  </a:path>
                </a:pathLst>
              </a:custGeom>
              <a:solidFill>
                <a:srgbClr val="6E85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6" name="Google Shape;1946;p61"/>
              <p:cNvSpPr/>
              <p:nvPr/>
            </p:nvSpPr>
            <p:spPr>
              <a:xfrm>
                <a:off x="5965950" y="1716275"/>
                <a:ext cx="53175" cy="335409"/>
              </a:xfrm>
              <a:custGeom>
                <a:avLst/>
                <a:gdLst/>
                <a:ahLst/>
                <a:cxnLst/>
                <a:rect l="l" t="t" r="r" b="b"/>
                <a:pathLst>
                  <a:path w="2886" h="18204" extrusionOk="0">
                    <a:moveTo>
                      <a:pt x="0" y="1"/>
                    </a:moveTo>
                    <a:lnTo>
                      <a:pt x="0" y="18203"/>
                    </a:lnTo>
                    <a:lnTo>
                      <a:pt x="2886" y="18203"/>
                    </a:lnTo>
                    <a:lnTo>
                      <a:pt x="288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7" name="Google Shape;1947;p61"/>
              <p:cNvSpPr/>
              <p:nvPr/>
            </p:nvSpPr>
            <p:spPr>
              <a:xfrm>
                <a:off x="5892324" y="1799095"/>
                <a:ext cx="54206" cy="335409"/>
              </a:xfrm>
              <a:custGeom>
                <a:avLst/>
                <a:gdLst/>
                <a:ahLst/>
                <a:cxnLst/>
                <a:rect l="l" t="t" r="r" b="b"/>
                <a:pathLst>
                  <a:path w="2942" h="18204" extrusionOk="0">
                    <a:moveTo>
                      <a:pt x="0" y="1"/>
                    </a:moveTo>
                    <a:lnTo>
                      <a:pt x="0" y="18204"/>
                    </a:lnTo>
                    <a:lnTo>
                      <a:pt x="2942" y="18204"/>
                    </a:lnTo>
                    <a:lnTo>
                      <a:pt x="294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8" name="Google Shape;1948;p61"/>
              <p:cNvSpPr/>
              <p:nvPr/>
            </p:nvSpPr>
            <p:spPr>
              <a:xfrm>
                <a:off x="6039558" y="1822624"/>
                <a:ext cx="53193" cy="335409"/>
              </a:xfrm>
              <a:custGeom>
                <a:avLst/>
                <a:gdLst/>
                <a:ahLst/>
                <a:cxnLst/>
                <a:rect l="l" t="t" r="r" b="b"/>
                <a:pathLst>
                  <a:path w="2887" h="18204" extrusionOk="0">
                    <a:moveTo>
                      <a:pt x="1" y="0"/>
                    </a:moveTo>
                    <a:lnTo>
                      <a:pt x="1" y="18203"/>
                    </a:lnTo>
                    <a:lnTo>
                      <a:pt x="2887" y="18203"/>
                    </a:lnTo>
                    <a:lnTo>
                      <a:pt x="288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9" name="Google Shape;1949;p61"/>
              <p:cNvSpPr/>
              <p:nvPr/>
            </p:nvSpPr>
            <p:spPr>
              <a:xfrm>
                <a:off x="5771658" y="2008716"/>
                <a:ext cx="420274" cy="963222"/>
              </a:xfrm>
              <a:custGeom>
                <a:avLst/>
                <a:gdLst/>
                <a:ahLst/>
                <a:cxnLst/>
                <a:rect l="l" t="t" r="r" b="b"/>
                <a:pathLst>
                  <a:path w="22810" h="52278" extrusionOk="0">
                    <a:moveTo>
                      <a:pt x="6716" y="1"/>
                    </a:moveTo>
                    <a:cubicBezTo>
                      <a:pt x="3053" y="1"/>
                      <a:pt x="112" y="2942"/>
                      <a:pt x="56" y="6549"/>
                    </a:cubicBezTo>
                    <a:cubicBezTo>
                      <a:pt x="1" y="22477"/>
                      <a:pt x="3830" y="38182"/>
                      <a:pt x="11156" y="52278"/>
                    </a:cubicBezTo>
                    <a:cubicBezTo>
                      <a:pt x="18703" y="38237"/>
                      <a:pt x="22699" y="22588"/>
                      <a:pt x="22754" y="6660"/>
                    </a:cubicBezTo>
                    <a:cubicBezTo>
                      <a:pt x="22810" y="3053"/>
                      <a:pt x="19869" y="56"/>
                      <a:pt x="16206" y="56"/>
                    </a:cubicBezTo>
                    <a:lnTo>
                      <a:pt x="6716" y="1"/>
                    </a:lnTo>
                    <a:close/>
                  </a:path>
                </a:pathLst>
              </a:custGeom>
              <a:solidFill>
                <a:srgbClr val="E97E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0" name="Google Shape;1950;p61"/>
              <p:cNvSpPr/>
              <p:nvPr/>
            </p:nvSpPr>
            <p:spPr>
              <a:xfrm>
                <a:off x="5838136" y="2009729"/>
                <a:ext cx="287338" cy="962209"/>
              </a:xfrm>
              <a:custGeom>
                <a:avLst/>
                <a:gdLst/>
                <a:ahLst/>
                <a:cxnLst/>
                <a:rect l="l" t="t" r="r" b="b"/>
                <a:pathLst>
                  <a:path w="15595" h="52223" extrusionOk="0">
                    <a:moveTo>
                      <a:pt x="6613" y="0"/>
                    </a:moveTo>
                    <a:cubicBezTo>
                      <a:pt x="2998" y="0"/>
                      <a:pt x="111" y="2920"/>
                      <a:pt x="56" y="6494"/>
                    </a:cubicBezTo>
                    <a:cubicBezTo>
                      <a:pt x="0" y="22422"/>
                      <a:pt x="222" y="38071"/>
                      <a:pt x="7548" y="52223"/>
                    </a:cubicBezTo>
                    <a:cubicBezTo>
                      <a:pt x="15095" y="38182"/>
                      <a:pt x="15484" y="22533"/>
                      <a:pt x="15595" y="6605"/>
                    </a:cubicBezTo>
                    <a:cubicBezTo>
                      <a:pt x="15595" y="2998"/>
                      <a:pt x="12709" y="1"/>
                      <a:pt x="9046" y="1"/>
                    </a:cubicBezTo>
                    <a:lnTo>
                      <a:pt x="6715" y="1"/>
                    </a:lnTo>
                    <a:cubicBezTo>
                      <a:pt x="6681" y="1"/>
                      <a:pt x="6647" y="0"/>
                      <a:pt x="66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" name="Google Shape;1951;p61"/>
              <p:cNvSpPr/>
              <p:nvPr/>
            </p:nvSpPr>
            <p:spPr>
              <a:xfrm>
                <a:off x="5803368" y="2254118"/>
                <a:ext cx="100214" cy="35818"/>
              </a:xfrm>
              <a:custGeom>
                <a:avLst/>
                <a:gdLst/>
                <a:ahLst/>
                <a:cxnLst/>
                <a:rect l="l" t="t" r="r" b="b"/>
                <a:pathLst>
                  <a:path w="5439" h="1944" extrusionOk="0">
                    <a:moveTo>
                      <a:pt x="999" y="1"/>
                    </a:moveTo>
                    <a:cubicBezTo>
                      <a:pt x="444" y="1"/>
                      <a:pt x="0" y="445"/>
                      <a:pt x="0" y="1000"/>
                    </a:cubicBezTo>
                    <a:cubicBezTo>
                      <a:pt x="0" y="1499"/>
                      <a:pt x="444" y="1943"/>
                      <a:pt x="999" y="1943"/>
                    </a:cubicBezTo>
                    <a:lnTo>
                      <a:pt x="4440" y="1943"/>
                    </a:lnTo>
                    <a:cubicBezTo>
                      <a:pt x="4995" y="1943"/>
                      <a:pt x="5439" y="1499"/>
                      <a:pt x="5439" y="1000"/>
                    </a:cubicBezTo>
                    <a:cubicBezTo>
                      <a:pt x="5439" y="445"/>
                      <a:pt x="4995" y="1"/>
                      <a:pt x="4440" y="1"/>
                    </a:cubicBezTo>
                    <a:close/>
                  </a:path>
                </a:pathLst>
              </a:custGeom>
              <a:solidFill>
                <a:srgbClr val="E97E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" name="Google Shape;1952;p61"/>
              <p:cNvSpPr/>
              <p:nvPr/>
            </p:nvSpPr>
            <p:spPr>
              <a:xfrm>
                <a:off x="5891292" y="2439196"/>
                <a:ext cx="100232" cy="35800"/>
              </a:xfrm>
              <a:custGeom>
                <a:avLst/>
                <a:gdLst/>
                <a:ahLst/>
                <a:cxnLst/>
                <a:rect l="l" t="t" r="r" b="b"/>
                <a:pathLst>
                  <a:path w="5440" h="1943" extrusionOk="0">
                    <a:moveTo>
                      <a:pt x="944" y="0"/>
                    </a:moveTo>
                    <a:cubicBezTo>
                      <a:pt x="389" y="0"/>
                      <a:pt x="1" y="444"/>
                      <a:pt x="1" y="944"/>
                    </a:cubicBezTo>
                    <a:cubicBezTo>
                      <a:pt x="1" y="1499"/>
                      <a:pt x="389" y="1943"/>
                      <a:pt x="944" y="1943"/>
                    </a:cubicBezTo>
                    <a:lnTo>
                      <a:pt x="4441" y="1943"/>
                    </a:lnTo>
                    <a:cubicBezTo>
                      <a:pt x="4996" y="1943"/>
                      <a:pt x="5440" y="1499"/>
                      <a:pt x="5440" y="944"/>
                    </a:cubicBezTo>
                    <a:cubicBezTo>
                      <a:pt x="5440" y="444"/>
                      <a:pt x="4996" y="0"/>
                      <a:pt x="4441" y="0"/>
                    </a:cubicBezTo>
                    <a:close/>
                  </a:path>
                </a:pathLst>
              </a:custGeom>
              <a:solidFill>
                <a:srgbClr val="E97E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3" name="Google Shape;1953;p61"/>
              <p:cNvSpPr/>
              <p:nvPr/>
            </p:nvSpPr>
            <p:spPr>
              <a:xfrm>
                <a:off x="6047738" y="2128349"/>
                <a:ext cx="100232" cy="34786"/>
              </a:xfrm>
              <a:custGeom>
                <a:avLst/>
                <a:gdLst/>
                <a:ahLst/>
                <a:cxnLst/>
                <a:rect l="l" t="t" r="r" b="b"/>
                <a:pathLst>
                  <a:path w="5440" h="1888" extrusionOk="0">
                    <a:moveTo>
                      <a:pt x="1000" y="1"/>
                    </a:moveTo>
                    <a:cubicBezTo>
                      <a:pt x="445" y="1"/>
                      <a:pt x="1" y="389"/>
                      <a:pt x="1" y="944"/>
                    </a:cubicBezTo>
                    <a:cubicBezTo>
                      <a:pt x="1" y="1499"/>
                      <a:pt x="445" y="1888"/>
                      <a:pt x="1000" y="1888"/>
                    </a:cubicBezTo>
                    <a:lnTo>
                      <a:pt x="4496" y="1888"/>
                    </a:lnTo>
                    <a:cubicBezTo>
                      <a:pt x="5051" y="1888"/>
                      <a:pt x="5439" y="1499"/>
                      <a:pt x="5439" y="944"/>
                    </a:cubicBezTo>
                    <a:cubicBezTo>
                      <a:pt x="5439" y="389"/>
                      <a:pt x="5051" y="1"/>
                      <a:pt x="4496" y="1"/>
                    </a:cubicBezTo>
                    <a:close/>
                  </a:path>
                </a:pathLst>
              </a:custGeom>
              <a:solidFill>
                <a:srgbClr val="E97E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" name="Google Shape;1954;p61"/>
              <p:cNvSpPr/>
              <p:nvPr/>
            </p:nvSpPr>
            <p:spPr>
              <a:xfrm>
                <a:off x="5957769" y="2575191"/>
                <a:ext cx="72613" cy="35800"/>
              </a:xfrm>
              <a:custGeom>
                <a:avLst/>
                <a:gdLst/>
                <a:ahLst/>
                <a:cxnLst/>
                <a:rect l="l" t="t" r="r" b="b"/>
                <a:pathLst>
                  <a:path w="3941" h="1943" extrusionOk="0">
                    <a:moveTo>
                      <a:pt x="999" y="0"/>
                    </a:moveTo>
                    <a:cubicBezTo>
                      <a:pt x="444" y="0"/>
                      <a:pt x="0" y="444"/>
                      <a:pt x="0" y="999"/>
                    </a:cubicBezTo>
                    <a:cubicBezTo>
                      <a:pt x="0" y="1499"/>
                      <a:pt x="444" y="1943"/>
                      <a:pt x="999" y="1943"/>
                    </a:cubicBezTo>
                    <a:lnTo>
                      <a:pt x="2997" y="1943"/>
                    </a:lnTo>
                    <a:cubicBezTo>
                      <a:pt x="3552" y="1943"/>
                      <a:pt x="3940" y="1499"/>
                      <a:pt x="3940" y="999"/>
                    </a:cubicBezTo>
                    <a:cubicBezTo>
                      <a:pt x="3940" y="444"/>
                      <a:pt x="3552" y="0"/>
                      <a:pt x="2997" y="0"/>
                    </a:cubicBezTo>
                    <a:close/>
                  </a:path>
                </a:pathLst>
              </a:custGeom>
              <a:solidFill>
                <a:srgbClr val="E97E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" name="Google Shape;1955;p61"/>
              <p:cNvSpPr/>
              <p:nvPr/>
            </p:nvSpPr>
            <p:spPr>
              <a:xfrm>
                <a:off x="5942421" y="2128349"/>
                <a:ext cx="61374" cy="34786"/>
              </a:xfrm>
              <a:custGeom>
                <a:avLst/>
                <a:gdLst/>
                <a:ahLst/>
                <a:cxnLst/>
                <a:rect l="l" t="t" r="r" b="b"/>
                <a:pathLst>
                  <a:path w="3331" h="1888" extrusionOk="0">
                    <a:moveTo>
                      <a:pt x="1000" y="1"/>
                    </a:moveTo>
                    <a:cubicBezTo>
                      <a:pt x="445" y="1"/>
                      <a:pt x="1" y="389"/>
                      <a:pt x="1" y="944"/>
                    </a:cubicBezTo>
                    <a:cubicBezTo>
                      <a:pt x="1" y="1499"/>
                      <a:pt x="445" y="1888"/>
                      <a:pt x="1000" y="1888"/>
                    </a:cubicBezTo>
                    <a:lnTo>
                      <a:pt x="2387" y="1888"/>
                    </a:lnTo>
                    <a:cubicBezTo>
                      <a:pt x="2887" y="1888"/>
                      <a:pt x="3331" y="1499"/>
                      <a:pt x="3331" y="944"/>
                    </a:cubicBezTo>
                    <a:cubicBezTo>
                      <a:pt x="3331" y="389"/>
                      <a:pt x="2887" y="1"/>
                      <a:pt x="2387" y="1"/>
                    </a:cubicBezTo>
                    <a:close/>
                  </a:path>
                </a:pathLst>
              </a:custGeom>
              <a:solidFill>
                <a:srgbClr val="E97E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" name="Google Shape;1956;p61"/>
              <p:cNvSpPr/>
              <p:nvPr/>
            </p:nvSpPr>
            <p:spPr>
              <a:xfrm>
                <a:off x="6076371" y="2439196"/>
                <a:ext cx="71600" cy="35800"/>
              </a:xfrm>
              <a:custGeom>
                <a:avLst/>
                <a:gdLst/>
                <a:ahLst/>
                <a:cxnLst/>
                <a:rect l="l" t="t" r="r" b="b"/>
                <a:pathLst>
                  <a:path w="3886" h="1943" extrusionOk="0">
                    <a:moveTo>
                      <a:pt x="944" y="0"/>
                    </a:moveTo>
                    <a:cubicBezTo>
                      <a:pt x="389" y="0"/>
                      <a:pt x="1" y="444"/>
                      <a:pt x="1" y="944"/>
                    </a:cubicBezTo>
                    <a:cubicBezTo>
                      <a:pt x="1" y="1499"/>
                      <a:pt x="389" y="1943"/>
                      <a:pt x="944" y="1943"/>
                    </a:cubicBezTo>
                    <a:lnTo>
                      <a:pt x="2942" y="1943"/>
                    </a:lnTo>
                    <a:cubicBezTo>
                      <a:pt x="3497" y="1943"/>
                      <a:pt x="3885" y="1499"/>
                      <a:pt x="3885" y="944"/>
                    </a:cubicBezTo>
                    <a:cubicBezTo>
                      <a:pt x="3885" y="444"/>
                      <a:pt x="3497" y="0"/>
                      <a:pt x="2942" y="0"/>
                    </a:cubicBezTo>
                    <a:close/>
                  </a:path>
                </a:pathLst>
              </a:custGeom>
              <a:solidFill>
                <a:srgbClr val="E97E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" name="Google Shape;1957;p61"/>
              <p:cNvSpPr/>
              <p:nvPr/>
            </p:nvSpPr>
            <p:spPr>
              <a:xfrm>
                <a:off x="5930150" y="2730606"/>
                <a:ext cx="56270" cy="35818"/>
              </a:xfrm>
              <a:custGeom>
                <a:avLst/>
                <a:gdLst/>
                <a:ahLst/>
                <a:cxnLst/>
                <a:rect l="l" t="t" r="r" b="b"/>
                <a:pathLst>
                  <a:path w="3054" h="1944" extrusionOk="0">
                    <a:moveTo>
                      <a:pt x="944" y="1"/>
                    </a:moveTo>
                    <a:cubicBezTo>
                      <a:pt x="445" y="1"/>
                      <a:pt x="1" y="445"/>
                      <a:pt x="1" y="944"/>
                    </a:cubicBezTo>
                    <a:cubicBezTo>
                      <a:pt x="1" y="1499"/>
                      <a:pt x="445" y="1943"/>
                      <a:pt x="944" y="1943"/>
                    </a:cubicBezTo>
                    <a:lnTo>
                      <a:pt x="2054" y="1943"/>
                    </a:lnTo>
                    <a:cubicBezTo>
                      <a:pt x="2609" y="1943"/>
                      <a:pt x="3053" y="1499"/>
                      <a:pt x="3053" y="944"/>
                    </a:cubicBezTo>
                    <a:cubicBezTo>
                      <a:pt x="3053" y="445"/>
                      <a:pt x="2609" y="1"/>
                      <a:pt x="2054" y="1"/>
                    </a:cubicBezTo>
                    <a:close/>
                  </a:path>
                </a:pathLst>
              </a:custGeom>
              <a:solidFill>
                <a:srgbClr val="E97E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58" name="Google Shape;1958;p61"/>
            <p:cNvGrpSpPr/>
            <p:nvPr/>
          </p:nvGrpSpPr>
          <p:grpSpPr>
            <a:xfrm>
              <a:off x="4562457" y="2464272"/>
              <a:ext cx="857058" cy="823694"/>
              <a:chOff x="4562457" y="2464272"/>
              <a:chExt cx="857058" cy="823694"/>
            </a:xfrm>
          </p:grpSpPr>
          <p:sp>
            <p:nvSpPr>
              <p:cNvPr id="1959" name="Google Shape;1959;p61"/>
              <p:cNvSpPr/>
              <p:nvPr/>
            </p:nvSpPr>
            <p:spPr>
              <a:xfrm rot="-2283669">
                <a:off x="4642856" y="2625628"/>
                <a:ext cx="696259" cy="500981"/>
              </a:xfrm>
              <a:custGeom>
                <a:avLst/>
                <a:gdLst/>
                <a:ahLst/>
                <a:cxnLst/>
                <a:rect l="l" t="t" r="r" b="b"/>
                <a:pathLst>
                  <a:path w="37794" h="27194" extrusionOk="0">
                    <a:moveTo>
                      <a:pt x="19146" y="1"/>
                    </a:moveTo>
                    <a:cubicBezTo>
                      <a:pt x="11266" y="1"/>
                      <a:pt x="4717" y="4441"/>
                      <a:pt x="2941" y="10434"/>
                    </a:cubicBezTo>
                    <a:cubicBezTo>
                      <a:pt x="2775" y="11045"/>
                      <a:pt x="2331" y="11599"/>
                      <a:pt x="1721" y="11877"/>
                    </a:cubicBezTo>
                    <a:cubicBezTo>
                      <a:pt x="0" y="12376"/>
                      <a:pt x="0" y="14818"/>
                      <a:pt x="1721" y="15318"/>
                    </a:cubicBezTo>
                    <a:cubicBezTo>
                      <a:pt x="2331" y="15651"/>
                      <a:pt x="2775" y="16150"/>
                      <a:pt x="2941" y="16816"/>
                    </a:cubicBezTo>
                    <a:cubicBezTo>
                      <a:pt x="4717" y="22754"/>
                      <a:pt x="11266" y="27194"/>
                      <a:pt x="19146" y="27194"/>
                    </a:cubicBezTo>
                    <a:cubicBezTo>
                      <a:pt x="27027" y="27194"/>
                      <a:pt x="33575" y="22754"/>
                      <a:pt x="35351" y="16816"/>
                    </a:cubicBezTo>
                    <a:cubicBezTo>
                      <a:pt x="35518" y="16150"/>
                      <a:pt x="35962" y="15651"/>
                      <a:pt x="36517" y="15318"/>
                    </a:cubicBezTo>
                    <a:cubicBezTo>
                      <a:pt x="37294" y="15040"/>
                      <a:pt x="37793" y="14374"/>
                      <a:pt x="37793" y="13597"/>
                    </a:cubicBezTo>
                    <a:cubicBezTo>
                      <a:pt x="37793" y="12820"/>
                      <a:pt x="37238" y="12154"/>
                      <a:pt x="36517" y="11877"/>
                    </a:cubicBezTo>
                    <a:cubicBezTo>
                      <a:pt x="35962" y="11599"/>
                      <a:pt x="35518" y="11045"/>
                      <a:pt x="35351" y="10434"/>
                    </a:cubicBezTo>
                    <a:cubicBezTo>
                      <a:pt x="33575" y="4441"/>
                      <a:pt x="27027" y="1"/>
                      <a:pt x="191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0" name="Google Shape;1960;p61"/>
              <p:cNvSpPr/>
              <p:nvPr/>
            </p:nvSpPr>
            <p:spPr>
              <a:xfrm rot="-2283669">
                <a:off x="4806422" y="2779446"/>
                <a:ext cx="37858" cy="25570"/>
              </a:xfrm>
              <a:custGeom>
                <a:avLst/>
                <a:gdLst/>
                <a:ahLst/>
                <a:cxnLst/>
                <a:rect l="l" t="t" r="r" b="b"/>
                <a:pathLst>
                  <a:path w="2055" h="1388" extrusionOk="0">
                    <a:moveTo>
                      <a:pt x="1000" y="1"/>
                    </a:moveTo>
                    <a:cubicBezTo>
                      <a:pt x="445" y="1"/>
                      <a:pt x="1" y="334"/>
                      <a:pt x="1" y="722"/>
                    </a:cubicBezTo>
                    <a:cubicBezTo>
                      <a:pt x="1" y="1110"/>
                      <a:pt x="445" y="1388"/>
                      <a:pt x="1000" y="1388"/>
                    </a:cubicBezTo>
                    <a:cubicBezTo>
                      <a:pt x="1555" y="1388"/>
                      <a:pt x="2054" y="1110"/>
                      <a:pt x="2054" y="722"/>
                    </a:cubicBezTo>
                    <a:cubicBezTo>
                      <a:pt x="2054" y="334"/>
                      <a:pt x="1555" y="1"/>
                      <a:pt x="1000" y="1"/>
                    </a:cubicBezTo>
                    <a:close/>
                  </a:path>
                </a:pathLst>
              </a:custGeom>
              <a:solidFill>
                <a:srgbClr val="FBA0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1" name="Google Shape;1961;p61"/>
              <p:cNvSpPr/>
              <p:nvPr/>
            </p:nvSpPr>
            <p:spPr>
              <a:xfrm rot="-2283669">
                <a:off x="4823476" y="2723254"/>
                <a:ext cx="37840" cy="25570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1388" extrusionOk="0">
                    <a:moveTo>
                      <a:pt x="1054" y="0"/>
                    </a:moveTo>
                    <a:cubicBezTo>
                      <a:pt x="500" y="0"/>
                      <a:pt x="0" y="333"/>
                      <a:pt x="0" y="722"/>
                    </a:cubicBezTo>
                    <a:cubicBezTo>
                      <a:pt x="0" y="1110"/>
                      <a:pt x="500" y="1388"/>
                      <a:pt x="1054" y="1388"/>
                    </a:cubicBezTo>
                    <a:cubicBezTo>
                      <a:pt x="1609" y="1388"/>
                      <a:pt x="2053" y="1110"/>
                      <a:pt x="2053" y="722"/>
                    </a:cubicBezTo>
                    <a:cubicBezTo>
                      <a:pt x="2053" y="333"/>
                      <a:pt x="1609" y="0"/>
                      <a:pt x="1054" y="0"/>
                    </a:cubicBezTo>
                    <a:close/>
                  </a:path>
                </a:pathLst>
              </a:custGeom>
              <a:solidFill>
                <a:srgbClr val="FBA0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2" name="Google Shape;1962;p61"/>
              <p:cNvSpPr/>
              <p:nvPr/>
            </p:nvSpPr>
            <p:spPr>
              <a:xfrm rot="-2283669">
                <a:off x="4869398" y="2758710"/>
                <a:ext cx="37858" cy="25570"/>
              </a:xfrm>
              <a:custGeom>
                <a:avLst/>
                <a:gdLst/>
                <a:ahLst/>
                <a:cxnLst/>
                <a:rect l="l" t="t" r="r" b="b"/>
                <a:pathLst>
                  <a:path w="2055" h="1388" extrusionOk="0">
                    <a:moveTo>
                      <a:pt x="1055" y="0"/>
                    </a:moveTo>
                    <a:cubicBezTo>
                      <a:pt x="500" y="0"/>
                      <a:pt x="1" y="278"/>
                      <a:pt x="1" y="666"/>
                    </a:cubicBezTo>
                    <a:cubicBezTo>
                      <a:pt x="1" y="1055"/>
                      <a:pt x="500" y="1388"/>
                      <a:pt x="1055" y="1388"/>
                    </a:cubicBezTo>
                    <a:cubicBezTo>
                      <a:pt x="1610" y="1388"/>
                      <a:pt x="2054" y="1055"/>
                      <a:pt x="2054" y="666"/>
                    </a:cubicBezTo>
                    <a:cubicBezTo>
                      <a:pt x="2054" y="278"/>
                      <a:pt x="1610" y="0"/>
                      <a:pt x="1055" y="0"/>
                    </a:cubicBezTo>
                    <a:close/>
                  </a:path>
                </a:pathLst>
              </a:custGeom>
              <a:solidFill>
                <a:srgbClr val="FBA0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" name="Google Shape;1963;p61"/>
              <p:cNvSpPr/>
              <p:nvPr/>
            </p:nvSpPr>
            <p:spPr>
              <a:xfrm rot="-2283669">
                <a:off x="4765541" y="2840027"/>
                <a:ext cx="37858" cy="25570"/>
              </a:xfrm>
              <a:custGeom>
                <a:avLst/>
                <a:gdLst/>
                <a:ahLst/>
                <a:cxnLst/>
                <a:rect l="l" t="t" r="r" b="b"/>
                <a:pathLst>
                  <a:path w="2055" h="1388" extrusionOk="0">
                    <a:moveTo>
                      <a:pt x="1055" y="0"/>
                    </a:moveTo>
                    <a:cubicBezTo>
                      <a:pt x="500" y="0"/>
                      <a:pt x="1" y="278"/>
                      <a:pt x="1" y="666"/>
                    </a:cubicBezTo>
                    <a:cubicBezTo>
                      <a:pt x="1" y="1055"/>
                      <a:pt x="500" y="1388"/>
                      <a:pt x="1055" y="1388"/>
                    </a:cubicBezTo>
                    <a:cubicBezTo>
                      <a:pt x="1610" y="1388"/>
                      <a:pt x="2054" y="1055"/>
                      <a:pt x="2054" y="666"/>
                    </a:cubicBezTo>
                    <a:cubicBezTo>
                      <a:pt x="2054" y="278"/>
                      <a:pt x="1610" y="0"/>
                      <a:pt x="1055" y="0"/>
                    </a:cubicBezTo>
                    <a:close/>
                  </a:path>
                </a:pathLst>
              </a:custGeom>
              <a:solidFill>
                <a:srgbClr val="FBA0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" name="Google Shape;1964;p61"/>
              <p:cNvSpPr/>
              <p:nvPr/>
            </p:nvSpPr>
            <p:spPr>
              <a:xfrm rot="-2283669">
                <a:off x="4822654" y="2831681"/>
                <a:ext cx="37840" cy="25570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1388" extrusionOk="0">
                    <a:moveTo>
                      <a:pt x="1055" y="0"/>
                    </a:moveTo>
                    <a:cubicBezTo>
                      <a:pt x="444" y="0"/>
                      <a:pt x="0" y="333"/>
                      <a:pt x="0" y="722"/>
                    </a:cubicBezTo>
                    <a:cubicBezTo>
                      <a:pt x="0" y="1110"/>
                      <a:pt x="444" y="1388"/>
                      <a:pt x="1055" y="1388"/>
                    </a:cubicBezTo>
                    <a:cubicBezTo>
                      <a:pt x="1610" y="1388"/>
                      <a:pt x="2054" y="1110"/>
                      <a:pt x="2054" y="722"/>
                    </a:cubicBezTo>
                    <a:cubicBezTo>
                      <a:pt x="2054" y="333"/>
                      <a:pt x="1610" y="0"/>
                      <a:pt x="1055" y="0"/>
                    </a:cubicBezTo>
                    <a:close/>
                  </a:path>
                </a:pathLst>
              </a:custGeom>
              <a:solidFill>
                <a:srgbClr val="FBA0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65" name="Google Shape;1965;p61"/>
            <p:cNvGrpSpPr/>
            <p:nvPr/>
          </p:nvGrpSpPr>
          <p:grpSpPr>
            <a:xfrm>
              <a:off x="4827875" y="1716275"/>
              <a:ext cx="817020" cy="707612"/>
              <a:chOff x="4827875" y="1716275"/>
              <a:chExt cx="817020" cy="707612"/>
            </a:xfrm>
          </p:grpSpPr>
          <p:sp>
            <p:nvSpPr>
              <p:cNvPr id="1966" name="Google Shape;1966;p61"/>
              <p:cNvSpPr/>
              <p:nvPr/>
            </p:nvSpPr>
            <p:spPr>
              <a:xfrm>
                <a:off x="5169400" y="1716275"/>
                <a:ext cx="129878" cy="203504"/>
              </a:xfrm>
              <a:custGeom>
                <a:avLst/>
                <a:gdLst/>
                <a:ahLst/>
                <a:cxnLst/>
                <a:rect l="l" t="t" r="r" b="b"/>
                <a:pathLst>
                  <a:path w="7049" h="11045" extrusionOk="0">
                    <a:moveTo>
                      <a:pt x="4551" y="1"/>
                    </a:moveTo>
                    <a:lnTo>
                      <a:pt x="1" y="11045"/>
                    </a:lnTo>
                    <a:lnTo>
                      <a:pt x="6327" y="11045"/>
                    </a:lnTo>
                    <a:lnTo>
                      <a:pt x="704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" name="Google Shape;1967;p61"/>
              <p:cNvSpPr/>
              <p:nvPr/>
            </p:nvSpPr>
            <p:spPr>
              <a:xfrm>
                <a:off x="4827875" y="1872389"/>
                <a:ext cx="679993" cy="541603"/>
              </a:xfrm>
              <a:custGeom>
                <a:avLst/>
                <a:gdLst/>
                <a:ahLst/>
                <a:cxnLst/>
                <a:rect l="l" t="t" r="r" b="b"/>
                <a:pathLst>
                  <a:path w="36906" h="29395" extrusionOk="0">
                    <a:moveTo>
                      <a:pt x="16403" y="1"/>
                    </a:moveTo>
                    <a:cubicBezTo>
                      <a:pt x="10787" y="1"/>
                      <a:pt x="5714" y="2686"/>
                      <a:pt x="3386" y="7455"/>
                    </a:cubicBezTo>
                    <a:cubicBezTo>
                      <a:pt x="1" y="14503"/>
                      <a:pt x="3997" y="23493"/>
                      <a:pt x="12321" y="27489"/>
                    </a:cubicBezTo>
                    <a:cubicBezTo>
                      <a:pt x="15013" y="28781"/>
                      <a:pt x="17826" y="29394"/>
                      <a:pt x="20515" y="29394"/>
                    </a:cubicBezTo>
                    <a:cubicBezTo>
                      <a:pt x="26144" y="29394"/>
                      <a:pt x="31230" y="26709"/>
                      <a:pt x="33521" y="21940"/>
                    </a:cubicBezTo>
                    <a:cubicBezTo>
                      <a:pt x="36906" y="14836"/>
                      <a:pt x="32910" y="5901"/>
                      <a:pt x="24586" y="1906"/>
                    </a:cubicBezTo>
                    <a:cubicBezTo>
                      <a:pt x="21894" y="614"/>
                      <a:pt x="19087" y="1"/>
                      <a:pt x="16403" y="1"/>
                    </a:cubicBezTo>
                    <a:close/>
                  </a:path>
                </a:pathLst>
              </a:custGeom>
              <a:solidFill>
                <a:srgbClr val="E97E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" name="Google Shape;1968;p61"/>
              <p:cNvSpPr/>
              <p:nvPr/>
            </p:nvSpPr>
            <p:spPr>
              <a:xfrm>
                <a:off x="4964901" y="1872389"/>
                <a:ext cx="679993" cy="541105"/>
              </a:xfrm>
              <a:custGeom>
                <a:avLst/>
                <a:gdLst/>
                <a:ahLst/>
                <a:cxnLst/>
                <a:rect l="l" t="t" r="r" b="b"/>
                <a:pathLst>
                  <a:path w="36906" h="29368" extrusionOk="0">
                    <a:moveTo>
                      <a:pt x="20515" y="1"/>
                    </a:moveTo>
                    <a:cubicBezTo>
                      <a:pt x="17825" y="1"/>
                      <a:pt x="15012" y="614"/>
                      <a:pt x="12321" y="1906"/>
                    </a:cubicBezTo>
                    <a:cubicBezTo>
                      <a:pt x="3996" y="5901"/>
                      <a:pt x="0" y="14836"/>
                      <a:pt x="3386" y="21884"/>
                    </a:cubicBezTo>
                    <a:cubicBezTo>
                      <a:pt x="5678" y="26695"/>
                      <a:pt x="10771" y="29368"/>
                      <a:pt x="16406" y="29368"/>
                    </a:cubicBezTo>
                    <a:cubicBezTo>
                      <a:pt x="19091" y="29368"/>
                      <a:pt x="21899" y="28761"/>
                      <a:pt x="24585" y="27489"/>
                    </a:cubicBezTo>
                    <a:cubicBezTo>
                      <a:pt x="32910" y="23493"/>
                      <a:pt x="36905" y="14503"/>
                      <a:pt x="33520" y="7455"/>
                    </a:cubicBezTo>
                    <a:cubicBezTo>
                      <a:pt x="31229" y="2686"/>
                      <a:pt x="26143" y="1"/>
                      <a:pt x="20515" y="1"/>
                    </a:cubicBezTo>
                    <a:close/>
                  </a:path>
                </a:pathLst>
              </a:custGeom>
              <a:solidFill>
                <a:srgbClr val="E97E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" name="Google Shape;1969;p61"/>
              <p:cNvSpPr/>
              <p:nvPr/>
            </p:nvSpPr>
            <p:spPr>
              <a:xfrm>
                <a:off x="5024211" y="1874766"/>
                <a:ext cx="424365" cy="549120"/>
              </a:xfrm>
              <a:custGeom>
                <a:avLst/>
                <a:gdLst/>
                <a:ahLst/>
                <a:cxnLst/>
                <a:rect l="l" t="t" r="r" b="b"/>
                <a:pathLst>
                  <a:path w="23032" h="29803" extrusionOk="0">
                    <a:moveTo>
                      <a:pt x="11543" y="1"/>
                    </a:moveTo>
                    <a:cubicBezTo>
                      <a:pt x="5161" y="1"/>
                      <a:pt x="0" y="6660"/>
                      <a:pt x="0" y="14929"/>
                    </a:cubicBezTo>
                    <a:cubicBezTo>
                      <a:pt x="0" y="23143"/>
                      <a:pt x="5161" y="29802"/>
                      <a:pt x="11543" y="29802"/>
                    </a:cubicBezTo>
                    <a:cubicBezTo>
                      <a:pt x="17870" y="29802"/>
                      <a:pt x="23031" y="23143"/>
                      <a:pt x="23031" y="14929"/>
                    </a:cubicBezTo>
                    <a:cubicBezTo>
                      <a:pt x="23031" y="6660"/>
                      <a:pt x="17870" y="1"/>
                      <a:pt x="1154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70" name="Google Shape;1970;p61"/>
            <p:cNvSpPr/>
            <p:nvPr/>
          </p:nvSpPr>
          <p:spPr>
            <a:xfrm rot="-1217477">
              <a:off x="2718522" y="2918662"/>
              <a:ext cx="91761" cy="78429"/>
            </a:xfrm>
            <a:custGeom>
              <a:avLst/>
              <a:gdLst/>
              <a:ahLst/>
              <a:cxnLst/>
              <a:rect l="l" t="t" r="r" b="b"/>
              <a:pathLst>
                <a:path w="4980" h="4257" extrusionOk="0">
                  <a:moveTo>
                    <a:pt x="2803" y="0"/>
                  </a:moveTo>
                  <a:cubicBezTo>
                    <a:pt x="906" y="0"/>
                    <a:pt x="0" y="2292"/>
                    <a:pt x="1317" y="3609"/>
                  </a:cubicBezTo>
                  <a:cubicBezTo>
                    <a:pt x="1766" y="4058"/>
                    <a:pt x="2307" y="4257"/>
                    <a:pt x="2835" y="4257"/>
                  </a:cubicBezTo>
                  <a:cubicBezTo>
                    <a:pt x="3938" y="4257"/>
                    <a:pt x="4979" y="3387"/>
                    <a:pt x="4979" y="2110"/>
                  </a:cubicBezTo>
                  <a:cubicBezTo>
                    <a:pt x="4979" y="945"/>
                    <a:pt x="4036" y="1"/>
                    <a:pt x="2871" y="1"/>
                  </a:cubicBezTo>
                  <a:cubicBezTo>
                    <a:pt x="2848" y="1"/>
                    <a:pt x="2825" y="0"/>
                    <a:pt x="28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1"/>
            <p:cNvSpPr/>
            <p:nvPr/>
          </p:nvSpPr>
          <p:spPr>
            <a:xfrm>
              <a:off x="2650419" y="3111840"/>
              <a:ext cx="37845" cy="36832"/>
            </a:xfrm>
            <a:custGeom>
              <a:avLst/>
              <a:gdLst/>
              <a:ahLst/>
              <a:cxnLst/>
              <a:rect l="l" t="t" r="r" b="b"/>
              <a:pathLst>
                <a:path w="2054" h="1999" extrusionOk="0">
                  <a:moveTo>
                    <a:pt x="1000" y="1"/>
                  </a:moveTo>
                  <a:cubicBezTo>
                    <a:pt x="445" y="1"/>
                    <a:pt x="1" y="445"/>
                    <a:pt x="1" y="1000"/>
                  </a:cubicBezTo>
                  <a:cubicBezTo>
                    <a:pt x="1" y="1555"/>
                    <a:pt x="445" y="1999"/>
                    <a:pt x="1000" y="1999"/>
                  </a:cubicBezTo>
                  <a:cubicBezTo>
                    <a:pt x="1610" y="1999"/>
                    <a:pt x="2054" y="1555"/>
                    <a:pt x="2054" y="1000"/>
                  </a:cubicBezTo>
                  <a:cubicBezTo>
                    <a:pt x="2054" y="445"/>
                    <a:pt x="1610" y="1"/>
                    <a:pt x="10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1"/>
            <p:cNvSpPr/>
            <p:nvPr/>
          </p:nvSpPr>
          <p:spPr>
            <a:xfrm>
              <a:off x="3495544" y="3018956"/>
              <a:ext cx="60342" cy="51719"/>
            </a:xfrm>
            <a:custGeom>
              <a:avLst/>
              <a:gdLst/>
              <a:ahLst/>
              <a:cxnLst/>
              <a:rect l="l" t="t" r="r" b="b"/>
              <a:pathLst>
                <a:path w="3275" h="2807" extrusionOk="0">
                  <a:moveTo>
                    <a:pt x="1887" y="1"/>
                  </a:moveTo>
                  <a:cubicBezTo>
                    <a:pt x="666" y="1"/>
                    <a:pt x="0" y="1499"/>
                    <a:pt x="833" y="2387"/>
                  </a:cubicBezTo>
                  <a:cubicBezTo>
                    <a:pt x="1122" y="2676"/>
                    <a:pt x="1476" y="2807"/>
                    <a:pt x="1822" y="2807"/>
                  </a:cubicBezTo>
                  <a:cubicBezTo>
                    <a:pt x="2538" y="2807"/>
                    <a:pt x="3219" y="2249"/>
                    <a:pt x="3219" y="1388"/>
                  </a:cubicBezTo>
                  <a:cubicBezTo>
                    <a:pt x="3275" y="611"/>
                    <a:pt x="2664" y="1"/>
                    <a:pt x="18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1"/>
            <p:cNvSpPr/>
            <p:nvPr/>
          </p:nvSpPr>
          <p:spPr>
            <a:xfrm>
              <a:off x="4632588" y="1789901"/>
              <a:ext cx="119652" cy="102738"/>
            </a:xfrm>
            <a:custGeom>
              <a:avLst/>
              <a:gdLst/>
              <a:ahLst/>
              <a:cxnLst/>
              <a:rect l="l" t="t" r="r" b="b"/>
              <a:pathLst>
                <a:path w="6494" h="5576" extrusionOk="0">
                  <a:moveTo>
                    <a:pt x="3718" y="1"/>
                  </a:moveTo>
                  <a:cubicBezTo>
                    <a:pt x="1221" y="1"/>
                    <a:pt x="0" y="2997"/>
                    <a:pt x="1776" y="4773"/>
                  </a:cubicBezTo>
                  <a:cubicBezTo>
                    <a:pt x="2329" y="5327"/>
                    <a:pt x="3015" y="5576"/>
                    <a:pt x="3691" y="5576"/>
                  </a:cubicBezTo>
                  <a:cubicBezTo>
                    <a:pt x="5115" y="5576"/>
                    <a:pt x="6493" y="4469"/>
                    <a:pt x="6493" y="2775"/>
                  </a:cubicBezTo>
                  <a:cubicBezTo>
                    <a:pt x="6493" y="1277"/>
                    <a:pt x="5217" y="1"/>
                    <a:pt x="37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1"/>
            <p:cNvSpPr/>
            <p:nvPr/>
          </p:nvSpPr>
          <p:spPr>
            <a:xfrm>
              <a:off x="4555885" y="1948392"/>
              <a:ext cx="71600" cy="61153"/>
            </a:xfrm>
            <a:custGeom>
              <a:avLst/>
              <a:gdLst/>
              <a:ahLst/>
              <a:cxnLst/>
              <a:rect l="l" t="t" r="r" b="b"/>
              <a:pathLst>
                <a:path w="3886" h="3319" extrusionOk="0">
                  <a:moveTo>
                    <a:pt x="2221" y="0"/>
                  </a:moveTo>
                  <a:cubicBezTo>
                    <a:pt x="778" y="0"/>
                    <a:pt x="1" y="1776"/>
                    <a:pt x="1055" y="2831"/>
                  </a:cubicBezTo>
                  <a:cubicBezTo>
                    <a:pt x="1393" y="3169"/>
                    <a:pt x="1805" y="3319"/>
                    <a:pt x="2210" y="3319"/>
                  </a:cubicBezTo>
                  <a:cubicBezTo>
                    <a:pt x="3066" y="3319"/>
                    <a:pt x="3886" y="2646"/>
                    <a:pt x="3886" y="1665"/>
                  </a:cubicBezTo>
                  <a:cubicBezTo>
                    <a:pt x="3886" y="722"/>
                    <a:pt x="3164" y="0"/>
                    <a:pt x="22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1"/>
            <p:cNvSpPr/>
            <p:nvPr/>
          </p:nvSpPr>
          <p:spPr>
            <a:xfrm>
              <a:off x="4860597" y="2392158"/>
              <a:ext cx="60342" cy="51056"/>
            </a:xfrm>
            <a:custGeom>
              <a:avLst/>
              <a:gdLst/>
              <a:ahLst/>
              <a:cxnLst/>
              <a:rect l="l" t="t" r="r" b="b"/>
              <a:pathLst>
                <a:path w="3275" h="2771" extrusionOk="0">
                  <a:moveTo>
                    <a:pt x="1888" y="1"/>
                  </a:moveTo>
                  <a:cubicBezTo>
                    <a:pt x="611" y="1"/>
                    <a:pt x="1" y="1499"/>
                    <a:pt x="889" y="2387"/>
                  </a:cubicBezTo>
                  <a:cubicBezTo>
                    <a:pt x="1171" y="2651"/>
                    <a:pt x="1514" y="2770"/>
                    <a:pt x="1852" y="2770"/>
                  </a:cubicBezTo>
                  <a:cubicBezTo>
                    <a:pt x="2577" y="2770"/>
                    <a:pt x="3275" y="2221"/>
                    <a:pt x="3275" y="1388"/>
                  </a:cubicBezTo>
                  <a:cubicBezTo>
                    <a:pt x="3275" y="611"/>
                    <a:pt x="2609" y="1"/>
                    <a:pt x="1888" y="1"/>
                  </a:cubicBezTo>
                  <a:close/>
                </a:path>
              </a:pathLst>
            </a:custGeom>
            <a:solidFill>
              <a:srgbClr val="6E85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1"/>
            <p:cNvSpPr/>
            <p:nvPr/>
          </p:nvSpPr>
          <p:spPr>
            <a:xfrm>
              <a:off x="4325837" y="3870074"/>
              <a:ext cx="73626" cy="63161"/>
            </a:xfrm>
            <a:custGeom>
              <a:avLst/>
              <a:gdLst/>
              <a:ahLst/>
              <a:cxnLst/>
              <a:rect l="l" t="t" r="r" b="b"/>
              <a:pathLst>
                <a:path w="3996" h="3428" extrusionOk="0">
                  <a:moveTo>
                    <a:pt x="2276" y="1"/>
                  </a:moveTo>
                  <a:cubicBezTo>
                    <a:pt x="722" y="1"/>
                    <a:pt x="0" y="1832"/>
                    <a:pt x="1055" y="2942"/>
                  </a:cubicBezTo>
                  <a:cubicBezTo>
                    <a:pt x="1391" y="3278"/>
                    <a:pt x="1811" y="3428"/>
                    <a:pt x="2228" y="3428"/>
                  </a:cubicBezTo>
                  <a:cubicBezTo>
                    <a:pt x="3120" y="3428"/>
                    <a:pt x="3996" y="2742"/>
                    <a:pt x="3996" y="1721"/>
                  </a:cubicBezTo>
                  <a:cubicBezTo>
                    <a:pt x="3996" y="778"/>
                    <a:pt x="3219" y="1"/>
                    <a:pt x="22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1"/>
            <p:cNvSpPr/>
            <p:nvPr/>
          </p:nvSpPr>
          <p:spPr>
            <a:xfrm>
              <a:off x="3359549" y="3178480"/>
              <a:ext cx="82839" cy="70807"/>
            </a:xfrm>
            <a:custGeom>
              <a:avLst/>
              <a:gdLst/>
              <a:ahLst/>
              <a:cxnLst/>
              <a:rect l="l" t="t" r="r" b="b"/>
              <a:pathLst>
                <a:path w="4496" h="3843" extrusionOk="0">
                  <a:moveTo>
                    <a:pt x="2609" y="0"/>
                  </a:moveTo>
                  <a:cubicBezTo>
                    <a:pt x="888" y="0"/>
                    <a:pt x="0" y="2053"/>
                    <a:pt x="1221" y="3274"/>
                  </a:cubicBezTo>
                  <a:cubicBezTo>
                    <a:pt x="1615" y="3668"/>
                    <a:pt x="2095" y="3842"/>
                    <a:pt x="2564" y="3842"/>
                  </a:cubicBezTo>
                  <a:cubicBezTo>
                    <a:pt x="3552" y="3842"/>
                    <a:pt x="4495" y="3071"/>
                    <a:pt x="4495" y="1942"/>
                  </a:cubicBezTo>
                  <a:cubicBezTo>
                    <a:pt x="4495" y="888"/>
                    <a:pt x="3608" y="0"/>
                    <a:pt x="26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1"/>
            <p:cNvSpPr/>
            <p:nvPr/>
          </p:nvSpPr>
          <p:spPr>
            <a:xfrm>
              <a:off x="4656098" y="2500552"/>
              <a:ext cx="64432" cy="54538"/>
            </a:xfrm>
            <a:custGeom>
              <a:avLst/>
              <a:gdLst/>
              <a:ahLst/>
              <a:cxnLst/>
              <a:rect l="l" t="t" r="r" b="b"/>
              <a:pathLst>
                <a:path w="3497" h="2960" extrusionOk="0">
                  <a:moveTo>
                    <a:pt x="1998" y="0"/>
                  </a:moveTo>
                  <a:cubicBezTo>
                    <a:pt x="666" y="0"/>
                    <a:pt x="0" y="1610"/>
                    <a:pt x="944" y="2553"/>
                  </a:cubicBezTo>
                  <a:cubicBezTo>
                    <a:pt x="1242" y="2834"/>
                    <a:pt x="1607" y="2959"/>
                    <a:pt x="1966" y="2959"/>
                  </a:cubicBezTo>
                  <a:cubicBezTo>
                    <a:pt x="2744" y="2959"/>
                    <a:pt x="3497" y="2372"/>
                    <a:pt x="3497" y="1499"/>
                  </a:cubicBezTo>
                  <a:cubicBezTo>
                    <a:pt x="3497" y="666"/>
                    <a:pt x="2831" y="0"/>
                    <a:pt x="1998" y="0"/>
                  </a:cubicBezTo>
                  <a:close/>
                </a:path>
              </a:pathLst>
            </a:custGeom>
            <a:solidFill>
              <a:srgbClr val="92AA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1"/>
            <p:cNvSpPr/>
            <p:nvPr/>
          </p:nvSpPr>
          <p:spPr>
            <a:xfrm>
              <a:off x="4956817" y="3482976"/>
              <a:ext cx="56252" cy="57283"/>
            </a:xfrm>
            <a:custGeom>
              <a:avLst/>
              <a:gdLst/>
              <a:ahLst/>
              <a:cxnLst/>
              <a:rect l="l" t="t" r="r" b="b"/>
              <a:pathLst>
                <a:path w="3053" h="3109" extrusionOk="0">
                  <a:moveTo>
                    <a:pt x="1554" y="1"/>
                  </a:moveTo>
                  <a:cubicBezTo>
                    <a:pt x="667" y="1"/>
                    <a:pt x="1" y="722"/>
                    <a:pt x="1" y="1555"/>
                  </a:cubicBezTo>
                  <a:cubicBezTo>
                    <a:pt x="1" y="2387"/>
                    <a:pt x="667" y="3109"/>
                    <a:pt x="1554" y="3109"/>
                  </a:cubicBezTo>
                  <a:cubicBezTo>
                    <a:pt x="2387" y="3109"/>
                    <a:pt x="3053" y="2387"/>
                    <a:pt x="3053" y="1555"/>
                  </a:cubicBezTo>
                  <a:cubicBezTo>
                    <a:pt x="3053" y="722"/>
                    <a:pt x="2387" y="1"/>
                    <a:pt x="15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1"/>
            <p:cNvSpPr/>
            <p:nvPr/>
          </p:nvSpPr>
          <p:spPr>
            <a:xfrm>
              <a:off x="2584483" y="3397239"/>
              <a:ext cx="75358" cy="63179"/>
            </a:xfrm>
            <a:custGeom>
              <a:avLst/>
              <a:gdLst/>
              <a:ahLst/>
              <a:cxnLst/>
              <a:rect l="l" t="t" r="r" b="b"/>
              <a:pathLst>
                <a:path w="4090" h="3429" extrusionOk="0">
                  <a:moveTo>
                    <a:pt x="2426" y="0"/>
                  </a:moveTo>
                  <a:cubicBezTo>
                    <a:pt x="2395" y="0"/>
                    <a:pt x="2363" y="1"/>
                    <a:pt x="2331" y="3"/>
                  </a:cubicBezTo>
                  <a:cubicBezTo>
                    <a:pt x="777" y="3"/>
                    <a:pt x="0" y="1835"/>
                    <a:pt x="1110" y="2944"/>
                  </a:cubicBezTo>
                  <a:cubicBezTo>
                    <a:pt x="1462" y="3278"/>
                    <a:pt x="1891" y="3429"/>
                    <a:pt x="2312" y="3429"/>
                  </a:cubicBezTo>
                  <a:cubicBezTo>
                    <a:pt x="3220" y="3429"/>
                    <a:pt x="4089" y="2730"/>
                    <a:pt x="4051" y="1668"/>
                  </a:cubicBezTo>
                  <a:cubicBezTo>
                    <a:pt x="4051" y="757"/>
                    <a:pt x="3326" y="0"/>
                    <a:pt x="24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1"/>
            <p:cNvSpPr/>
            <p:nvPr/>
          </p:nvSpPr>
          <p:spPr>
            <a:xfrm>
              <a:off x="6059526" y="3750478"/>
              <a:ext cx="117607" cy="85160"/>
            </a:xfrm>
            <a:custGeom>
              <a:avLst/>
              <a:gdLst/>
              <a:ahLst/>
              <a:cxnLst/>
              <a:rect l="l" t="t" r="r" b="b"/>
              <a:pathLst>
                <a:path w="6383" h="4622" extrusionOk="0">
                  <a:moveTo>
                    <a:pt x="3576" y="0"/>
                  </a:moveTo>
                  <a:cubicBezTo>
                    <a:pt x="3082" y="0"/>
                    <a:pt x="2580" y="113"/>
                    <a:pt x="2109" y="349"/>
                  </a:cubicBezTo>
                  <a:cubicBezTo>
                    <a:pt x="555" y="1181"/>
                    <a:pt x="1" y="3068"/>
                    <a:pt x="833" y="4622"/>
                  </a:cubicBezTo>
                  <a:lnTo>
                    <a:pt x="6383" y="1681"/>
                  </a:lnTo>
                  <a:cubicBezTo>
                    <a:pt x="5802" y="598"/>
                    <a:pt x="4710" y="0"/>
                    <a:pt x="35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1"/>
            <p:cNvSpPr/>
            <p:nvPr/>
          </p:nvSpPr>
          <p:spPr>
            <a:xfrm>
              <a:off x="2932138" y="3485647"/>
              <a:ext cx="119652" cy="79375"/>
            </a:xfrm>
            <a:custGeom>
              <a:avLst/>
              <a:gdLst/>
              <a:ahLst/>
              <a:cxnLst/>
              <a:rect l="l" t="t" r="r" b="b"/>
              <a:pathLst>
                <a:path w="6494" h="4308" extrusionOk="0">
                  <a:moveTo>
                    <a:pt x="2958" y="1"/>
                  </a:moveTo>
                  <a:cubicBezTo>
                    <a:pt x="1686" y="1"/>
                    <a:pt x="475" y="782"/>
                    <a:pt x="0" y="2033"/>
                  </a:cubicBezTo>
                  <a:lnTo>
                    <a:pt x="5883" y="4308"/>
                  </a:lnTo>
                  <a:cubicBezTo>
                    <a:pt x="6493" y="2643"/>
                    <a:pt x="5661" y="812"/>
                    <a:pt x="4051" y="201"/>
                  </a:cubicBezTo>
                  <a:cubicBezTo>
                    <a:pt x="3693" y="65"/>
                    <a:pt x="3323" y="1"/>
                    <a:pt x="29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5" name="Google Shape;1995;p61"/>
          <p:cNvSpPr/>
          <p:nvPr/>
        </p:nvSpPr>
        <p:spPr>
          <a:xfrm rot="3506517">
            <a:off x="348893" y="-141151"/>
            <a:ext cx="389838" cy="519784"/>
          </a:xfrm>
          <a:custGeom>
            <a:avLst/>
            <a:gdLst/>
            <a:ahLst/>
            <a:cxnLst/>
            <a:rect l="l" t="t" r="r" b="b"/>
            <a:pathLst>
              <a:path w="9255" h="12340" extrusionOk="0">
                <a:moveTo>
                  <a:pt x="8631" y="1"/>
                </a:moveTo>
                <a:lnTo>
                  <a:pt x="8631" y="1"/>
                </a:lnTo>
                <a:cubicBezTo>
                  <a:pt x="6101" y="971"/>
                  <a:pt x="3640" y="2427"/>
                  <a:pt x="2046" y="4645"/>
                </a:cubicBezTo>
                <a:cubicBezTo>
                  <a:pt x="486" y="6863"/>
                  <a:pt x="1" y="9982"/>
                  <a:pt x="1387" y="12339"/>
                </a:cubicBezTo>
                <a:cubicBezTo>
                  <a:pt x="2739" y="11750"/>
                  <a:pt x="4021" y="11022"/>
                  <a:pt x="5269" y="10225"/>
                </a:cubicBezTo>
                <a:cubicBezTo>
                  <a:pt x="6066" y="9705"/>
                  <a:pt x="6794" y="9047"/>
                  <a:pt x="7418" y="8284"/>
                </a:cubicBezTo>
                <a:cubicBezTo>
                  <a:pt x="9255" y="5997"/>
                  <a:pt x="9220" y="2877"/>
                  <a:pt x="8631" y="1"/>
                </a:cubicBezTo>
                <a:close/>
              </a:path>
            </a:pathLst>
          </a:custGeom>
          <a:solidFill>
            <a:srgbClr val="ADA0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6" name="Google Shape;1996;p61"/>
          <p:cNvSpPr/>
          <p:nvPr/>
        </p:nvSpPr>
        <p:spPr>
          <a:xfrm rot="3506517">
            <a:off x="-241829" y="301265"/>
            <a:ext cx="299360" cy="438784"/>
          </a:xfrm>
          <a:custGeom>
            <a:avLst/>
            <a:gdLst/>
            <a:ahLst/>
            <a:cxnLst/>
            <a:rect l="l" t="t" r="r" b="b"/>
            <a:pathLst>
              <a:path w="7107" h="10417" extrusionOk="0">
                <a:moveTo>
                  <a:pt x="486" y="1"/>
                </a:moveTo>
                <a:cubicBezTo>
                  <a:pt x="348" y="1"/>
                  <a:pt x="209" y="7"/>
                  <a:pt x="70" y="19"/>
                </a:cubicBezTo>
                <a:cubicBezTo>
                  <a:pt x="1" y="1267"/>
                  <a:pt x="36" y="2549"/>
                  <a:pt x="209" y="3832"/>
                </a:cubicBezTo>
                <a:cubicBezTo>
                  <a:pt x="313" y="4663"/>
                  <a:pt x="521" y="5495"/>
                  <a:pt x="867" y="6258"/>
                </a:cubicBezTo>
                <a:cubicBezTo>
                  <a:pt x="1942" y="8580"/>
                  <a:pt x="4403" y="9758"/>
                  <a:pt x="6863" y="10417"/>
                </a:cubicBezTo>
                <a:cubicBezTo>
                  <a:pt x="7106" y="8060"/>
                  <a:pt x="6898" y="5565"/>
                  <a:pt x="5789" y="3485"/>
                </a:cubicBezTo>
                <a:cubicBezTo>
                  <a:pt x="4745" y="1528"/>
                  <a:pt x="2689" y="1"/>
                  <a:pt x="486" y="1"/>
                </a:cubicBezTo>
                <a:close/>
              </a:path>
            </a:pathLst>
          </a:custGeom>
          <a:solidFill>
            <a:srgbClr val="ADA0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7" name="Google Shape;1997;p61"/>
          <p:cNvSpPr/>
          <p:nvPr/>
        </p:nvSpPr>
        <p:spPr>
          <a:xfrm rot="3506517">
            <a:off x="52731" y="284916"/>
            <a:ext cx="493500" cy="256775"/>
          </a:xfrm>
          <a:custGeom>
            <a:avLst/>
            <a:gdLst/>
            <a:ahLst/>
            <a:cxnLst/>
            <a:rect l="l" t="t" r="r" b="b"/>
            <a:pathLst>
              <a:path w="11716" h="6096" extrusionOk="0">
                <a:moveTo>
                  <a:pt x="7464" y="1"/>
                </a:moveTo>
                <a:cubicBezTo>
                  <a:pt x="6495" y="1"/>
                  <a:pt x="5536" y="125"/>
                  <a:pt x="4610" y="420"/>
                </a:cubicBezTo>
                <a:cubicBezTo>
                  <a:pt x="2288" y="1147"/>
                  <a:pt x="278" y="3088"/>
                  <a:pt x="1" y="5480"/>
                </a:cubicBezTo>
                <a:cubicBezTo>
                  <a:pt x="1283" y="5792"/>
                  <a:pt x="2566" y="6000"/>
                  <a:pt x="3848" y="6069"/>
                </a:cubicBezTo>
                <a:cubicBezTo>
                  <a:pt x="4065" y="6086"/>
                  <a:pt x="4281" y="6095"/>
                  <a:pt x="4497" y="6095"/>
                </a:cubicBezTo>
                <a:cubicBezTo>
                  <a:pt x="5145" y="6095"/>
                  <a:pt x="5789" y="6017"/>
                  <a:pt x="6413" y="5861"/>
                </a:cubicBezTo>
                <a:cubicBezTo>
                  <a:pt x="8943" y="5237"/>
                  <a:pt x="10572" y="3019"/>
                  <a:pt x="11716" y="662"/>
                </a:cubicBezTo>
                <a:cubicBezTo>
                  <a:pt x="10333" y="270"/>
                  <a:pt x="8889" y="1"/>
                  <a:pt x="7464" y="1"/>
                </a:cubicBezTo>
                <a:close/>
              </a:path>
            </a:pathLst>
          </a:custGeom>
          <a:solidFill>
            <a:srgbClr val="ADA0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8" name="Google Shape;1998;p61"/>
          <p:cNvSpPr/>
          <p:nvPr/>
        </p:nvSpPr>
        <p:spPr>
          <a:xfrm rot="3506517">
            <a:off x="-179006" y="4720198"/>
            <a:ext cx="416122" cy="360648"/>
          </a:xfrm>
          <a:custGeom>
            <a:avLst/>
            <a:gdLst/>
            <a:ahLst/>
            <a:cxnLst/>
            <a:rect l="l" t="t" r="r" b="b"/>
            <a:pathLst>
              <a:path w="9879" h="8562" extrusionOk="0">
                <a:moveTo>
                  <a:pt x="9289" y="0"/>
                </a:moveTo>
                <a:lnTo>
                  <a:pt x="9289" y="0"/>
                </a:lnTo>
                <a:cubicBezTo>
                  <a:pt x="8007" y="139"/>
                  <a:pt x="6725" y="382"/>
                  <a:pt x="5477" y="763"/>
                </a:cubicBezTo>
                <a:cubicBezTo>
                  <a:pt x="4645" y="1005"/>
                  <a:pt x="3848" y="1352"/>
                  <a:pt x="3120" y="1837"/>
                </a:cubicBezTo>
                <a:cubicBezTo>
                  <a:pt x="1006" y="3328"/>
                  <a:pt x="243" y="5962"/>
                  <a:pt x="1" y="8561"/>
                </a:cubicBezTo>
                <a:cubicBezTo>
                  <a:pt x="2392" y="8388"/>
                  <a:pt x="4853" y="7799"/>
                  <a:pt x="6759" y="6308"/>
                </a:cubicBezTo>
                <a:cubicBezTo>
                  <a:pt x="8666" y="4853"/>
                  <a:pt x="9879" y="2322"/>
                  <a:pt x="9289" y="0"/>
                </a:cubicBezTo>
                <a:close/>
              </a:path>
            </a:pathLst>
          </a:custGeom>
          <a:solidFill>
            <a:srgbClr val="ADA0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9" name="Google Shape;1999;p61"/>
          <p:cNvSpPr/>
          <p:nvPr/>
        </p:nvSpPr>
        <p:spPr>
          <a:xfrm rot="1348968">
            <a:off x="8510516" y="100003"/>
            <a:ext cx="416118" cy="360644"/>
          </a:xfrm>
          <a:custGeom>
            <a:avLst/>
            <a:gdLst/>
            <a:ahLst/>
            <a:cxnLst/>
            <a:rect l="l" t="t" r="r" b="b"/>
            <a:pathLst>
              <a:path w="9879" h="8562" extrusionOk="0">
                <a:moveTo>
                  <a:pt x="9289" y="0"/>
                </a:moveTo>
                <a:lnTo>
                  <a:pt x="9289" y="0"/>
                </a:lnTo>
                <a:cubicBezTo>
                  <a:pt x="8007" y="139"/>
                  <a:pt x="6725" y="382"/>
                  <a:pt x="5477" y="763"/>
                </a:cubicBezTo>
                <a:cubicBezTo>
                  <a:pt x="4645" y="1005"/>
                  <a:pt x="3848" y="1352"/>
                  <a:pt x="3120" y="1837"/>
                </a:cubicBezTo>
                <a:cubicBezTo>
                  <a:pt x="1006" y="3328"/>
                  <a:pt x="243" y="5962"/>
                  <a:pt x="1" y="8561"/>
                </a:cubicBezTo>
                <a:cubicBezTo>
                  <a:pt x="2392" y="8388"/>
                  <a:pt x="4853" y="7799"/>
                  <a:pt x="6759" y="6308"/>
                </a:cubicBezTo>
                <a:cubicBezTo>
                  <a:pt x="8666" y="4853"/>
                  <a:pt x="9879" y="2322"/>
                  <a:pt x="9289" y="0"/>
                </a:cubicBezTo>
                <a:close/>
              </a:path>
            </a:pathLst>
          </a:custGeom>
          <a:solidFill>
            <a:srgbClr val="ADA0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0" name="Google Shape;2000;p61"/>
          <p:cNvSpPr/>
          <p:nvPr/>
        </p:nvSpPr>
        <p:spPr>
          <a:xfrm rot="-1499177">
            <a:off x="8591915" y="592358"/>
            <a:ext cx="416126" cy="360651"/>
          </a:xfrm>
          <a:custGeom>
            <a:avLst/>
            <a:gdLst/>
            <a:ahLst/>
            <a:cxnLst/>
            <a:rect l="l" t="t" r="r" b="b"/>
            <a:pathLst>
              <a:path w="9879" h="8562" extrusionOk="0">
                <a:moveTo>
                  <a:pt x="9289" y="0"/>
                </a:moveTo>
                <a:lnTo>
                  <a:pt x="9289" y="0"/>
                </a:lnTo>
                <a:cubicBezTo>
                  <a:pt x="8007" y="139"/>
                  <a:pt x="6725" y="382"/>
                  <a:pt x="5477" y="763"/>
                </a:cubicBezTo>
                <a:cubicBezTo>
                  <a:pt x="4645" y="1005"/>
                  <a:pt x="3848" y="1352"/>
                  <a:pt x="3120" y="1837"/>
                </a:cubicBezTo>
                <a:cubicBezTo>
                  <a:pt x="1006" y="3328"/>
                  <a:pt x="243" y="5962"/>
                  <a:pt x="1" y="8561"/>
                </a:cubicBezTo>
                <a:cubicBezTo>
                  <a:pt x="2392" y="8388"/>
                  <a:pt x="4853" y="7799"/>
                  <a:pt x="6759" y="6308"/>
                </a:cubicBezTo>
                <a:cubicBezTo>
                  <a:pt x="8666" y="4853"/>
                  <a:pt x="9879" y="2322"/>
                  <a:pt x="9289" y="0"/>
                </a:cubicBezTo>
                <a:close/>
              </a:path>
            </a:pathLst>
          </a:custGeom>
          <a:solidFill>
            <a:srgbClr val="ADA0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9B4EF5B-DB3F-4C9A-AE43-B4186993D8E4}"/>
              </a:ext>
            </a:extLst>
          </p:cNvPr>
          <p:cNvSpPr txBox="1"/>
          <p:nvPr/>
        </p:nvSpPr>
        <p:spPr>
          <a:xfrm>
            <a:off x="1821712" y="520657"/>
            <a:ext cx="49335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ondrina Solid" panose="020B0604020202020204" charset="0"/>
              </a:rPr>
              <a:t>Thank You</a:t>
            </a:r>
            <a:endParaRPr lang="en-IN" sz="9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ondrina Solid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ADAD58-1DBA-4ECA-9FC1-135BCB9B5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659" y="262832"/>
            <a:ext cx="5233800" cy="878662"/>
          </a:xfrm>
        </p:spPr>
        <p:txBody>
          <a:bodyPr/>
          <a:lstStyle/>
          <a:p>
            <a:pPr algn="ctr"/>
            <a:r>
              <a:rPr lang="en-US" dirty="0"/>
              <a:t>Team members</a:t>
            </a:r>
            <a:endParaRPr lang="en-IN" dirty="0"/>
          </a:p>
        </p:txBody>
      </p:sp>
      <p:grpSp>
        <p:nvGrpSpPr>
          <p:cNvPr id="3" name="Google Shape;3110;p70">
            <a:extLst>
              <a:ext uri="{FF2B5EF4-FFF2-40B4-BE49-F238E27FC236}">
                <a16:creationId xmlns:a16="http://schemas.microsoft.com/office/drawing/2014/main" xmlns="" id="{989AD6E5-EC26-40A9-BBE7-7009EF5310EB}"/>
              </a:ext>
            </a:extLst>
          </p:cNvPr>
          <p:cNvGrpSpPr/>
          <p:nvPr/>
        </p:nvGrpSpPr>
        <p:grpSpPr>
          <a:xfrm>
            <a:off x="1604624" y="1565288"/>
            <a:ext cx="517451" cy="535756"/>
            <a:chOff x="6822050" y="1153750"/>
            <a:chExt cx="486675" cy="477800"/>
          </a:xfrm>
        </p:grpSpPr>
        <p:sp>
          <p:nvSpPr>
            <p:cNvPr id="4" name="Google Shape;3111;p70">
              <a:extLst>
                <a:ext uri="{FF2B5EF4-FFF2-40B4-BE49-F238E27FC236}">
                  <a16:creationId xmlns:a16="http://schemas.microsoft.com/office/drawing/2014/main" xmlns="" id="{F1340115-5FC3-4941-8CAF-B550B5FFE4CE}"/>
                </a:ext>
              </a:extLst>
            </p:cNvPr>
            <p:cNvSpPr/>
            <p:nvPr/>
          </p:nvSpPr>
          <p:spPr>
            <a:xfrm>
              <a:off x="6822050" y="1153750"/>
              <a:ext cx="486675" cy="472750"/>
            </a:xfrm>
            <a:custGeom>
              <a:avLst/>
              <a:gdLst/>
              <a:ahLst/>
              <a:cxnLst/>
              <a:rect l="l" t="t" r="r" b="b"/>
              <a:pathLst>
                <a:path w="19467" h="18910" extrusionOk="0">
                  <a:moveTo>
                    <a:pt x="9726" y="1"/>
                  </a:moveTo>
                  <a:cubicBezTo>
                    <a:pt x="9561" y="1"/>
                    <a:pt x="4628" y="33"/>
                    <a:pt x="410" y="3833"/>
                  </a:cubicBezTo>
                  <a:cubicBezTo>
                    <a:pt x="66" y="4140"/>
                    <a:pt x="0" y="4646"/>
                    <a:pt x="247" y="5032"/>
                  </a:cubicBezTo>
                  <a:lnTo>
                    <a:pt x="1256" y="6588"/>
                  </a:lnTo>
                  <a:lnTo>
                    <a:pt x="1539" y="6654"/>
                  </a:lnTo>
                  <a:lnTo>
                    <a:pt x="9318" y="18621"/>
                  </a:lnTo>
                  <a:cubicBezTo>
                    <a:pt x="9443" y="18817"/>
                    <a:pt x="9590" y="18909"/>
                    <a:pt x="9737" y="18909"/>
                  </a:cubicBezTo>
                  <a:cubicBezTo>
                    <a:pt x="9901" y="18909"/>
                    <a:pt x="10067" y="18795"/>
                    <a:pt x="10206" y="18579"/>
                  </a:cubicBezTo>
                  <a:lnTo>
                    <a:pt x="17901" y="6654"/>
                  </a:lnTo>
                  <a:lnTo>
                    <a:pt x="18211" y="6588"/>
                  </a:lnTo>
                  <a:lnTo>
                    <a:pt x="19217" y="5032"/>
                  </a:lnTo>
                  <a:cubicBezTo>
                    <a:pt x="19467" y="4646"/>
                    <a:pt x="19397" y="4137"/>
                    <a:pt x="19057" y="3833"/>
                  </a:cubicBezTo>
                  <a:cubicBezTo>
                    <a:pt x="14839" y="33"/>
                    <a:pt x="9903" y="1"/>
                    <a:pt x="9738" y="1"/>
                  </a:cubicBezTo>
                  <a:cubicBezTo>
                    <a:pt x="9735" y="1"/>
                    <a:pt x="9733" y="1"/>
                    <a:pt x="9733" y="1"/>
                  </a:cubicBezTo>
                  <a:lnTo>
                    <a:pt x="9730" y="1"/>
                  </a:lnTo>
                  <a:cubicBezTo>
                    <a:pt x="9730" y="1"/>
                    <a:pt x="9729" y="1"/>
                    <a:pt x="9726" y="1"/>
                  </a:cubicBezTo>
                  <a:close/>
                </a:path>
              </a:pathLst>
            </a:custGeom>
            <a:solidFill>
              <a:srgbClr val="FE9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112;p70">
              <a:extLst>
                <a:ext uri="{FF2B5EF4-FFF2-40B4-BE49-F238E27FC236}">
                  <a16:creationId xmlns:a16="http://schemas.microsoft.com/office/drawing/2014/main" xmlns="" id="{B1DBEBE2-F68C-422F-B293-8B0B72A9E39B}"/>
                </a:ext>
              </a:extLst>
            </p:cNvPr>
            <p:cNvSpPr/>
            <p:nvPr/>
          </p:nvSpPr>
          <p:spPr>
            <a:xfrm>
              <a:off x="7048825" y="1241975"/>
              <a:ext cx="259825" cy="389575"/>
            </a:xfrm>
            <a:custGeom>
              <a:avLst/>
              <a:gdLst/>
              <a:ahLst/>
              <a:cxnLst/>
              <a:rect l="l" t="t" r="r" b="b"/>
              <a:pathLst>
                <a:path w="10393" h="15583" extrusionOk="0">
                  <a:moveTo>
                    <a:pt x="9634" y="0"/>
                  </a:moveTo>
                  <a:cubicBezTo>
                    <a:pt x="9745" y="283"/>
                    <a:pt x="9712" y="602"/>
                    <a:pt x="9550" y="855"/>
                  </a:cubicBezTo>
                  <a:lnTo>
                    <a:pt x="593" y="14818"/>
                  </a:lnTo>
                  <a:cubicBezTo>
                    <a:pt x="468" y="15013"/>
                    <a:pt x="254" y="15129"/>
                    <a:pt x="26" y="15129"/>
                  </a:cubicBezTo>
                  <a:cubicBezTo>
                    <a:pt x="17" y="15129"/>
                    <a:pt x="9" y="15129"/>
                    <a:pt x="0" y="15129"/>
                  </a:cubicBezTo>
                  <a:lnTo>
                    <a:pt x="0" y="15129"/>
                  </a:lnTo>
                  <a:lnTo>
                    <a:pt x="93" y="15273"/>
                  </a:lnTo>
                  <a:cubicBezTo>
                    <a:pt x="226" y="15479"/>
                    <a:pt x="443" y="15582"/>
                    <a:pt x="659" y="15582"/>
                  </a:cubicBezTo>
                  <a:cubicBezTo>
                    <a:pt x="876" y="15582"/>
                    <a:pt x="1093" y="15479"/>
                    <a:pt x="1225" y="15273"/>
                  </a:cubicBezTo>
                  <a:lnTo>
                    <a:pt x="10146" y="1503"/>
                  </a:lnTo>
                  <a:lnTo>
                    <a:pt x="10143" y="1503"/>
                  </a:lnTo>
                  <a:cubicBezTo>
                    <a:pt x="10393" y="1117"/>
                    <a:pt x="10323" y="608"/>
                    <a:pt x="9983" y="301"/>
                  </a:cubicBezTo>
                  <a:cubicBezTo>
                    <a:pt x="9869" y="199"/>
                    <a:pt x="9751" y="100"/>
                    <a:pt x="9634" y="0"/>
                  </a:cubicBezTo>
                  <a:close/>
                </a:path>
              </a:pathLst>
            </a:custGeom>
            <a:solidFill>
              <a:srgbClr val="FE86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113;p70">
              <a:extLst>
                <a:ext uri="{FF2B5EF4-FFF2-40B4-BE49-F238E27FC236}">
                  <a16:creationId xmlns:a16="http://schemas.microsoft.com/office/drawing/2014/main" xmlns="" id="{9A716CB6-5BBB-4636-A648-DCD4E852680B}"/>
                </a:ext>
              </a:extLst>
            </p:cNvPr>
            <p:cNvSpPr/>
            <p:nvPr/>
          </p:nvSpPr>
          <p:spPr>
            <a:xfrm>
              <a:off x="6853425" y="1224625"/>
              <a:ext cx="423850" cy="404125"/>
            </a:xfrm>
            <a:custGeom>
              <a:avLst/>
              <a:gdLst/>
              <a:ahLst/>
              <a:cxnLst/>
              <a:rect l="l" t="t" r="r" b="b"/>
              <a:pathLst>
                <a:path w="16954" h="16165" extrusionOk="0">
                  <a:moveTo>
                    <a:pt x="8601" y="0"/>
                  </a:moveTo>
                  <a:cubicBezTo>
                    <a:pt x="8519" y="0"/>
                    <a:pt x="8475" y="2"/>
                    <a:pt x="8475" y="2"/>
                  </a:cubicBezTo>
                  <a:cubicBezTo>
                    <a:pt x="8475" y="2"/>
                    <a:pt x="8474" y="2"/>
                    <a:pt x="8471" y="2"/>
                  </a:cubicBezTo>
                  <a:cubicBezTo>
                    <a:pt x="8314" y="2"/>
                    <a:pt x="3702" y="34"/>
                    <a:pt x="1" y="3753"/>
                  </a:cubicBezTo>
                  <a:lnTo>
                    <a:pt x="934" y="5195"/>
                  </a:lnTo>
                  <a:lnTo>
                    <a:pt x="1081" y="5237"/>
                  </a:lnTo>
                  <a:lnTo>
                    <a:pt x="8063" y="15937"/>
                  </a:lnTo>
                  <a:cubicBezTo>
                    <a:pt x="8166" y="16096"/>
                    <a:pt x="8283" y="16165"/>
                    <a:pt x="8403" y="16165"/>
                  </a:cubicBezTo>
                  <a:cubicBezTo>
                    <a:pt x="8591" y="16165"/>
                    <a:pt x="8788" y="15996"/>
                    <a:pt x="8951" y="15744"/>
                  </a:cubicBezTo>
                  <a:lnTo>
                    <a:pt x="15665" y="5340"/>
                  </a:lnTo>
                  <a:lnTo>
                    <a:pt x="16020" y="5195"/>
                  </a:lnTo>
                  <a:lnTo>
                    <a:pt x="16953" y="3753"/>
                  </a:lnTo>
                  <a:cubicBezTo>
                    <a:pt x="13772" y="168"/>
                    <a:pt x="9394" y="0"/>
                    <a:pt x="8601" y="0"/>
                  </a:cubicBezTo>
                  <a:close/>
                </a:path>
              </a:pathLst>
            </a:custGeom>
            <a:solidFill>
              <a:srgbClr val="FEE4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114;p70">
              <a:extLst>
                <a:ext uri="{FF2B5EF4-FFF2-40B4-BE49-F238E27FC236}">
                  <a16:creationId xmlns:a16="http://schemas.microsoft.com/office/drawing/2014/main" xmlns="" id="{9D09B74B-D2E8-4DC5-9381-2CF10F494FC0}"/>
                </a:ext>
              </a:extLst>
            </p:cNvPr>
            <p:cNvSpPr/>
            <p:nvPr/>
          </p:nvSpPr>
          <p:spPr>
            <a:xfrm>
              <a:off x="7048825" y="1302850"/>
              <a:ext cx="228450" cy="328700"/>
            </a:xfrm>
            <a:custGeom>
              <a:avLst/>
              <a:gdLst/>
              <a:ahLst/>
              <a:cxnLst/>
              <a:rect l="l" t="t" r="r" b="b"/>
              <a:pathLst>
                <a:path w="9138" h="13148" extrusionOk="0">
                  <a:moveTo>
                    <a:pt x="8538" y="1"/>
                  </a:moveTo>
                  <a:lnTo>
                    <a:pt x="596" y="12383"/>
                  </a:lnTo>
                  <a:cubicBezTo>
                    <a:pt x="471" y="12578"/>
                    <a:pt x="257" y="12694"/>
                    <a:pt x="26" y="12694"/>
                  </a:cubicBezTo>
                  <a:cubicBezTo>
                    <a:pt x="17" y="12694"/>
                    <a:pt x="9" y="12694"/>
                    <a:pt x="0" y="12694"/>
                  </a:cubicBezTo>
                  <a:lnTo>
                    <a:pt x="0" y="12694"/>
                  </a:lnTo>
                  <a:lnTo>
                    <a:pt x="93" y="12838"/>
                  </a:lnTo>
                  <a:cubicBezTo>
                    <a:pt x="226" y="13044"/>
                    <a:pt x="443" y="13147"/>
                    <a:pt x="660" y="13147"/>
                  </a:cubicBezTo>
                  <a:cubicBezTo>
                    <a:pt x="877" y="13147"/>
                    <a:pt x="1095" y="13044"/>
                    <a:pt x="1228" y="12838"/>
                  </a:cubicBezTo>
                  <a:lnTo>
                    <a:pt x="9137" y="624"/>
                  </a:lnTo>
                  <a:cubicBezTo>
                    <a:pt x="8942" y="404"/>
                    <a:pt x="8743" y="197"/>
                    <a:pt x="8538" y="1"/>
                  </a:cubicBezTo>
                  <a:close/>
                </a:path>
              </a:pathLst>
            </a:custGeom>
            <a:solidFill>
              <a:srgbClr val="FEDF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115;p70">
              <a:extLst>
                <a:ext uri="{FF2B5EF4-FFF2-40B4-BE49-F238E27FC236}">
                  <a16:creationId xmlns:a16="http://schemas.microsoft.com/office/drawing/2014/main" xmlns="" id="{510948B7-2037-474F-95E7-90673228E4A2}"/>
                </a:ext>
              </a:extLst>
            </p:cNvPr>
            <p:cNvSpPr/>
            <p:nvPr/>
          </p:nvSpPr>
          <p:spPr>
            <a:xfrm>
              <a:off x="6876750" y="1270950"/>
              <a:ext cx="377175" cy="360550"/>
            </a:xfrm>
            <a:custGeom>
              <a:avLst/>
              <a:gdLst/>
              <a:ahLst/>
              <a:cxnLst/>
              <a:rect l="l" t="t" r="r" b="b"/>
              <a:pathLst>
                <a:path w="15087" h="14422" extrusionOk="0">
                  <a:moveTo>
                    <a:pt x="7719" y="0"/>
                  </a:moveTo>
                  <a:cubicBezTo>
                    <a:pt x="7605" y="0"/>
                    <a:pt x="7542" y="3"/>
                    <a:pt x="7542" y="3"/>
                  </a:cubicBezTo>
                  <a:cubicBezTo>
                    <a:pt x="7542" y="3"/>
                    <a:pt x="7541" y="3"/>
                    <a:pt x="7539" y="3"/>
                  </a:cubicBezTo>
                  <a:cubicBezTo>
                    <a:pt x="7410" y="3"/>
                    <a:pt x="3299" y="30"/>
                    <a:pt x="1" y="3342"/>
                  </a:cubicBezTo>
                  <a:lnTo>
                    <a:pt x="6976" y="14114"/>
                  </a:lnTo>
                  <a:cubicBezTo>
                    <a:pt x="7110" y="14319"/>
                    <a:pt x="7327" y="14421"/>
                    <a:pt x="7544" y="14421"/>
                  </a:cubicBezTo>
                  <a:cubicBezTo>
                    <a:pt x="7761" y="14421"/>
                    <a:pt x="7978" y="14319"/>
                    <a:pt x="8111" y="14114"/>
                  </a:cubicBezTo>
                  <a:lnTo>
                    <a:pt x="15087" y="3342"/>
                  </a:lnTo>
                  <a:cubicBezTo>
                    <a:pt x="12409" y="185"/>
                    <a:pt x="8581" y="0"/>
                    <a:pt x="7719" y="0"/>
                  </a:cubicBezTo>
                  <a:close/>
                </a:path>
              </a:pathLst>
            </a:custGeom>
            <a:solidFill>
              <a:srgbClr val="FDB9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116;p70">
              <a:extLst>
                <a:ext uri="{FF2B5EF4-FFF2-40B4-BE49-F238E27FC236}">
                  <a16:creationId xmlns:a16="http://schemas.microsoft.com/office/drawing/2014/main" xmlns="" id="{3F68F552-0052-45B1-87F9-CDD110288422}"/>
                </a:ext>
              </a:extLst>
            </p:cNvPr>
            <p:cNvSpPr/>
            <p:nvPr/>
          </p:nvSpPr>
          <p:spPr>
            <a:xfrm>
              <a:off x="7048825" y="1338750"/>
              <a:ext cx="205100" cy="292800"/>
            </a:xfrm>
            <a:custGeom>
              <a:avLst/>
              <a:gdLst/>
              <a:ahLst/>
              <a:cxnLst/>
              <a:rect l="l" t="t" r="r" b="b"/>
              <a:pathLst>
                <a:path w="8204" h="11712" extrusionOk="0">
                  <a:moveTo>
                    <a:pt x="7617" y="1"/>
                  </a:moveTo>
                  <a:lnTo>
                    <a:pt x="596" y="10947"/>
                  </a:lnTo>
                  <a:cubicBezTo>
                    <a:pt x="471" y="11142"/>
                    <a:pt x="257" y="11258"/>
                    <a:pt x="26" y="11258"/>
                  </a:cubicBezTo>
                  <a:cubicBezTo>
                    <a:pt x="17" y="11258"/>
                    <a:pt x="9" y="11258"/>
                    <a:pt x="0" y="11258"/>
                  </a:cubicBezTo>
                  <a:lnTo>
                    <a:pt x="0" y="11258"/>
                  </a:lnTo>
                  <a:lnTo>
                    <a:pt x="93" y="11402"/>
                  </a:lnTo>
                  <a:cubicBezTo>
                    <a:pt x="226" y="11608"/>
                    <a:pt x="443" y="11711"/>
                    <a:pt x="660" y="11711"/>
                  </a:cubicBezTo>
                  <a:cubicBezTo>
                    <a:pt x="877" y="11711"/>
                    <a:pt x="1095" y="11608"/>
                    <a:pt x="1228" y="11402"/>
                  </a:cubicBezTo>
                  <a:lnTo>
                    <a:pt x="8204" y="630"/>
                  </a:lnTo>
                  <a:cubicBezTo>
                    <a:pt x="8014" y="407"/>
                    <a:pt x="7819" y="197"/>
                    <a:pt x="7617" y="1"/>
                  </a:cubicBezTo>
                  <a:close/>
                </a:path>
              </a:pathLst>
            </a:custGeom>
            <a:solidFill>
              <a:srgbClr val="FEA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117;p70">
              <a:extLst>
                <a:ext uri="{FF2B5EF4-FFF2-40B4-BE49-F238E27FC236}">
                  <a16:creationId xmlns:a16="http://schemas.microsoft.com/office/drawing/2014/main" xmlns="" id="{CD9251CC-E112-4CD3-800C-E6F3091DD5A1}"/>
                </a:ext>
              </a:extLst>
            </p:cNvPr>
            <p:cNvSpPr/>
            <p:nvPr/>
          </p:nvSpPr>
          <p:spPr>
            <a:xfrm>
              <a:off x="6913350" y="1404300"/>
              <a:ext cx="70075" cy="84350"/>
            </a:xfrm>
            <a:custGeom>
              <a:avLst/>
              <a:gdLst/>
              <a:ahLst/>
              <a:cxnLst/>
              <a:rect l="l" t="t" r="r" b="b"/>
              <a:pathLst>
                <a:path w="2803" h="3374" extrusionOk="0">
                  <a:moveTo>
                    <a:pt x="947" y="1"/>
                  </a:moveTo>
                  <a:cubicBezTo>
                    <a:pt x="630" y="1"/>
                    <a:pt x="305" y="84"/>
                    <a:pt x="0" y="266"/>
                  </a:cubicBezTo>
                  <a:lnTo>
                    <a:pt x="2011" y="3373"/>
                  </a:lnTo>
                  <a:cubicBezTo>
                    <a:pt x="2505" y="3027"/>
                    <a:pt x="2800" y="2458"/>
                    <a:pt x="2800" y="1856"/>
                  </a:cubicBezTo>
                  <a:lnTo>
                    <a:pt x="2803" y="1853"/>
                  </a:lnTo>
                  <a:cubicBezTo>
                    <a:pt x="2801" y="771"/>
                    <a:pt x="1913" y="1"/>
                    <a:pt x="947" y="1"/>
                  </a:cubicBezTo>
                  <a:close/>
                </a:path>
              </a:pathLst>
            </a:custGeom>
            <a:solidFill>
              <a:srgbClr val="E9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118;p70">
              <a:extLst>
                <a:ext uri="{FF2B5EF4-FFF2-40B4-BE49-F238E27FC236}">
                  <a16:creationId xmlns:a16="http://schemas.microsoft.com/office/drawing/2014/main" xmlns="" id="{6758F3FB-F1EB-4015-93C9-C095E3397C49}"/>
                </a:ext>
              </a:extLst>
            </p:cNvPr>
            <p:cNvSpPr/>
            <p:nvPr/>
          </p:nvSpPr>
          <p:spPr>
            <a:xfrm>
              <a:off x="6939450" y="1404475"/>
              <a:ext cx="43900" cy="84175"/>
            </a:xfrm>
            <a:custGeom>
              <a:avLst/>
              <a:gdLst/>
              <a:ahLst/>
              <a:cxnLst/>
              <a:rect l="l" t="t" r="r" b="b"/>
              <a:pathLst>
                <a:path w="1756" h="3367" extrusionOk="0">
                  <a:moveTo>
                    <a:pt x="1" y="0"/>
                  </a:moveTo>
                  <a:cubicBezTo>
                    <a:pt x="805" y="590"/>
                    <a:pt x="994" y="1713"/>
                    <a:pt x="431" y="2538"/>
                  </a:cubicBezTo>
                  <a:lnTo>
                    <a:pt x="967" y="3366"/>
                  </a:lnTo>
                  <a:cubicBezTo>
                    <a:pt x="1461" y="3020"/>
                    <a:pt x="1756" y="2451"/>
                    <a:pt x="1756" y="1849"/>
                  </a:cubicBezTo>
                  <a:cubicBezTo>
                    <a:pt x="1756" y="861"/>
                    <a:pt x="985" y="48"/>
                    <a:pt x="1" y="0"/>
                  </a:cubicBezTo>
                  <a:close/>
                </a:path>
              </a:pathLst>
            </a:custGeom>
            <a:solidFill>
              <a:srgbClr val="D8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119;p70">
              <a:extLst>
                <a:ext uri="{FF2B5EF4-FFF2-40B4-BE49-F238E27FC236}">
                  <a16:creationId xmlns:a16="http://schemas.microsoft.com/office/drawing/2014/main" xmlns="" id="{73082BAD-CED2-4F48-B8EA-962D382BB6AD}"/>
                </a:ext>
              </a:extLst>
            </p:cNvPr>
            <p:cNvSpPr/>
            <p:nvPr/>
          </p:nvSpPr>
          <p:spPr>
            <a:xfrm>
              <a:off x="7083525" y="1481200"/>
              <a:ext cx="82050" cy="87225"/>
            </a:xfrm>
            <a:custGeom>
              <a:avLst/>
              <a:gdLst/>
              <a:ahLst/>
              <a:cxnLst/>
              <a:rect l="l" t="t" r="r" b="b"/>
              <a:pathLst>
                <a:path w="3282" h="3489" extrusionOk="0">
                  <a:moveTo>
                    <a:pt x="2143" y="1"/>
                  </a:moveTo>
                  <a:cubicBezTo>
                    <a:pt x="1540" y="1"/>
                    <a:pt x="946" y="295"/>
                    <a:pt x="590" y="845"/>
                  </a:cubicBezTo>
                  <a:cubicBezTo>
                    <a:pt x="0" y="1757"/>
                    <a:pt x="316" y="2979"/>
                    <a:pt x="1277" y="3488"/>
                  </a:cubicBezTo>
                  <a:lnTo>
                    <a:pt x="3282" y="393"/>
                  </a:lnTo>
                  <a:cubicBezTo>
                    <a:pt x="2941" y="128"/>
                    <a:pt x="2540" y="1"/>
                    <a:pt x="2143" y="1"/>
                  </a:cubicBezTo>
                  <a:close/>
                </a:path>
              </a:pathLst>
            </a:custGeom>
            <a:solidFill>
              <a:srgbClr val="E9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120;p70">
              <a:extLst>
                <a:ext uri="{FF2B5EF4-FFF2-40B4-BE49-F238E27FC236}">
                  <a16:creationId xmlns:a16="http://schemas.microsoft.com/office/drawing/2014/main" xmlns="" id="{93068E53-86D3-47EE-A17C-3178981ADE17}"/>
                </a:ext>
              </a:extLst>
            </p:cNvPr>
            <p:cNvSpPr/>
            <p:nvPr/>
          </p:nvSpPr>
          <p:spPr>
            <a:xfrm>
              <a:off x="7100300" y="1482375"/>
              <a:ext cx="65275" cy="86050"/>
            </a:xfrm>
            <a:custGeom>
              <a:avLst/>
              <a:gdLst/>
              <a:ahLst/>
              <a:cxnLst/>
              <a:rect l="l" t="t" r="r" b="b"/>
              <a:pathLst>
                <a:path w="2611" h="3442" extrusionOk="0">
                  <a:moveTo>
                    <a:pt x="1873" y="0"/>
                  </a:moveTo>
                  <a:lnTo>
                    <a:pt x="0" y="2920"/>
                  </a:lnTo>
                  <a:cubicBezTo>
                    <a:pt x="163" y="3137"/>
                    <a:pt x="368" y="3315"/>
                    <a:pt x="606" y="3441"/>
                  </a:cubicBezTo>
                  <a:lnTo>
                    <a:pt x="2611" y="346"/>
                  </a:lnTo>
                  <a:lnTo>
                    <a:pt x="2611" y="343"/>
                  </a:lnTo>
                  <a:cubicBezTo>
                    <a:pt x="2394" y="175"/>
                    <a:pt x="2141" y="57"/>
                    <a:pt x="1873" y="0"/>
                  </a:cubicBezTo>
                  <a:close/>
                </a:path>
              </a:pathLst>
            </a:custGeom>
            <a:solidFill>
              <a:srgbClr val="D8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121;p70">
              <a:extLst>
                <a:ext uri="{FF2B5EF4-FFF2-40B4-BE49-F238E27FC236}">
                  <a16:creationId xmlns:a16="http://schemas.microsoft.com/office/drawing/2014/main" xmlns="" id="{8915FCD8-C07C-4995-90A2-5DE7FD7099EF}"/>
                </a:ext>
              </a:extLst>
            </p:cNvPr>
            <p:cNvSpPr/>
            <p:nvPr/>
          </p:nvSpPr>
          <p:spPr>
            <a:xfrm>
              <a:off x="7044750" y="1311825"/>
              <a:ext cx="92525" cy="92600"/>
            </a:xfrm>
            <a:custGeom>
              <a:avLst/>
              <a:gdLst/>
              <a:ahLst/>
              <a:cxnLst/>
              <a:rect l="l" t="t" r="r" b="b"/>
              <a:pathLst>
                <a:path w="3701" h="3704" extrusionOk="0">
                  <a:moveTo>
                    <a:pt x="1852" y="0"/>
                  </a:moveTo>
                  <a:cubicBezTo>
                    <a:pt x="829" y="0"/>
                    <a:pt x="1" y="828"/>
                    <a:pt x="1" y="1852"/>
                  </a:cubicBezTo>
                  <a:cubicBezTo>
                    <a:pt x="1" y="2872"/>
                    <a:pt x="829" y="3703"/>
                    <a:pt x="1852" y="3703"/>
                  </a:cubicBezTo>
                  <a:cubicBezTo>
                    <a:pt x="2873" y="3703"/>
                    <a:pt x="3701" y="2872"/>
                    <a:pt x="3701" y="1852"/>
                  </a:cubicBezTo>
                  <a:cubicBezTo>
                    <a:pt x="3701" y="828"/>
                    <a:pt x="2873" y="0"/>
                    <a:pt x="1852" y="0"/>
                  </a:cubicBezTo>
                  <a:close/>
                </a:path>
              </a:pathLst>
            </a:custGeom>
            <a:solidFill>
              <a:srgbClr val="E9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122;p70">
              <a:extLst>
                <a:ext uri="{FF2B5EF4-FFF2-40B4-BE49-F238E27FC236}">
                  <a16:creationId xmlns:a16="http://schemas.microsoft.com/office/drawing/2014/main" xmlns="" id="{ACACD4D0-6A76-45A3-8C12-0FFCCE33BC67}"/>
                </a:ext>
              </a:extLst>
            </p:cNvPr>
            <p:cNvSpPr/>
            <p:nvPr/>
          </p:nvSpPr>
          <p:spPr>
            <a:xfrm>
              <a:off x="7048675" y="1320100"/>
              <a:ext cx="88675" cy="84325"/>
            </a:xfrm>
            <a:custGeom>
              <a:avLst/>
              <a:gdLst/>
              <a:ahLst/>
              <a:cxnLst/>
              <a:rect l="l" t="t" r="r" b="b"/>
              <a:pathLst>
                <a:path w="3547" h="3373" extrusionOk="0">
                  <a:moveTo>
                    <a:pt x="2749" y="0"/>
                  </a:moveTo>
                  <a:cubicBezTo>
                    <a:pt x="3083" y="759"/>
                    <a:pt x="2872" y="1647"/>
                    <a:pt x="2231" y="2174"/>
                  </a:cubicBezTo>
                  <a:cubicBezTo>
                    <a:pt x="1891" y="2456"/>
                    <a:pt x="1474" y="2598"/>
                    <a:pt x="1055" y="2598"/>
                  </a:cubicBezTo>
                  <a:cubicBezTo>
                    <a:pt x="687" y="2598"/>
                    <a:pt x="318" y="2488"/>
                    <a:pt x="0" y="2267"/>
                  </a:cubicBezTo>
                  <a:lnTo>
                    <a:pt x="0" y="2267"/>
                  </a:lnTo>
                  <a:cubicBezTo>
                    <a:pt x="300" y="2949"/>
                    <a:pt x="970" y="3373"/>
                    <a:pt x="1692" y="3373"/>
                  </a:cubicBezTo>
                  <a:cubicBezTo>
                    <a:pt x="1819" y="3373"/>
                    <a:pt x="1947" y="3360"/>
                    <a:pt x="2074" y="3333"/>
                  </a:cubicBezTo>
                  <a:cubicBezTo>
                    <a:pt x="2932" y="3152"/>
                    <a:pt x="3547" y="2397"/>
                    <a:pt x="3547" y="1521"/>
                  </a:cubicBezTo>
                  <a:cubicBezTo>
                    <a:pt x="3547" y="913"/>
                    <a:pt x="3249" y="347"/>
                    <a:pt x="2749" y="0"/>
                  </a:cubicBezTo>
                  <a:close/>
                </a:path>
              </a:pathLst>
            </a:custGeom>
            <a:solidFill>
              <a:srgbClr val="D8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123;p70">
              <a:extLst>
                <a:ext uri="{FF2B5EF4-FFF2-40B4-BE49-F238E27FC236}">
                  <a16:creationId xmlns:a16="http://schemas.microsoft.com/office/drawing/2014/main" xmlns="" id="{561F4872-3365-4C21-A188-BC51F7ABA03E}"/>
                </a:ext>
              </a:extLst>
            </p:cNvPr>
            <p:cNvSpPr/>
            <p:nvPr/>
          </p:nvSpPr>
          <p:spPr>
            <a:xfrm>
              <a:off x="7157875" y="1397325"/>
              <a:ext cx="24025" cy="25075"/>
            </a:xfrm>
            <a:custGeom>
              <a:avLst/>
              <a:gdLst/>
              <a:ahLst/>
              <a:cxnLst/>
              <a:rect l="l" t="t" r="r" b="b"/>
              <a:pathLst>
                <a:path w="961" h="1003" extrusionOk="0">
                  <a:moveTo>
                    <a:pt x="322" y="1"/>
                  </a:moveTo>
                  <a:cubicBezTo>
                    <a:pt x="270" y="1"/>
                    <a:pt x="217" y="15"/>
                    <a:pt x="169" y="45"/>
                  </a:cubicBezTo>
                  <a:cubicBezTo>
                    <a:pt x="37" y="130"/>
                    <a:pt x="1" y="304"/>
                    <a:pt x="85" y="437"/>
                  </a:cubicBezTo>
                  <a:lnTo>
                    <a:pt x="365" y="873"/>
                  </a:lnTo>
                  <a:cubicBezTo>
                    <a:pt x="416" y="955"/>
                    <a:pt x="506" y="1003"/>
                    <a:pt x="603" y="1003"/>
                  </a:cubicBezTo>
                  <a:cubicBezTo>
                    <a:pt x="825" y="1003"/>
                    <a:pt x="961" y="756"/>
                    <a:pt x="840" y="569"/>
                  </a:cubicBezTo>
                  <a:lnTo>
                    <a:pt x="560" y="130"/>
                  </a:lnTo>
                  <a:cubicBezTo>
                    <a:pt x="506" y="47"/>
                    <a:pt x="415" y="1"/>
                    <a:pt x="322" y="1"/>
                  </a:cubicBezTo>
                  <a:close/>
                </a:path>
              </a:pathLst>
            </a:custGeom>
            <a:solidFill>
              <a:srgbClr val="E57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124;p70">
              <a:extLst>
                <a:ext uri="{FF2B5EF4-FFF2-40B4-BE49-F238E27FC236}">
                  <a16:creationId xmlns:a16="http://schemas.microsoft.com/office/drawing/2014/main" xmlns="" id="{151A945D-0D56-4D7D-98F1-A493DA9270F0}"/>
                </a:ext>
              </a:extLst>
            </p:cNvPr>
            <p:cNvSpPr/>
            <p:nvPr/>
          </p:nvSpPr>
          <p:spPr>
            <a:xfrm>
              <a:off x="7178800" y="1339175"/>
              <a:ext cx="23875" cy="25200"/>
            </a:xfrm>
            <a:custGeom>
              <a:avLst/>
              <a:gdLst/>
              <a:ahLst/>
              <a:cxnLst/>
              <a:rect l="l" t="t" r="r" b="b"/>
              <a:pathLst>
                <a:path w="955" h="1008" extrusionOk="0">
                  <a:moveTo>
                    <a:pt x="634" y="1"/>
                  </a:moveTo>
                  <a:cubicBezTo>
                    <a:pt x="540" y="1"/>
                    <a:pt x="448" y="48"/>
                    <a:pt x="395" y="134"/>
                  </a:cubicBezTo>
                  <a:lnTo>
                    <a:pt x="121" y="574"/>
                  </a:lnTo>
                  <a:cubicBezTo>
                    <a:pt x="0" y="764"/>
                    <a:pt x="136" y="1008"/>
                    <a:pt x="359" y="1008"/>
                  </a:cubicBezTo>
                  <a:cubicBezTo>
                    <a:pt x="455" y="1008"/>
                    <a:pt x="545" y="956"/>
                    <a:pt x="600" y="875"/>
                  </a:cubicBezTo>
                  <a:lnTo>
                    <a:pt x="874" y="433"/>
                  </a:lnTo>
                  <a:cubicBezTo>
                    <a:pt x="955" y="300"/>
                    <a:pt x="916" y="125"/>
                    <a:pt x="783" y="44"/>
                  </a:cubicBezTo>
                  <a:cubicBezTo>
                    <a:pt x="737" y="15"/>
                    <a:pt x="685" y="1"/>
                    <a:pt x="634" y="1"/>
                  </a:cubicBezTo>
                  <a:close/>
                </a:path>
              </a:pathLst>
            </a:custGeom>
            <a:solidFill>
              <a:srgbClr val="E57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125;p70">
              <a:extLst>
                <a:ext uri="{FF2B5EF4-FFF2-40B4-BE49-F238E27FC236}">
                  <a16:creationId xmlns:a16="http://schemas.microsoft.com/office/drawing/2014/main" xmlns="" id="{B4CBB3E6-07D9-4500-AF17-7A81F081F4AF}"/>
                </a:ext>
              </a:extLst>
            </p:cNvPr>
            <p:cNvSpPr/>
            <p:nvPr/>
          </p:nvSpPr>
          <p:spPr>
            <a:xfrm>
              <a:off x="6948875" y="1330050"/>
              <a:ext cx="26425" cy="23250"/>
            </a:xfrm>
            <a:custGeom>
              <a:avLst/>
              <a:gdLst/>
              <a:ahLst/>
              <a:cxnLst/>
              <a:rect l="l" t="t" r="r" b="b"/>
              <a:pathLst>
                <a:path w="1057" h="930" extrusionOk="0">
                  <a:moveTo>
                    <a:pt x="748" y="0"/>
                  </a:moveTo>
                  <a:cubicBezTo>
                    <a:pt x="676" y="0"/>
                    <a:pt x="603" y="27"/>
                    <a:pt x="548" y="81"/>
                  </a:cubicBezTo>
                  <a:lnTo>
                    <a:pt x="181" y="448"/>
                  </a:lnTo>
                  <a:cubicBezTo>
                    <a:pt x="0" y="626"/>
                    <a:pt x="127" y="930"/>
                    <a:pt x="379" y="930"/>
                  </a:cubicBezTo>
                  <a:cubicBezTo>
                    <a:pt x="452" y="930"/>
                    <a:pt x="524" y="903"/>
                    <a:pt x="578" y="849"/>
                  </a:cubicBezTo>
                  <a:lnTo>
                    <a:pt x="945" y="484"/>
                  </a:lnTo>
                  <a:cubicBezTo>
                    <a:pt x="1057" y="373"/>
                    <a:pt x="1057" y="195"/>
                    <a:pt x="948" y="84"/>
                  </a:cubicBezTo>
                  <a:cubicBezTo>
                    <a:pt x="894" y="28"/>
                    <a:pt x="821" y="0"/>
                    <a:pt x="748" y="0"/>
                  </a:cubicBezTo>
                  <a:close/>
                </a:path>
              </a:pathLst>
            </a:custGeom>
            <a:solidFill>
              <a:srgbClr val="E57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126;p70">
              <a:extLst>
                <a:ext uri="{FF2B5EF4-FFF2-40B4-BE49-F238E27FC236}">
                  <a16:creationId xmlns:a16="http://schemas.microsoft.com/office/drawing/2014/main" xmlns="" id="{48C0107A-87F8-4DEE-8495-47FCEE132384}"/>
                </a:ext>
              </a:extLst>
            </p:cNvPr>
            <p:cNvSpPr/>
            <p:nvPr/>
          </p:nvSpPr>
          <p:spPr>
            <a:xfrm>
              <a:off x="7004100" y="1357075"/>
              <a:ext cx="20800" cy="26275"/>
            </a:xfrm>
            <a:custGeom>
              <a:avLst/>
              <a:gdLst/>
              <a:ahLst/>
              <a:cxnLst/>
              <a:rect l="l" t="t" r="r" b="b"/>
              <a:pathLst>
                <a:path w="832" h="1051" extrusionOk="0">
                  <a:moveTo>
                    <a:pt x="320" y="1"/>
                  </a:moveTo>
                  <a:cubicBezTo>
                    <a:pt x="286" y="1"/>
                    <a:pt x="251" y="7"/>
                    <a:pt x="218" y="21"/>
                  </a:cubicBezTo>
                  <a:cubicBezTo>
                    <a:pt x="73" y="78"/>
                    <a:pt x="1" y="240"/>
                    <a:pt x="58" y="385"/>
                  </a:cubicBezTo>
                  <a:lnTo>
                    <a:pt x="248" y="870"/>
                  </a:lnTo>
                  <a:cubicBezTo>
                    <a:pt x="290" y="978"/>
                    <a:pt x="395" y="1050"/>
                    <a:pt x="513" y="1050"/>
                  </a:cubicBezTo>
                  <a:cubicBezTo>
                    <a:pt x="546" y="1047"/>
                    <a:pt x="582" y="1041"/>
                    <a:pt x="615" y="1029"/>
                  </a:cubicBezTo>
                  <a:cubicBezTo>
                    <a:pt x="760" y="972"/>
                    <a:pt x="832" y="809"/>
                    <a:pt x="775" y="662"/>
                  </a:cubicBezTo>
                  <a:lnTo>
                    <a:pt x="585" y="180"/>
                  </a:lnTo>
                  <a:cubicBezTo>
                    <a:pt x="541" y="69"/>
                    <a:pt x="433" y="1"/>
                    <a:pt x="320" y="1"/>
                  </a:cubicBezTo>
                  <a:close/>
                </a:path>
              </a:pathLst>
            </a:custGeom>
            <a:solidFill>
              <a:srgbClr val="E57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127;p70">
              <a:extLst>
                <a:ext uri="{FF2B5EF4-FFF2-40B4-BE49-F238E27FC236}">
                  <a16:creationId xmlns:a16="http://schemas.microsoft.com/office/drawing/2014/main" xmlns="" id="{907A6FD8-3C6B-4AAA-97B2-B01ED5022617}"/>
                </a:ext>
              </a:extLst>
            </p:cNvPr>
            <p:cNvSpPr/>
            <p:nvPr/>
          </p:nvSpPr>
          <p:spPr>
            <a:xfrm>
              <a:off x="7036550" y="1435425"/>
              <a:ext cx="28100" cy="22275"/>
            </a:xfrm>
            <a:custGeom>
              <a:avLst/>
              <a:gdLst/>
              <a:ahLst/>
              <a:cxnLst/>
              <a:rect l="l" t="t" r="r" b="b"/>
              <a:pathLst>
                <a:path w="1124" h="891" extrusionOk="0">
                  <a:moveTo>
                    <a:pt x="322" y="1"/>
                  </a:moveTo>
                  <a:cubicBezTo>
                    <a:pt x="238" y="1"/>
                    <a:pt x="155" y="38"/>
                    <a:pt x="100" y="108"/>
                  </a:cubicBezTo>
                  <a:cubicBezTo>
                    <a:pt x="0" y="234"/>
                    <a:pt x="25" y="415"/>
                    <a:pt x="154" y="511"/>
                  </a:cubicBezTo>
                  <a:lnTo>
                    <a:pt x="563" y="830"/>
                  </a:lnTo>
                  <a:cubicBezTo>
                    <a:pt x="612" y="870"/>
                    <a:pt x="675" y="891"/>
                    <a:pt x="738" y="891"/>
                  </a:cubicBezTo>
                  <a:cubicBezTo>
                    <a:pt x="1006" y="891"/>
                    <a:pt x="1123" y="553"/>
                    <a:pt x="913" y="388"/>
                  </a:cubicBezTo>
                  <a:lnTo>
                    <a:pt x="503" y="66"/>
                  </a:lnTo>
                  <a:cubicBezTo>
                    <a:pt x="450" y="22"/>
                    <a:pt x="386" y="1"/>
                    <a:pt x="322" y="1"/>
                  </a:cubicBezTo>
                  <a:close/>
                </a:path>
              </a:pathLst>
            </a:custGeom>
            <a:solidFill>
              <a:srgbClr val="E57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128;p70">
              <a:extLst>
                <a:ext uri="{FF2B5EF4-FFF2-40B4-BE49-F238E27FC236}">
                  <a16:creationId xmlns:a16="http://schemas.microsoft.com/office/drawing/2014/main" xmlns="" id="{72877025-768C-4E35-ADFC-6F9C474CF2C3}"/>
                </a:ext>
              </a:extLst>
            </p:cNvPr>
            <p:cNvSpPr/>
            <p:nvPr/>
          </p:nvSpPr>
          <p:spPr>
            <a:xfrm>
              <a:off x="7105275" y="1430500"/>
              <a:ext cx="25300" cy="24275"/>
            </a:xfrm>
            <a:custGeom>
              <a:avLst/>
              <a:gdLst/>
              <a:ahLst/>
              <a:cxnLst/>
              <a:rect l="l" t="t" r="r" b="b"/>
              <a:pathLst>
                <a:path w="1012" h="971" extrusionOk="0">
                  <a:moveTo>
                    <a:pt x="696" y="0"/>
                  </a:moveTo>
                  <a:cubicBezTo>
                    <a:pt x="613" y="0"/>
                    <a:pt x="530" y="37"/>
                    <a:pt x="473" y="106"/>
                  </a:cubicBezTo>
                  <a:lnTo>
                    <a:pt x="148" y="513"/>
                  </a:lnTo>
                  <a:cubicBezTo>
                    <a:pt x="0" y="696"/>
                    <a:pt x="133" y="970"/>
                    <a:pt x="370" y="970"/>
                  </a:cubicBezTo>
                  <a:cubicBezTo>
                    <a:pt x="455" y="970"/>
                    <a:pt x="536" y="931"/>
                    <a:pt x="590" y="865"/>
                  </a:cubicBezTo>
                  <a:lnTo>
                    <a:pt x="915" y="458"/>
                  </a:lnTo>
                  <a:cubicBezTo>
                    <a:pt x="1012" y="338"/>
                    <a:pt x="994" y="160"/>
                    <a:pt x="870" y="61"/>
                  </a:cubicBezTo>
                  <a:cubicBezTo>
                    <a:pt x="819" y="20"/>
                    <a:pt x="758" y="0"/>
                    <a:pt x="696" y="0"/>
                  </a:cubicBezTo>
                  <a:close/>
                </a:path>
              </a:pathLst>
            </a:custGeom>
            <a:solidFill>
              <a:srgbClr val="E57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129;p70">
              <a:extLst>
                <a:ext uri="{FF2B5EF4-FFF2-40B4-BE49-F238E27FC236}">
                  <a16:creationId xmlns:a16="http://schemas.microsoft.com/office/drawing/2014/main" xmlns="" id="{9625E750-2AE2-4895-BC7A-9AA5FED4C454}"/>
                </a:ext>
              </a:extLst>
            </p:cNvPr>
            <p:cNvSpPr/>
            <p:nvPr/>
          </p:nvSpPr>
          <p:spPr>
            <a:xfrm>
              <a:off x="7041975" y="1535575"/>
              <a:ext cx="27725" cy="22150"/>
            </a:xfrm>
            <a:custGeom>
              <a:avLst/>
              <a:gdLst/>
              <a:ahLst/>
              <a:cxnLst/>
              <a:rect l="l" t="t" r="r" b="b"/>
              <a:pathLst>
                <a:path w="1109" h="886" extrusionOk="0">
                  <a:moveTo>
                    <a:pt x="316" y="0"/>
                  </a:moveTo>
                  <a:cubicBezTo>
                    <a:pt x="233" y="0"/>
                    <a:pt x="151" y="38"/>
                    <a:pt x="97" y="109"/>
                  </a:cubicBezTo>
                  <a:cubicBezTo>
                    <a:pt x="0" y="229"/>
                    <a:pt x="21" y="407"/>
                    <a:pt x="142" y="503"/>
                  </a:cubicBezTo>
                  <a:lnTo>
                    <a:pt x="551" y="826"/>
                  </a:lnTo>
                  <a:cubicBezTo>
                    <a:pt x="599" y="865"/>
                    <a:pt x="663" y="886"/>
                    <a:pt x="726" y="886"/>
                  </a:cubicBezTo>
                  <a:cubicBezTo>
                    <a:pt x="994" y="886"/>
                    <a:pt x="1108" y="546"/>
                    <a:pt x="900" y="380"/>
                  </a:cubicBezTo>
                  <a:lnTo>
                    <a:pt x="491" y="61"/>
                  </a:lnTo>
                  <a:cubicBezTo>
                    <a:pt x="439" y="20"/>
                    <a:pt x="377" y="0"/>
                    <a:pt x="316" y="0"/>
                  </a:cubicBezTo>
                  <a:close/>
                </a:path>
              </a:pathLst>
            </a:custGeom>
            <a:solidFill>
              <a:srgbClr val="E57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130;p70">
              <a:extLst>
                <a:ext uri="{FF2B5EF4-FFF2-40B4-BE49-F238E27FC236}">
                  <a16:creationId xmlns:a16="http://schemas.microsoft.com/office/drawing/2014/main" xmlns="" id="{9A3F7D4A-A0B9-457A-9AB3-03BD07C01D75}"/>
                </a:ext>
              </a:extLst>
            </p:cNvPr>
            <p:cNvSpPr/>
            <p:nvPr/>
          </p:nvSpPr>
          <p:spPr>
            <a:xfrm>
              <a:off x="7011725" y="1479425"/>
              <a:ext cx="25150" cy="24575"/>
            </a:xfrm>
            <a:custGeom>
              <a:avLst/>
              <a:gdLst/>
              <a:ahLst/>
              <a:cxnLst/>
              <a:rect l="l" t="t" r="r" b="b"/>
              <a:pathLst>
                <a:path w="1006" h="983" extrusionOk="0">
                  <a:moveTo>
                    <a:pt x="686" y="0"/>
                  </a:moveTo>
                  <a:cubicBezTo>
                    <a:pt x="599" y="0"/>
                    <a:pt x="513" y="40"/>
                    <a:pt x="458" y="115"/>
                  </a:cubicBezTo>
                  <a:lnTo>
                    <a:pt x="141" y="531"/>
                  </a:lnTo>
                  <a:cubicBezTo>
                    <a:pt x="1" y="713"/>
                    <a:pt x="134" y="982"/>
                    <a:pt x="363" y="982"/>
                  </a:cubicBezTo>
                  <a:cubicBezTo>
                    <a:pt x="365" y="982"/>
                    <a:pt x="366" y="982"/>
                    <a:pt x="367" y="982"/>
                  </a:cubicBezTo>
                  <a:cubicBezTo>
                    <a:pt x="455" y="982"/>
                    <a:pt x="539" y="940"/>
                    <a:pt x="593" y="871"/>
                  </a:cubicBezTo>
                  <a:lnTo>
                    <a:pt x="906" y="458"/>
                  </a:lnTo>
                  <a:cubicBezTo>
                    <a:pt x="1005" y="335"/>
                    <a:pt x="984" y="154"/>
                    <a:pt x="858" y="58"/>
                  </a:cubicBezTo>
                  <a:cubicBezTo>
                    <a:pt x="807" y="19"/>
                    <a:pt x="746" y="0"/>
                    <a:pt x="686" y="0"/>
                  </a:cubicBezTo>
                  <a:close/>
                </a:path>
              </a:pathLst>
            </a:custGeom>
            <a:solidFill>
              <a:srgbClr val="E579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3CCB597F-3073-4175-91B0-5B7AE11D81FC}"/>
              </a:ext>
            </a:extLst>
          </p:cNvPr>
          <p:cNvSpPr txBox="1"/>
          <p:nvPr/>
        </p:nvSpPr>
        <p:spPr>
          <a:xfrm>
            <a:off x="1219871" y="2048530"/>
            <a:ext cx="1325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ondrina Solid" panose="020B0604020202020204" charset="0"/>
              </a:rPr>
              <a:t>Ose</a:t>
            </a:r>
            <a:endParaRPr lang="en-IN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ondrina Solid" panose="020B0604020202020204" charset="0"/>
            </a:endParaRPr>
          </a:p>
        </p:txBody>
      </p:sp>
      <p:sp>
        <p:nvSpPr>
          <p:cNvPr id="26" name="Google Shape;2663;p70">
            <a:extLst>
              <a:ext uri="{FF2B5EF4-FFF2-40B4-BE49-F238E27FC236}">
                <a16:creationId xmlns:a16="http://schemas.microsoft.com/office/drawing/2014/main" xmlns="" id="{431D99EB-68BF-4F82-A9B0-D05A2305C678}"/>
              </a:ext>
            </a:extLst>
          </p:cNvPr>
          <p:cNvSpPr/>
          <p:nvPr/>
        </p:nvSpPr>
        <p:spPr>
          <a:xfrm>
            <a:off x="4297294" y="1976965"/>
            <a:ext cx="250463" cy="51092"/>
          </a:xfrm>
          <a:custGeom>
            <a:avLst/>
            <a:gdLst/>
            <a:ahLst/>
            <a:cxnLst/>
            <a:rect l="l" t="t" r="r" b="b"/>
            <a:pathLst>
              <a:path w="8316" h="1557" extrusionOk="0">
                <a:moveTo>
                  <a:pt x="1" y="0"/>
                </a:moveTo>
                <a:lnTo>
                  <a:pt x="1" y="1021"/>
                </a:lnTo>
                <a:cubicBezTo>
                  <a:pt x="1" y="1316"/>
                  <a:pt x="238" y="1557"/>
                  <a:pt x="533" y="1557"/>
                </a:cubicBezTo>
                <a:lnTo>
                  <a:pt x="7783" y="1557"/>
                </a:lnTo>
                <a:cubicBezTo>
                  <a:pt x="8078" y="1557"/>
                  <a:pt x="8316" y="1316"/>
                  <a:pt x="8316" y="1021"/>
                </a:cubicBezTo>
                <a:lnTo>
                  <a:pt x="8316" y="0"/>
                </a:lnTo>
                <a:close/>
              </a:path>
            </a:pathLst>
          </a:custGeom>
          <a:solidFill>
            <a:srgbClr val="62DB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664;p70">
            <a:extLst>
              <a:ext uri="{FF2B5EF4-FFF2-40B4-BE49-F238E27FC236}">
                <a16:creationId xmlns:a16="http://schemas.microsoft.com/office/drawing/2014/main" xmlns="" id="{33C14AF7-99A1-4773-950D-5C2717B441F2}"/>
              </a:ext>
            </a:extLst>
          </p:cNvPr>
          <p:cNvSpPr/>
          <p:nvPr/>
        </p:nvSpPr>
        <p:spPr>
          <a:xfrm>
            <a:off x="4483109" y="1976965"/>
            <a:ext cx="70734" cy="51092"/>
          </a:xfrm>
          <a:custGeom>
            <a:avLst/>
            <a:gdLst/>
            <a:ahLst/>
            <a:cxnLst/>
            <a:rect l="l" t="t" r="r" b="b"/>
            <a:pathLst>
              <a:path w="1364" h="1557" extrusionOk="0">
                <a:moveTo>
                  <a:pt x="533" y="0"/>
                </a:moveTo>
                <a:lnTo>
                  <a:pt x="533" y="1024"/>
                </a:lnTo>
                <a:cubicBezTo>
                  <a:pt x="533" y="1316"/>
                  <a:pt x="295" y="1554"/>
                  <a:pt x="0" y="1557"/>
                </a:cubicBezTo>
                <a:lnTo>
                  <a:pt x="828" y="1557"/>
                </a:lnTo>
                <a:cubicBezTo>
                  <a:pt x="1123" y="1557"/>
                  <a:pt x="1364" y="1316"/>
                  <a:pt x="1364" y="1024"/>
                </a:cubicBezTo>
                <a:lnTo>
                  <a:pt x="1364" y="0"/>
                </a:lnTo>
                <a:close/>
              </a:path>
            </a:pathLst>
          </a:custGeom>
          <a:solidFill>
            <a:srgbClr val="01D0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665;p70">
            <a:extLst>
              <a:ext uri="{FF2B5EF4-FFF2-40B4-BE49-F238E27FC236}">
                <a16:creationId xmlns:a16="http://schemas.microsoft.com/office/drawing/2014/main" xmlns="" id="{907E9471-B70C-4DBC-A7B2-AF4B590DAE36}"/>
              </a:ext>
            </a:extLst>
          </p:cNvPr>
          <p:cNvSpPr/>
          <p:nvPr/>
        </p:nvSpPr>
        <p:spPr>
          <a:xfrm>
            <a:off x="4539516" y="1688887"/>
            <a:ext cx="136917" cy="365545"/>
          </a:xfrm>
          <a:custGeom>
            <a:avLst/>
            <a:gdLst/>
            <a:ahLst/>
            <a:cxnLst/>
            <a:rect l="l" t="t" r="r" b="b"/>
            <a:pathLst>
              <a:path w="4546" h="11300" extrusionOk="0">
                <a:moveTo>
                  <a:pt x="0" y="0"/>
                </a:moveTo>
                <a:lnTo>
                  <a:pt x="0" y="1644"/>
                </a:lnTo>
                <a:lnTo>
                  <a:pt x="2321" y="1644"/>
                </a:lnTo>
                <a:cubicBezTo>
                  <a:pt x="2737" y="1644"/>
                  <a:pt x="3074" y="1978"/>
                  <a:pt x="3074" y="2397"/>
                </a:cubicBezTo>
                <a:lnTo>
                  <a:pt x="3074" y="8903"/>
                </a:lnTo>
                <a:cubicBezTo>
                  <a:pt x="3074" y="9318"/>
                  <a:pt x="2737" y="9655"/>
                  <a:pt x="2321" y="9655"/>
                </a:cubicBezTo>
                <a:lnTo>
                  <a:pt x="0" y="9655"/>
                </a:lnTo>
                <a:lnTo>
                  <a:pt x="0" y="11299"/>
                </a:lnTo>
                <a:lnTo>
                  <a:pt x="2556" y="11299"/>
                </a:lnTo>
                <a:cubicBezTo>
                  <a:pt x="3655" y="11299"/>
                  <a:pt x="4546" y="10408"/>
                  <a:pt x="4546" y="9309"/>
                </a:cubicBezTo>
                <a:lnTo>
                  <a:pt x="4546" y="1990"/>
                </a:lnTo>
                <a:cubicBezTo>
                  <a:pt x="4546" y="892"/>
                  <a:pt x="3655" y="0"/>
                  <a:pt x="2556" y="0"/>
                </a:cubicBezTo>
                <a:close/>
              </a:path>
            </a:pathLst>
          </a:custGeom>
          <a:solidFill>
            <a:srgbClr val="62DB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666;p70">
            <a:extLst>
              <a:ext uri="{FF2B5EF4-FFF2-40B4-BE49-F238E27FC236}">
                <a16:creationId xmlns:a16="http://schemas.microsoft.com/office/drawing/2014/main" xmlns="" id="{74B724AB-49C7-4200-AAA4-C3944F37995A}"/>
              </a:ext>
            </a:extLst>
          </p:cNvPr>
          <p:cNvSpPr/>
          <p:nvPr/>
        </p:nvSpPr>
        <p:spPr>
          <a:xfrm>
            <a:off x="4590069" y="1688887"/>
            <a:ext cx="81168" cy="365545"/>
          </a:xfrm>
          <a:custGeom>
            <a:avLst/>
            <a:gdLst/>
            <a:ahLst/>
            <a:cxnLst/>
            <a:rect l="l" t="t" r="r" b="b"/>
            <a:pathLst>
              <a:path w="2695" h="11300" extrusionOk="0">
                <a:moveTo>
                  <a:pt x="1" y="0"/>
                </a:moveTo>
                <a:cubicBezTo>
                  <a:pt x="1099" y="0"/>
                  <a:pt x="1991" y="892"/>
                  <a:pt x="1991" y="1990"/>
                </a:cubicBezTo>
                <a:lnTo>
                  <a:pt x="1991" y="9309"/>
                </a:lnTo>
                <a:cubicBezTo>
                  <a:pt x="1991" y="10408"/>
                  <a:pt x="1099" y="11299"/>
                  <a:pt x="1" y="11299"/>
                </a:cubicBezTo>
                <a:lnTo>
                  <a:pt x="705" y="11299"/>
                </a:lnTo>
                <a:cubicBezTo>
                  <a:pt x="1804" y="11299"/>
                  <a:pt x="2695" y="10408"/>
                  <a:pt x="2695" y="9309"/>
                </a:cubicBezTo>
                <a:lnTo>
                  <a:pt x="2695" y="1990"/>
                </a:lnTo>
                <a:cubicBezTo>
                  <a:pt x="2695" y="892"/>
                  <a:pt x="1804" y="0"/>
                  <a:pt x="705" y="0"/>
                </a:cubicBezTo>
                <a:close/>
              </a:path>
            </a:pathLst>
          </a:custGeom>
          <a:solidFill>
            <a:srgbClr val="01D0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2667;p70">
            <a:extLst>
              <a:ext uri="{FF2B5EF4-FFF2-40B4-BE49-F238E27FC236}">
                <a16:creationId xmlns:a16="http://schemas.microsoft.com/office/drawing/2014/main" xmlns="" id="{01C9FAA9-8402-4EC0-B276-465F18DCB08D}"/>
              </a:ext>
            </a:extLst>
          </p:cNvPr>
          <p:cNvSpPr/>
          <p:nvPr/>
        </p:nvSpPr>
        <p:spPr>
          <a:xfrm>
            <a:off x="4247705" y="1604347"/>
            <a:ext cx="306780" cy="523893"/>
          </a:xfrm>
          <a:custGeom>
            <a:avLst/>
            <a:gdLst/>
            <a:ahLst/>
            <a:cxnLst/>
            <a:rect l="l" t="t" r="r" b="b"/>
            <a:pathLst>
              <a:path w="11932" h="16195" extrusionOk="0">
                <a:moveTo>
                  <a:pt x="1238" y="1"/>
                </a:moveTo>
                <a:lnTo>
                  <a:pt x="277" y="1431"/>
                </a:lnTo>
                <a:cubicBezTo>
                  <a:pt x="97" y="1699"/>
                  <a:pt x="0" y="2018"/>
                  <a:pt x="0" y="2343"/>
                </a:cubicBezTo>
                <a:lnTo>
                  <a:pt x="0" y="14271"/>
                </a:lnTo>
                <a:cubicBezTo>
                  <a:pt x="0" y="15333"/>
                  <a:pt x="861" y="16195"/>
                  <a:pt x="1924" y="16195"/>
                </a:cubicBezTo>
                <a:lnTo>
                  <a:pt x="10007" y="16195"/>
                </a:lnTo>
                <a:cubicBezTo>
                  <a:pt x="11070" y="16195"/>
                  <a:pt x="11931" y="15333"/>
                  <a:pt x="11931" y="14271"/>
                </a:cubicBezTo>
                <a:lnTo>
                  <a:pt x="11931" y="2343"/>
                </a:lnTo>
                <a:cubicBezTo>
                  <a:pt x="11931" y="2018"/>
                  <a:pt x="11835" y="1702"/>
                  <a:pt x="11651" y="1431"/>
                </a:cubicBezTo>
                <a:lnTo>
                  <a:pt x="10694" y="1"/>
                </a:lnTo>
                <a:close/>
              </a:path>
            </a:pathLst>
          </a:custGeom>
          <a:solidFill>
            <a:srgbClr val="C8EF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2668;p70">
            <a:extLst>
              <a:ext uri="{FF2B5EF4-FFF2-40B4-BE49-F238E27FC236}">
                <a16:creationId xmlns:a16="http://schemas.microsoft.com/office/drawing/2014/main" xmlns="" id="{125EB9A8-E3F0-4196-899F-181AF744AD1E}"/>
              </a:ext>
            </a:extLst>
          </p:cNvPr>
          <p:cNvSpPr/>
          <p:nvPr/>
        </p:nvSpPr>
        <p:spPr>
          <a:xfrm>
            <a:off x="4491823" y="1604347"/>
            <a:ext cx="82102" cy="523893"/>
          </a:xfrm>
          <a:custGeom>
            <a:avLst/>
            <a:gdLst/>
            <a:ahLst/>
            <a:cxnLst/>
            <a:rect l="l" t="t" r="r" b="b"/>
            <a:pathLst>
              <a:path w="2726" h="16195" extrusionOk="0">
                <a:moveTo>
                  <a:pt x="684" y="1"/>
                </a:moveTo>
                <a:lnTo>
                  <a:pt x="1644" y="1431"/>
                </a:lnTo>
                <a:cubicBezTo>
                  <a:pt x="1825" y="1702"/>
                  <a:pt x="1921" y="2018"/>
                  <a:pt x="1921" y="2343"/>
                </a:cubicBezTo>
                <a:lnTo>
                  <a:pt x="1921" y="14271"/>
                </a:lnTo>
                <a:cubicBezTo>
                  <a:pt x="1921" y="15333"/>
                  <a:pt x="1060" y="16195"/>
                  <a:pt x="1" y="16195"/>
                </a:cubicBezTo>
                <a:lnTo>
                  <a:pt x="801" y="16195"/>
                </a:lnTo>
                <a:cubicBezTo>
                  <a:pt x="1864" y="16195"/>
                  <a:pt x="2722" y="15333"/>
                  <a:pt x="2725" y="14271"/>
                </a:cubicBezTo>
                <a:lnTo>
                  <a:pt x="2725" y="2343"/>
                </a:lnTo>
                <a:cubicBezTo>
                  <a:pt x="2725" y="2018"/>
                  <a:pt x="2626" y="1702"/>
                  <a:pt x="2445" y="1431"/>
                </a:cubicBezTo>
                <a:lnTo>
                  <a:pt x="1488" y="1"/>
                </a:lnTo>
                <a:close/>
              </a:path>
            </a:pathLst>
          </a:custGeom>
          <a:solidFill>
            <a:srgbClr val="99E6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2669;p70">
            <a:extLst>
              <a:ext uri="{FF2B5EF4-FFF2-40B4-BE49-F238E27FC236}">
                <a16:creationId xmlns:a16="http://schemas.microsoft.com/office/drawing/2014/main" xmlns="" id="{0ACD5F6E-5B97-44D8-827E-D72174CF967B}"/>
              </a:ext>
            </a:extLst>
          </p:cNvPr>
          <p:cNvSpPr/>
          <p:nvPr/>
        </p:nvSpPr>
        <p:spPr>
          <a:xfrm>
            <a:off x="4240404" y="1658031"/>
            <a:ext cx="359371" cy="448812"/>
          </a:xfrm>
          <a:custGeom>
            <a:avLst/>
            <a:gdLst/>
            <a:ahLst/>
            <a:cxnLst/>
            <a:rect l="l" t="t" r="r" b="b"/>
            <a:pathLst>
              <a:path w="11932" h="13874" extrusionOk="0">
                <a:moveTo>
                  <a:pt x="0" y="1"/>
                </a:moveTo>
                <a:lnTo>
                  <a:pt x="0" y="22"/>
                </a:lnTo>
                <a:lnTo>
                  <a:pt x="0" y="11953"/>
                </a:lnTo>
                <a:cubicBezTo>
                  <a:pt x="0" y="13012"/>
                  <a:pt x="861" y="13874"/>
                  <a:pt x="1924" y="13874"/>
                </a:cubicBezTo>
                <a:lnTo>
                  <a:pt x="10007" y="13874"/>
                </a:lnTo>
                <a:cubicBezTo>
                  <a:pt x="11070" y="13874"/>
                  <a:pt x="11931" y="13012"/>
                  <a:pt x="11931" y="11953"/>
                </a:cubicBezTo>
                <a:lnTo>
                  <a:pt x="11931" y="630"/>
                </a:lnTo>
                <a:lnTo>
                  <a:pt x="11928" y="630"/>
                </a:lnTo>
                <a:cubicBezTo>
                  <a:pt x="11374" y="1151"/>
                  <a:pt x="10700" y="1527"/>
                  <a:pt x="9965" y="1726"/>
                </a:cubicBezTo>
                <a:cubicBezTo>
                  <a:pt x="9475" y="1857"/>
                  <a:pt x="8975" y="1912"/>
                  <a:pt x="8472" y="1912"/>
                </a:cubicBezTo>
                <a:cubicBezTo>
                  <a:pt x="7075" y="1912"/>
                  <a:pt x="5651" y="1483"/>
                  <a:pt x="4323" y="1033"/>
                </a:cubicBezTo>
                <a:cubicBezTo>
                  <a:pt x="2927" y="561"/>
                  <a:pt x="1469" y="58"/>
                  <a:pt x="0" y="1"/>
                </a:cubicBezTo>
                <a:close/>
              </a:path>
            </a:pathLst>
          </a:custGeom>
          <a:solidFill>
            <a:srgbClr val="D77F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2670;p70">
            <a:extLst>
              <a:ext uri="{FF2B5EF4-FFF2-40B4-BE49-F238E27FC236}">
                <a16:creationId xmlns:a16="http://schemas.microsoft.com/office/drawing/2014/main" xmlns="" id="{99A8D65E-2841-470E-B75E-BBEF336BD09C}"/>
              </a:ext>
            </a:extLst>
          </p:cNvPr>
          <p:cNvSpPr/>
          <p:nvPr/>
        </p:nvSpPr>
        <p:spPr>
          <a:xfrm>
            <a:off x="4491823" y="1672580"/>
            <a:ext cx="82102" cy="428464"/>
          </a:xfrm>
          <a:custGeom>
            <a:avLst/>
            <a:gdLst/>
            <a:ahLst/>
            <a:cxnLst/>
            <a:rect l="l" t="t" r="r" b="b"/>
            <a:pathLst>
              <a:path w="2726" h="13245" extrusionOk="0">
                <a:moveTo>
                  <a:pt x="2725" y="1"/>
                </a:moveTo>
                <a:cubicBezTo>
                  <a:pt x="2478" y="230"/>
                  <a:pt x="2210" y="431"/>
                  <a:pt x="1921" y="603"/>
                </a:cubicBezTo>
                <a:lnTo>
                  <a:pt x="1921" y="11324"/>
                </a:lnTo>
                <a:cubicBezTo>
                  <a:pt x="1921" y="12383"/>
                  <a:pt x="1060" y="13245"/>
                  <a:pt x="1" y="13245"/>
                </a:cubicBezTo>
                <a:lnTo>
                  <a:pt x="801" y="13245"/>
                </a:lnTo>
                <a:cubicBezTo>
                  <a:pt x="1864" y="13245"/>
                  <a:pt x="2725" y="12383"/>
                  <a:pt x="2725" y="11324"/>
                </a:cubicBezTo>
                <a:lnTo>
                  <a:pt x="2725" y="1"/>
                </a:lnTo>
                <a:close/>
              </a:path>
            </a:pathLst>
          </a:custGeom>
          <a:solidFill>
            <a:srgbClr val="C86D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2671;p70">
            <a:extLst>
              <a:ext uri="{FF2B5EF4-FFF2-40B4-BE49-F238E27FC236}">
                <a16:creationId xmlns:a16="http://schemas.microsoft.com/office/drawing/2014/main" xmlns="" id="{15FCDA4E-807C-47F3-A820-8FC9D1B81726}"/>
              </a:ext>
            </a:extLst>
          </p:cNvPr>
          <p:cNvSpPr/>
          <p:nvPr/>
        </p:nvSpPr>
        <p:spPr>
          <a:xfrm>
            <a:off x="4313755" y="1781381"/>
            <a:ext cx="121888" cy="128685"/>
          </a:xfrm>
          <a:custGeom>
            <a:avLst/>
            <a:gdLst/>
            <a:ahLst/>
            <a:cxnLst/>
            <a:rect l="l" t="t" r="r" b="b"/>
            <a:pathLst>
              <a:path w="4047" h="3978" extrusionOk="0">
                <a:moveTo>
                  <a:pt x="2023" y="1"/>
                </a:moveTo>
                <a:cubicBezTo>
                  <a:pt x="1932" y="1"/>
                  <a:pt x="1840" y="36"/>
                  <a:pt x="1771" y="105"/>
                </a:cubicBezTo>
                <a:lnTo>
                  <a:pt x="142" y="1734"/>
                </a:lnTo>
                <a:cubicBezTo>
                  <a:pt x="0" y="1875"/>
                  <a:pt x="0" y="2104"/>
                  <a:pt x="142" y="2242"/>
                </a:cubicBezTo>
                <a:lnTo>
                  <a:pt x="1771" y="3871"/>
                </a:lnTo>
                <a:cubicBezTo>
                  <a:pt x="1840" y="3942"/>
                  <a:pt x="1932" y="3977"/>
                  <a:pt x="2023" y="3977"/>
                </a:cubicBezTo>
                <a:cubicBezTo>
                  <a:pt x="2115" y="3977"/>
                  <a:pt x="2207" y="3942"/>
                  <a:pt x="2276" y="3871"/>
                </a:cubicBezTo>
                <a:lnTo>
                  <a:pt x="3905" y="2242"/>
                </a:lnTo>
                <a:cubicBezTo>
                  <a:pt x="4047" y="2104"/>
                  <a:pt x="4047" y="1875"/>
                  <a:pt x="3905" y="1734"/>
                </a:cubicBezTo>
                <a:lnTo>
                  <a:pt x="2276" y="105"/>
                </a:lnTo>
                <a:cubicBezTo>
                  <a:pt x="2207" y="36"/>
                  <a:pt x="2115" y="1"/>
                  <a:pt x="2023" y="1"/>
                </a:cubicBezTo>
                <a:close/>
              </a:path>
            </a:pathLst>
          </a:custGeom>
          <a:solidFill>
            <a:srgbClr val="F3F0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2672;p70">
            <a:extLst>
              <a:ext uri="{FF2B5EF4-FFF2-40B4-BE49-F238E27FC236}">
                <a16:creationId xmlns:a16="http://schemas.microsoft.com/office/drawing/2014/main" xmlns="" id="{352CBD4C-6545-42FF-A15D-CAC991247728}"/>
              </a:ext>
            </a:extLst>
          </p:cNvPr>
          <p:cNvSpPr/>
          <p:nvPr/>
        </p:nvSpPr>
        <p:spPr>
          <a:xfrm>
            <a:off x="4415333" y="1744628"/>
            <a:ext cx="121919" cy="128653"/>
          </a:xfrm>
          <a:custGeom>
            <a:avLst/>
            <a:gdLst/>
            <a:ahLst/>
            <a:cxnLst/>
            <a:rect l="l" t="t" r="r" b="b"/>
            <a:pathLst>
              <a:path w="4048" h="3977" extrusionOk="0">
                <a:moveTo>
                  <a:pt x="2024" y="0"/>
                </a:moveTo>
                <a:cubicBezTo>
                  <a:pt x="1931" y="0"/>
                  <a:pt x="1839" y="35"/>
                  <a:pt x="1768" y="104"/>
                </a:cubicBezTo>
                <a:lnTo>
                  <a:pt x="139" y="1733"/>
                </a:lnTo>
                <a:cubicBezTo>
                  <a:pt x="1" y="1874"/>
                  <a:pt x="1" y="2100"/>
                  <a:pt x="139" y="2242"/>
                </a:cubicBezTo>
                <a:lnTo>
                  <a:pt x="1768" y="3871"/>
                </a:lnTo>
                <a:cubicBezTo>
                  <a:pt x="1839" y="3941"/>
                  <a:pt x="1931" y="3977"/>
                  <a:pt x="2024" y="3977"/>
                </a:cubicBezTo>
                <a:cubicBezTo>
                  <a:pt x="2116" y="3977"/>
                  <a:pt x="2208" y="3941"/>
                  <a:pt x="2277" y="3871"/>
                </a:cubicBezTo>
                <a:lnTo>
                  <a:pt x="3906" y="2242"/>
                </a:lnTo>
                <a:cubicBezTo>
                  <a:pt x="4047" y="2100"/>
                  <a:pt x="4047" y="1874"/>
                  <a:pt x="3906" y="1733"/>
                </a:cubicBezTo>
                <a:lnTo>
                  <a:pt x="2277" y="104"/>
                </a:lnTo>
                <a:cubicBezTo>
                  <a:pt x="2208" y="35"/>
                  <a:pt x="2116" y="0"/>
                  <a:pt x="2024" y="0"/>
                </a:cubicBezTo>
                <a:close/>
              </a:path>
            </a:pathLst>
          </a:custGeom>
          <a:solidFill>
            <a:srgbClr val="F3F0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2673;p70">
            <a:extLst>
              <a:ext uri="{FF2B5EF4-FFF2-40B4-BE49-F238E27FC236}">
                <a16:creationId xmlns:a16="http://schemas.microsoft.com/office/drawing/2014/main" xmlns="" id="{EC42C859-6817-49A7-B2CB-75B8C5349374}"/>
              </a:ext>
            </a:extLst>
          </p:cNvPr>
          <p:cNvSpPr/>
          <p:nvPr/>
        </p:nvSpPr>
        <p:spPr>
          <a:xfrm>
            <a:off x="4356904" y="1781404"/>
            <a:ext cx="74302" cy="128653"/>
          </a:xfrm>
          <a:custGeom>
            <a:avLst/>
            <a:gdLst/>
            <a:ahLst/>
            <a:cxnLst/>
            <a:rect l="l" t="t" r="r" b="b"/>
            <a:pathLst>
              <a:path w="2467" h="3977" extrusionOk="0">
                <a:moveTo>
                  <a:pt x="443" y="1"/>
                </a:moveTo>
                <a:cubicBezTo>
                  <a:pt x="352" y="1"/>
                  <a:pt x="260" y="36"/>
                  <a:pt x="191" y="107"/>
                </a:cubicBezTo>
                <a:lnTo>
                  <a:pt x="1" y="294"/>
                </a:lnTo>
                <a:lnTo>
                  <a:pt x="1443" y="1736"/>
                </a:lnTo>
                <a:cubicBezTo>
                  <a:pt x="1581" y="1874"/>
                  <a:pt x="1581" y="2103"/>
                  <a:pt x="1443" y="2241"/>
                </a:cubicBezTo>
                <a:lnTo>
                  <a:pt x="1" y="3683"/>
                </a:lnTo>
                <a:lnTo>
                  <a:pt x="191" y="3870"/>
                </a:lnTo>
                <a:cubicBezTo>
                  <a:pt x="260" y="3941"/>
                  <a:pt x="352" y="3976"/>
                  <a:pt x="443" y="3976"/>
                </a:cubicBezTo>
                <a:cubicBezTo>
                  <a:pt x="535" y="3976"/>
                  <a:pt x="627" y="3941"/>
                  <a:pt x="696" y="3870"/>
                </a:cubicBezTo>
                <a:lnTo>
                  <a:pt x="2328" y="2241"/>
                </a:lnTo>
                <a:cubicBezTo>
                  <a:pt x="2467" y="2103"/>
                  <a:pt x="2467" y="1874"/>
                  <a:pt x="2328" y="1736"/>
                </a:cubicBezTo>
                <a:lnTo>
                  <a:pt x="696" y="107"/>
                </a:lnTo>
                <a:cubicBezTo>
                  <a:pt x="627" y="36"/>
                  <a:pt x="535" y="1"/>
                  <a:pt x="443" y="1"/>
                </a:cubicBezTo>
                <a:close/>
              </a:path>
            </a:pathLst>
          </a:custGeom>
          <a:solidFill>
            <a:srgbClr val="E2DE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2674;p70">
            <a:extLst>
              <a:ext uri="{FF2B5EF4-FFF2-40B4-BE49-F238E27FC236}">
                <a16:creationId xmlns:a16="http://schemas.microsoft.com/office/drawing/2014/main" xmlns="" id="{F8D67955-BE96-4E65-927B-2E69110003DD}"/>
              </a:ext>
            </a:extLst>
          </p:cNvPr>
          <p:cNvSpPr/>
          <p:nvPr/>
        </p:nvSpPr>
        <p:spPr>
          <a:xfrm>
            <a:off x="4458512" y="1744652"/>
            <a:ext cx="74302" cy="128620"/>
          </a:xfrm>
          <a:custGeom>
            <a:avLst/>
            <a:gdLst/>
            <a:ahLst/>
            <a:cxnLst/>
            <a:rect l="l" t="t" r="r" b="b"/>
            <a:pathLst>
              <a:path w="2467" h="3976" extrusionOk="0">
                <a:moveTo>
                  <a:pt x="443" y="0"/>
                </a:moveTo>
                <a:cubicBezTo>
                  <a:pt x="350" y="0"/>
                  <a:pt x="258" y="36"/>
                  <a:pt x="187" y="106"/>
                </a:cubicBezTo>
                <a:lnTo>
                  <a:pt x="0" y="293"/>
                </a:lnTo>
                <a:lnTo>
                  <a:pt x="1439" y="1735"/>
                </a:lnTo>
                <a:cubicBezTo>
                  <a:pt x="1581" y="1873"/>
                  <a:pt x="1581" y="2102"/>
                  <a:pt x="1439" y="2241"/>
                </a:cubicBezTo>
                <a:lnTo>
                  <a:pt x="0" y="3683"/>
                </a:lnTo>
                <a:lnTo>
                  <a:pt x="187" y="3870"/>
                </a:lnTo>
                <a:cubicBezTo>
                  <a:pt x="258" y="3940"/>
                  <a:pt x="350" y="3976"/>
                  <a:pt x="443" y="3976"/>
                </a:cubicBezTo>
                <a:cubicBezTo>
                  <a:pt x="535" y="3976"/>
                  <a:pt x="627" y="3940"/>
                  <a:pt x="696" y="3870"/>
                </a:cubicBezTo>
                <a:lnTo>
                  <a:pt x="2325" y="2241"/>
                </a:lnTo>
                <a:cubicBezTo>
                  <a:pt x="2466" y="2102"/>
                  <a:pt x="2466" y="1873"/>
                  <a:pt x="2325" y="1735"/>
                </a:cubicBezTo>
                <a:lnTo>
                  <a:pt x="696" y="106"/>
                </a:lnTo>
                <a:cubicBezTo>
                  <a:pt x="627" y="36"/>
                  <a:pt x="535" y="0"/>
                  <a:pt x="443" y="0"/>
                </a:cubicBezTo>
                <a:close/>
              </a:path>
            </a:pathLst>
          </a:custGeom>
          <a:solidFill>
            <a:srgbClr val="E2DE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2675;p70">
            <a:extLst>
              <a:ext uri="{FF2B5EF4-FFF2-40B4-BE49-F238E27FC236}">
                <a16:creationId xmlns:a16="http://schemas.microsoft.com/office/drawing/2014/main" xmlns="" id="{8ED42DAB-B9D5-4D57-AD94-3157039BDA80}"/>
              </a:ext>
            </a:extLst>
          </p:cNvPr>
          <p:cNvSpPr/>
          <p:nvPr/>
        </p:nvSpPr>
        <p:spPr>
          <a:xfrm>
            <a:off x="4241621" y="1567287"/>
            <a:ext cx="356271" cy="54281"/>
          </a:xfrm>
          <a:custGeom>
            <a:avLst/>
            <a:gdLst/>
            <a:ahLst/>
            <a:cxnLst/>
            <a:rect l="l" t="t" r="r" b="b"/>
            <a:pathLst>
              <a:path w="11829" h="1678" extrusionOk="0">
                <a:moveTo>
                  <a:pt x="837" y="1"/>
                </a:moveTo>
                <a:cubicBezTo>
                  <a:pt x="374" y="1"/>
                  <a:pt x="0" y="374"/>
                  <a:pt x="0" y="838"/>
                </a:cubicBezTo>
                <a:cubicBezTo>
                  <a:pt x="0" y="1302"/>
                  <a:pt x="374" y="1678"/>
                  <a:pt x="837" y="1678"/>
                </a:cubicBezTo>
                <a:lnTo>
                  <a:pt x="10992" y="1678"/>
                </a:lnTo>
                <a:cubicBezTo>
                  <a:pt x="11453" y="1678"/>
                  <a:pt x="11829" y="1302"/>
                  <a:pt x="11829" y="838"/>
                </a:cubicBezTo>
                <a:cubicBezTo>
                  <a:pt x="11829" y="374"/>
                  <a:pt x="11453" y="1"/>
                  <a:pt x="10992" y="1"/>
                </a:cubicBezTo>
                <a:close/>
              </a:path>
            </a:pathLst>
          </a:custGeom>
          <a:solidFill>
            <a:srgbClr val="62DB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2676;p70">
            <a:extLst>
              <a:ext uri="{FF2B5EF4-FFF2-40B4-BE49-F238E27FC236}">
                <a16:creationId xmlns:a16="http://schemas.microsoft.com/office/drawing/2014/main" xmlns="" id="{B8EBA810-C3EC-4C9D-AE41-A6CEE307434E}"/>
              </a:ext>
            </a:extLst>
          </p:cNvPr>
          <p:cNvSpPr/>
          <p:nvPr/>
        </p:nvSpPr>
        <p:spPr>
          <a:xfrm>
            <a:off x="4516462" y="1567294"/>
            <a:ext cx="70734" cy="54281"/>
          </a:xfrm>
          <a:custGeom>
            <a:avLst/>
            <a:gdLst/>
            <a:ahLst/>
            <a:cxnLst/>
            <a:rect l="l" t="t" r="r" b="b"/>
            <a:pathLst>
              <a:path w="1677" h="1678" extrusionOk="0">
                <a:moveTo>
                  <a:pt x="0" y="1"/>
                </a:moveTo>
                <a:cubicBezTo>
                  <a:pt x="464" y="1"/>
                  <a:pt x="840" y="374"/>
                  <a:pt x="840" y="838"/>
                </a:cubicBezTo>
                <a:cubicBezTo>
                  <a:pt x="840" y="1302"/>
                  <a:pt x="464" y="1678"/>
                  <a:pt x="0" y="1678"/>
                </a:cubicBezTo>
                <a:lnTo>
                  <a:pt x="837" y="1678"/>
                </a:lnTo>
                <a:cubicBezTo>
                  <a:pt x="1301" y="1678"/>
                  <a:pt x="1677" y="1302"/>
                  <a:pt x="1677" y="838"/>
                </a:cubicBezTo>
                <a:cubicBezTo>
                  <a:pt x="1677" y="374"/>
                  <a:pt x="1301" y="1"/>
                  <a:pt x="837" y="1"/>
                </a:cubicBezTo>
                <a:close/>
              </a:path>
            </a:pathLst>
          </a:custGeom>
          <a:solidFill>
            <a:srgbClr val="01D0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D50FA911-7318-467E-BEF6-C938755D84F0}"/>
              </a:ext>
            </a:extLst>
          </p:cNvPr>
          <p:cNvSpPr txBox="1"/>
          <p:nvPr/>
        </p:nvSpPr>
        <p:spPr>
          <a:xfrm>
            <a:off x="3803885" y="2142110"/>
            <a:ext cx="1254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ondrina Solid" panose="020B0604020202020204" charset="0"/>
              </a:rPr>
              <a:t>Smruti</a:t>
            </a:r>
            <a:endParaRPr lang="en-IN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ondrina Solid" panose="020B060402020202020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0E473846-FEC2-4261-A7DE-298CAA9470DD}"/>
              </a:ext>
            </a:extLst>
          </p:cNvPr>
          <p:cNvSpPr txBox="1"/>
          <p:nvPr/>
        </p:nvSpPr>
        <p:spPr>
          <a:xfrm>
            <a:off x="6119616" y="2161519"/>
            <a:ext cx="1850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ondrina Solid" panose="020B0604020202020204" charset="0"/>
              </a:rPr>
              <a:t>Kirti</a:t>
            </a:r>
            <a:endParaRPr lang="en-IN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ondrina Solid" panose="020B0604020202020204" charset="0"/>
            </a:endParaRPr>
          </a:p>
        </p:txBody>
      </p:sp>
      <p:sp>
        <p:nvSpPr>
          <p:cNvPr id="56" name="Google Shape;2838;p70">
            <a:extLst>
              <a:ext uri="{FF2B5EF4-FFF2-40B4-BE49-F238E27FC236}">
                <a16:creationId xmlns:a16="http://schemas.microsoft.com/office/drawing/2014/main" xmlns="" id="{C45D750B-3905-49EC-9257-983A945E60E3}"/>
              </a:ext>
            </a:extLst>
          </p:cNvPr>
          <p:cNvSpPr/>
          <p:nvPr/>
        </p:nvSpPr>
        <p:spPr>
          <a:xfrm>
            <a:off x="6859508" y="1937621"/>
            <a:ext cx="445692" cy="66106"/>
          </a:xfrm>
          <a:custGeom>
            <a:avLst/>
            <a:gdLst/>
            <a:ahLst/>
            <a:cxnLst/>
            <a:rect l="l" t="t" r="r" b="b"/>
            <a:pathLst>
              <a:path w="19269" h="2858" extrusionOk="0">
                <a:moveTo>
                  <a:pt x="1301" y="0"/>
                </a:moveTo>
                <a:cubicBezTo>
                  <a:pt x="582" y="0"/>
                  <a:pt x="1" y="582"/>
                  <a:pt x="1" y="1301"/>
                </a:cubicBezTo>
                <a:lnTo>
                  <a:pt x="1" y="1557"/>
                </a:lnTo>
                <a:cubicBezTo>
                  <a:pt x="1" y="2276"/>
                  <a:pt x="582" y="2858"/>
                  <a:pt x="1301" y="2858"/>
                </a:cubicBezTo>
                <a:lnTo>
                  <a:pt x="17968" y="2858"/>
                </a:lnTo>
                <a:cubicBezTo>
                  <a:pt x="18687" y="2858"/>
                  <a:pt x="19268" y="2276"/>
                  <a:pt x="19268" y="1557"/>
                </a:cubicBezTo>
                <a:lnTo>
                  <a:pt x="19268" y="1301"/>
                </a:lnTo>
                <a:cubicBezTo>
                  <a:pt x="19268" y="582"/>
                  <a:pt x="18687" y="0"/>
                  <a:pt x="17968" y="0"/>
                </a:cubicBezTo>
                <a:close/>
              </a:path>
            </a:pathLst>
          </a:custGeom>
          <a:solidFill>
            <a:srgbClr val="E9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2839;p70">
            <a:extLst>
              <a:ext uri="{FF2B5EF4-FFF2-40B4-BE49-F238E27FC236}">
                <a16:creationId xmlns:a16="http://schemas.microsoft.com/office/drawing/2014/main" xmlns="" id="{3CF0537D-B1BF-44C5-93D5-E84CE8A5E9A8}"/>
              </a:ext>
            </a:extLst>
          </p:cNvPr>
          <p:cNvSpPr/>
          <p:nvPr/>
        </p:nvSpPr>
        <p:spPr>
          <a:xfrm>
            <a:off x="7257474" y="1937621"/>
            <a:ext cx="47717" cy="66106"/>
          </a:xfrm>
          <a:custGeom>
            <a:avLst/>
            <a:gdLst/>
            <a:ahLst/>
            <a:cxnLst/>
            <a:rect l="l" t="t" r="r" b="b"/>
            <a:pathLst>
              <a:path w="2063" h="2858" extrusionOk="0">
                <a:moveTo>
                  <a:pt x="767" y="0"/>
                </a:moveTo>
                <a:cubicBezTo>
                  <a:pt x="766" y="0"/>
                  <a:pt x="764" y="0"/>
                  <a:pt x="762" y="0"/>
                </a:cubicBezTo>
                <a:lnTo>
                  <a:pt x="0" y="0"/>
                </a:lnTo>
                <a:cubicBezTo>
                  <a:pt x="720" y="0"/>
                  <a:pt x="1301" y="582"/>
                  <a:pt x="1301" y="1301"/>
                </a:cubicBezTo>
                <a:lnTo>
                  <a:pt x="1301" y="1557"/>
                </a:lnTo>
                <a:cubicBezTo>
                  <a:pt x="1301" y="2273"/>
                  <a:pt x="720" y="2858"/>
                  <a:pt x="0" y="2858"/>
                </a:cubicBezTo>
                <a:lnTo>
                  <a:pt x="762" y="2858"/>
                </a:lnTo>
                <a:cubicBezTo>
                  <a:pt x="1481" y="2858"/>
                  <a:pt x="2062" y="2273"/>
                  <a:pt x="2062" y="1557"/>
                </a:cubicBezTo>
                <a:lnTo>
                  <a:pt x="2062" y="1301"/>
                </a:lnTo>
                <a:cubicBezTo>
                  <a:pt x="2062" y="583"/>
                  <a:pt x="1484" y="0"/>
                  <a:pt x="767" y="0"/>
                </a:cubicBezTo>
                <a:close/>
              </a:path>
            </a:pathLst>
          </a:custGeom>
          <a:solidFill>
            <a:srgbClr val="D831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2840;p70">
            <a:extLst>
              <a:ext uri="{FF2B5EF4-FFF2-40B4-BE49-F238E27FC236}">
                <a16:creationId xmlns:a16="http://schemas.microsoft.com/office/drawing/2014/main" xmlns="" id="{53E66A4F-17B4-49C9-9027-1DE5012364B1}"/>
              </a:ext>
            </a:extLst>
          </p:cNvPr>
          <p:cNvSpPr/>
          <p:nvPr/>
        </p:nvSpPr>
        <p:spPr>
          <a:xfrm>
            <a:off x="6876300" y="2003702"/>
            <a:ext cx="412038" cy="95851"/>
          </a:xfrm>
          <a:custGeom>
            <a:avLst/>
            <a:gdLst/>
            <a:ahLst/>
            <a:cxnLst/>
            <a:rect l="l" t="t" r="r" b="b"/>
            <a:pathLst>
              <a:path w="17814" h="4144" extrusionOk="0">
                <a:moveTo>
                  <a:pt x="575" y="1"/>
                </a:moveTo>
                <a:cubicBezTo>
                  <a:pt x="575" y="1"/>
                  <a:pt x="0" y="2776"/>
                  <a:pt x="3273" y="3866"/>
                </a:cubicBezTo>
                <a:cubicBezTo>
                  <a:pt x="3830" y="4050"/>
                  <a:pt x="4414" y="4143"/>
                  <a:pt x="5004" y="4143"/>
                </a:cubicBezTo>
                <a:lnTo>
                  <a:pt x="12813" y="4143"/>
                </a:lnTo>
                <a:cubicBezTo>
                  <a:pt x="13400" y="4143"/>
                  <a:pt x="13984" y="4053"/>
                  <a:pt x="14544" y="3866"/>
                </a:cubicBezTo>
                <a:cubicBezTo>
                  <a:pt x="17814" y="2776"/>
                  <a:pt x="17239" y="1"/>
                  <a:pt x="17239" y="1"/>
                </a:cubicBezTo>
                <a:close/>
              </a:path>
            </a:pathLst>
          </a:custGeom>
          <a:solidFill>
            <a:srgbClr val="FE97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2841;p70">
            <a:extLst>
              <a:ext uri="{FF2B5EF4-FFF2-40B4-BE49-F238E27FC236}">
                <a16:creationId xmlns:a16="http://schemas.microsoft.com/office/drawing/2014/main" xmlns="" id="{79428C99-6E3F-46B6-B2B5-26527D8CAEA8}"/>
              </a:ext>
            </a:extLst>
          </p:cNvPr>
          <p:cNvSpPr/>
          <p:nvPr/>
        </p:nvSpPr>
        <p:spPr>
          <a:xfrm>
            <a:off x="7152327" y="2003702"/>
            <a:ext cx="136074" cy="95781"/>
          </a:xfrm>
          <a:custGeom>
            <a:avLst/>
            <a:gdLst/>
            <a:ahLst/>
            <a:cxnLst/>
            <a:rect l="l" t="t" r="r" b="b"/>
            <a:pathLst>
              <a:path w="5883" h="4141" extrusionOk="0">
                <a:moveTo>
                  <a:pt x="0" y="4140"/>
                </a:moveTo>
                <a:cubicBezTo>
                  <a:pt x="9" y="4140"/>
                  <a:pt x="19" y="4140"/>
                  <a:pt x="28" y="4140"/>
                </a:cubicBezTo>
                <a:cubicBezTo>
                  <a:pt x="37" y="4140"/>
                  <a:pt x="46" y="4140"/>
                  <a:pt x="55" y="4140"/>
                </a:cubicBezTo>
                <a:close/>
                <a:moveTo>
                  <a:pt x="4426" y="1"/>
                </a:moveTo>
                <a:cubicBezTo>
                  <a:pt x="4426" y="1"/>
                  <a:pt x="5001" y="2776"/>
                  <a:pt x="1731" y="3866"/>
                </a:cubicBezTo>
                <a:cubicBezTo>
                  <a:pt x="1189" y="4044"/>
                  <a:pt x="624" y="4137"/>
                  <a:pt x="55" y="4140"/>
                </a:cubicBezTo>
                <a:lnTo>
                  <a:pt x="882" y="4140"/>
                </a:lnTo>
                <a:cubicBezTo>
                  <a:pt x="891" y="4140"/>
                  <a:pt x="901" y="4140"/>
                  <a:pt x="910" y="4140"/>
                </a:cubicBezTo>
                <a:cubicBezTo>
                  <a:pt x="1488" y="4140"/>
                  <a:pt x="2062" y="4047"/>
                  <a:pt x="2613" y="3866"/>
                </a:cubicBezTo>
                <a:cubicBezTo>
                  <a:pt x="5883" y="2773"/>
                  <a:pt x="5308" y="1"/>
                  <a:pt x="5308" y="1"/>
                </a:cubicBezTo>
                <a:close/>
              </a:path>
            </a:pathLst>
          </a:custGeom>
          <a:solidFill>
            <a:srgbClr val="FE86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2842;p70">
            <a:extLst>
              <a:ext uri="{FF2B5EF4-FFF2-40B4-BE49-F238E27FC236}">
                <a16:creationId xmlns:a16="http://schemas.microsoft.com/office/drawing/2014/main" xmlns="" id="{B81F4EEB-E6A4-493E-AD8B-F39994A06D24}"/>
              </a:ext>
            </a:extLst>
          </p:cNvPr>
          <p:cNvSpPr/>
          <p:nvPr/>
        </p:nvSpPr>
        <p:spPr>
          <a:xfrm>
            <a:off x="6888698" y="1914075"/>
            <a:ext cx="387104" cy="61248"/>
          </a:xfrm>
          <a:custGeom>
            <a:avLst/>
            <a:gdLst/>
            <a:ahLst/>
            <a:cxnLst/>
            <a:rect l="l" t="t" r="r" b="b"/>
            <a:pathLst>
              <a:path w="16736" h="2648" extrusionOk="0">
                <a:moveTo>
                  <a:pt x="0" y="1"/>
                </a:moveTo>
                <a:lnTo>
                  <a:pt x="0" y="1536"/>
                </a:lnTo>
                <a:cubicBezTo>
                  <a:pt x="0" y="1991"/>
                  <a:pt x="374" y="2302"/>
                  <a:pt x="770" y="2302"/>
                </a:cubicBezTo>
                <a:cubicBezTo>
                  <a:pt x="938" y="2302"/>
                  <a:pt x="1109" y="2247"/>
                  <a:pt x="1258" y="2123"/>
                </a:cubicBezTo>
                <a:cubicBezTo>
                  <a:pt x="1481" y="1927"/>
                  <a:pt x="1770" y="1819"/>
                  <a:pt x="2068" y="1819"/>
                </a:cubicBezTo>
                <a:cubicBezTo>
                  <a:pt x="2076" y="1819"/>
                  <a:pt x="2084" y="1819"/>
                  <a:pt x="2092" y="1819"/>
                </a:cubicBezTo>
                <a:cubicBezTo>
                  <a:pt x="3140" y="1819"/>
                  <a:pt x="3140" y="2647"/>
                  <a:pt x="4185" y="2647"/>
                </a:cubicBezTo>
                <a:cubicBezTo>
                  <a:pt x="5229" y="2647"/>
                  <a:pt x="5229" y="1819"/>
                  <a:pt x="6277" y="1819"/>
                </a:cubicBezTo>
                <a:cubicBezTo>
                  <a:pt x="7322" y="1819"/>
                  <a:pt x="7322" y="2647"/>
                  <a:pt x="8370" y="2647"/>
                </a:cubicBezTo>
                <a:cubicBezTo>
                  <a:pt x="9414" y="2647"/>
                  <a:pt x="9414" y="1819"/>
                  <a:pt x="10459" y="1819"/>
                </a:cubicBezTo>
                <a:cubicBezTo>
                  <a:pt x="11507" y="1819"/>
                  <a:pt x="11507" y="2647"/>
                  <a:pt x="12551" y="2647"/>
                </a:cubicBezTo>
                <a:cubicBezTo>
                  <a:pt x="13599" y="2647"/>
                  <a:pt x="13599" y="1819"/>
                  <a:pt x="14644" y="1819"/>
                </a:cubicBezTo>
                <a:cubicBezTo>
                  <a:pt x="14652" y="1819"/>
                  <a:pt x="14660" y="1819"/>
                  <a:pt x="14668" y="1819"/>
                </a:cubicBezTo>
                <a:cubicBezTo>
                  <a:pt x="14966" y="1819"/>
                  <a:pt x="15255" y="1927"/>
                  <a:pt x="15481" y="2123"/>
                </a:cubicBezTo>
                <a:cubicBezTo>
                  <a:pt x="15629" y="2246"/>
                  <a:pt x="15800" y="2301"/>
                  <a:pt x="15967" y="2301"/>
                </a:cubicBezTo>
                <a:cubicBezTo>
                  <a:pt x="16362" y="2301"/>
                  <a:pt x="16736" y="1992"/>
                  <a:pt x="16736" y="1536"/>
                </a:cubicBezTo>
                <a:lnTo>
                  <a:pt x="16736" y="1"/>
                </a:lnTo>
                <a:close/>
              </a:path>
            </a:pathLst>
          </a:custGeom>
          <a:solidFill>
            <a:srgbClr val="BBEC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2843;p70">
            <a:extLst>
              <a:ext uri="{FF2B5EF4-FFF2-40B4-BE49-F238E27FC236}">
                <a16:creationId xmlns:a16="http://schemas.microsoft.com/office/drawing/2014/main" xmlns="" id="{FA94745B-EE6E-4DED-B9EC-E05067D75165}"/>
              </a:ext>
            </a:extLst>
          </p:cNvPr>
          <p:cNvSpPr/>
          <p:nvPr/>
        </p:nvSpPr>
        <p:spPr>
          <a:xfrm>
            <a:off x="7249032" y="1914075"/>
            <a:ext cx="26761" cy="53268"/>
          </a:xfrm>
          <a:custGeom>
            <a:avLst/>
            <a:gdLst/>
            <a:ahLst/>
            <a:cxnLst/>
            <a:rect l="l" t="t" r="r" b="b"/>
            <a:pathLst>
              <a:path w="1157" h="2303" extrusionOk="0">
                <a:moveTo>
                  <a:pt x="377" y="1"/>
                </a:moveTo>
                <a:lnTo>
                  <a:pt x="377" y="1536"/>
                </a:lnTo>
                <a:cubicBezTo>
                  <a:pt x="380" y="1807"/>
                  <a:pt x="236" y="2060"/>
                  <a:pt x="1" y="2196"/>
                </a:cubicBezTo>
                <a:cubicBezTo>
                  <a:pt x="124" y="2269"/>
                  <a:pt x="258" y="2303"/>
                  <a:pt x="388" y="2303"/>
                </a:cubicBezTo>
                <a:cubicBezTo>
                  <a:pt x="784" y="2303"/>
                  <a:pt x="1157" y="1993"/>
                  <a:pt x="1157" y="1536"/>
                </a:cubicBezTo>
                <a:lnTo>
                  <a:pt x="1157" y="1"/>
                </a:lnTo>
                <a:close/>
              </a:path>
            </a:pathLst>
          </a:custGeom>
          <a:solidFill>
            <a:srgbClr val="A2E6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2844;p70">
            <a:extLst>
              <a:ext uri="{FF2B5EF4-FFF2-40B4-BE49-F238E27FC236}">
                <a16:creationId xmlns:a16="http://schemas.microsoft.com/office/drawing/2014/main" xmlns="" id="{3E6A9B00-4A13-4B88-9A65-9DCC5B03CD46}"/>
              </a:ext>
            </a:extLst>
          </p:cNvPr>
          <p:cNvSpPr/>
          <p:nvPr/>
        </p:nvSpPr>
        <p:spPr>
          <a:xfrm>
            <a:off x="6888906" y="1885533"/>
            <a:ext cx="386965" cy="148425"/>
          </a:xfrm>
          <a:custGeom>
            <a:avLst/>
            <a:gdLst/>
            <a:ahLst/>
            <a:cxnLst/>
            <a:rect l="l" t="t" r="r" b="b"/>
            <a:pathLst>
              <a:path w="16730" h="6417" extrusionOk="0">
                <a:moveTo>
                  <a:pt x="0" y="1"/>
                </a:moveTo>
                <a:lnTo>
                  <a:pt x="0" y="1241"/>
                </a:lnTo>
                <a:lnTo>
                  <a:pt x="1794" y="1241"/>
                </a:lnTo>
                <a:cubicBezTo>
                  <a:pt x="2168" y="1241"/>
                  <a:pt x="2472" y="1545"/>
                  <a:pt x="2472" y="1918"/>
                </a:cubicBezTo>
                <a:lnTo>
                  <a:pt x="2472" y="5501"/>
                </a:lnTo>
                <a:cubicBezTo>
                  <a:pt x="2442" y="5998"/>
                  <a:pt x="2836" y="6416"/>
                  <a:pt x="3336" y="6416"/>
                </a:cubicBezTo>
                <a:cubicBezTo>
                  <a:pt x="3833" y="6416"/>
                  <a:pt x="4230" y="5998"/>
                  <a:pt x="4200" y="5501"/>
                </a:cubicBezTo>
                <a:lnTo>
                  <a:pt x="4200" y="1918"/>
                </a:lnTo>
                <a:cubicBezTo>
                  <a:pt x="4200" y="1545"/>
                  <a:pt x="4504" y="1241"/>
                  <a:pt x="4877" y="1241"/>
                </a:cubicBezTo>
                <a:lnTo>
                  <a:pt x="16730" y="1241"/>
                </a:lnTo>
                <a:lnTo>
                  <a:pt x="16730" y="1"/>
                </a:lnTo>
                <a:close/>
              </a:path>
            </a:pathLst>
          </a:custGeom>
          <a:solidFill>
            <a:srgbClr val="FEE4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2845;p70">
            <a:extLst>
              <a:ext uri="{FF2B5EF4-FFF2-40B4-BE49-F238E27FC236}">
                <a16:creationId xmlns:a16="http://schemas.microsoft.com/office/drawing/2014/main" xmlns="" id="{9A35CAA6-FF02-49F1-A68C-6FB015CD34FE}"/>
              </a:ext>
            </a:extLst>
          </p:cNvPr>
          <p:cNvSpPr/>
          <p:nvPr/>
        </p:nvSpPr>
        <p:spPr>
          <a:xfrm>
            <a:off x="7257752" y="1885533"/>
            <a:ext cx="18041" cy="28704"/>
          </a:xfrm>
          <a:custGeom>
            <a:avLst/>
            <a:gdLst/>
            <a:ahLst/>
            <a:cxnLst/>
            <a:rect l="l" t="t" r="r" b="b"/>
            <a:pathLst>
              <a:path w="780" h="1241" extrusionOk="0">
                <a:moveTo>
                  <a:pt x="0" y="1"/>
                </a:moveTo>
                <a:lnTo>
                  <a:pt x="0" y="1241"/>
                </a:lnTo>
                <a:lnTo>
                  <a:pt x="780" y="1241"/>
                </a:lnTo>
                <a:lnTo>
                  <a:pt x="780" y="1"/>
                </a:lnTo>
                <a:close/>
              </a:path>
            </a:pathLst>
          </a:custGeom>
          <a:solidFill>
            <a:srgbClr val="FEDF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2846;p70">
            <a:extLst>
              <a:ext uri="{FF2B5EF4-FFF2-40B4-BE49-F238E27FC236}">
                <a16:creationId xmlns:a16="http://schemas.microsoft.com/office/drawing/2014/main" xmlns="" id="{BCF536A0-B265-4686-8E88-04380ADADF83}"/>
              </a:ext>
            </a:extLst>
          </p:cNvPr>
          <p:cNvSpPr/>
          <p:nvPr/>
        </p:nvSpPr>
        <p:spPr>
          <a:xfrm>
            <a:off x="6859508" y="1821395"/>
            <a:ext cx="445692" cy="66106"/>
          </a:xfrm>
          <a:custGeom>
            <a:avLst/>
            <a:gdLst/>
            <a:ahLst/>
            <a:cxnLst/>
            <a:rect l="l" t="t" r="r" b="b"/>
            <a:pathLst>
              <a:path w="19269" h="2858" extrusionOk="0">
                <a:moveTo>
                  <a:pt x="1301" y="1"/>
                </a:moveTo>
                <a:cubicBezTo>
                  <a:pt x="582" y="1"/>
                  <a:pt x="1" y="582"/>
                  <a:pt x="1" y="1301"/>
                </a:cubicBezTo>
                <a:lnTo>
                  <a:pt x="1" y="1557"/>
                </a:lnTo>
                <a:cubicBezTo>
                  <a:pt x="1" y="2277"/>
                  <a:pt x="582" y="2858"/>
                  <a:pt x="1301" y="2858"/>
                </a:cubicBezTo>
                <a:lnTo>
                  <a:pt x="17968" y="2858"/>
                </a:lnTo>
                <a:cubicBezTo>
                  <a:pt x="18687" y="2858"/>
                  <a:pt x="19268" y="2277"/>
                  <a:pt x="19268" y="1557"/>
                </a:cubicBezTo>
                <a:lnTo>
                  <a:pt x="19268" y="1301"/>
                </a:lnTo>
                <a:cubicBezTo>
                  <a:pt x="19268" y="582"/>
                  <a:pt x="18687" y="1"/>
                  <a:pt x="17968" y="1"/>
                </a:cubicBezTo>
                <a:close/>
              </a:path>
            </a:pathLst>
          </a:custGeom>
          <a:solidFill>
            <a:srgbClr val="9E55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2847;p70">
            <a:extLst>
              <a:ext uri="{FF2B5EF4-FFF2-40B4-BE49-F238E27FC236}">
                <a16:creationId xmlns:a16="http://schemas.microsoft.com/office/drawing/2014/main" xmlns="" id="{74F94B52-B5AA-4DE9-BDCB-C58F6099C4DF}"/>
              </a:ext>
            </a:extLst>
          </p:cNvPr>
          <p:cNvSpPr/>
          <p:nvPr/>
        </p:nvSpPr>
        <p:spPr>
          <a:xfrm>
            <a:off x="7257474" y="1821395"/>
            <a:ext cx="47717" cy="66106"/>
          </a:xfrm>
          <a:custGeom>
            <a:avLst/>
            <a:gdLst/>
            <a:ahLst/>
            <a:cxnLst/>
            <a:rect l="l" t="t" r="r" b="b"/>
            <a:pathLst>
              <a:path w="2063" h="2858" extrusionOk="0">
                <a:moveTo>
                  <a:pt x="0" y="1"/>
                </a:moveTo>
                <a:cubicBezTo>
                  <a:pt x="720" y="1"/>
                  <a:pt x="1301" y="582"/>
                  <a:pt x="1301" y="1301"/>
                </a:cubicBezTo>
                <a:lnTo>
                  <a:pt x="1301" y="1557"/>
                </a:lnTo>
                <a:cubicBezTo>
                  <a:pt x="1301" y="2277"/>
                  <a:pt x="720" y="2858"/>
                  <a:pt x="0" y="2858"/>
                </a:cubicBezTo>
                <a:lnTo>
                  <a:pt x="762" y="2858"/>
                </a:lnTo>
                <a:cubicBezTo>
                  <a:pt x="1481" y="2858"/>
                  <a:pt x="2062" y="2277"/>
                  <a:pt x="2062" y="1557"/>
                </a:cubicBezTo>
                <a:lnTo>
                  <a:pt x="2062" y="1301"/>
                </a:lnTo>
                <a:cubicBezTo>
                  <a:pt x="2062" y="582"/>
                  <a:pt x="1481" y="1"/>
                  <a:pt x="762" y="1"/>
                </a:cubicBezTo>
                <a:close/>
              </a:path>
            </a:pathLst>
          </a:custGeom>
          <a:solidFill>
            <a:srgbClr val="904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2848;p70">
            <a:extLst>
              <a:ext uri="{FF2B5EF4-FFF2-40B4-BE49-F238E27FC236}">
                <a16:creationId xmlns:a16="http://schemas.microsoft.com/office/drawing/2014/main" xmlns="" id="{A888BB98-A1D9-4695-9226-11BB6405F2C8}"/>
              </a:ext>
            </a:extLst>
          </p:cNvPr>
          <p:cNvSpPr/>
          <p:nvPr/>
        </p:nvSpPr>
        <p:spPr>
          <a:xfrm>
            <a:off x="6859231" y="1658193"/>
            <a:ext cx="446316" cy="164269"/>
          </a:xfrm>
          <a:custGeom>
            <a:avLst/>
            <a:gdLst/>
            <a:ahLst/>
            <a:cxnLst/>
            <a:rect l="l" t="t" r="r" b="b"/>
            <a:pathLst>
              <a:path w="19296" h="7102" extrusionOk="0">
                <a:moveTo>
                  <a:pt x="9647" y="0"/>
                </a:moveTo>
                <a:cubicBezTo>
                  <a:pt x="3150" y="93"/>
                  <a:pt x="967" y="3616"/>
                  <a:pt x="247" y="5666"/>
                </a:cubicBezTo>
                <a:cubicBezTo>
                  <a:pt x="1" y="6367"/>
                  <a:pt x="524" y="7102"/>
                  <a:pt x="1271" y="7102"/>
                </a:cubicBezTo>
                <a:lnTo>
                  <a:pt x="18025" y="7102"/>
                </a:lnTo>
                <a:cubicBezTo>
                  <a:pt x="18772" y="7099"/>
                  <a:pt x="19295" y="6358"/>
                  <a:pt x="19043" y="5654"/>
                </a:cubicBezTo>
                <a:cubicBezTo>
                  <a:pt x="18317" y="3604"/>
                  <a:pt x="16131" y="93"/>
                  <a:pt x="9647" y="0"/>
                </a:cubicBezTo>
                <a:close/>
              </a:path>
            </a:pathLst>
          </a:custGeom>
          <a:solidFill>
            <a:srgbClr val="FE97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2849;p70">
            <a:extLst>
              <a:ext uri="{FF2B5EF4-FFF2-40B4-BE49-F238E27FC236}">
                <a16:creationId xmlns:a16="http://schemas.microsoft.com/office/drawing/2014/main" xmlns="" id="{7CD71835-6979-444D-B598-3C01DF74DED6}"/>
              </a:ext>
            </a:extLst>
          </p:cNvPr>
          <p:cNvSpPr/>
          <p:nvPr/>
        </p:nvSpPr>
        <p:spPr>
          <a:xfrm>
            <a:off x="6964030" y="1658031"/>
            <a:ext cx="341514" cy="164362"/>
          </a:xfrm>
          <a:custGeom>
            <a:avLst/>
            <a:gdLst/>
            <a:ahLst/>
            <a:cxnLst/>
            <a:rect l="l" t="t" r="r" b="b"/>
            <a:pathLst>
              <a:path w="14765" h="7106" extrusionOk="0">
                <a:moveTo>
                  <a:pt x="5116" y="1"/>
                </a:moveTo>
                <a:cubicBezTo>
                  <a:pt x="2978" y="34"/>
                  <a:pt x="1307" y="438"/>
                  <a:pt x="1" y="1037"/>
                </a:cubicBezTo>
                <a:cubicBezTo>
                  <a:pt x="1151" y="639"/>
                  <a:pt x="2541" y="386"/>
                  <a:pt x="4218" y="362"/>
                </a:cubicBezTo>
                <a:cubicBezTo>
                  <a:pt x="10703" y="456"/>
                  <a:pt x="12889" y="3966"/>
                  <a:pt x="13614" y="6016"/>
                </a:cubicBezTo>
                <a:cubicBezTo>
                  <a:pt x="13750" y="6389"/>
                  <a:pt x="13669" y="6811"/>
                  <a:pt x="13401" y="7106"/>
                </a:cubicBezTo>
                <a:lnTo>
                  <a:pt x="13491" y="7106"/>
                </a:lnTo>
                <a:cubicBezTo>
                  <a:pt x="14241" y="7103"/>
                  <a:pt x="14764" y="6362"/>
                  <a:pt x="14512" y="5655"/>
                </a:cubicBezTo>
                <a:cubicBezTo>
                  <a:pt x="13786" y="3608"/>
                  <a:pt x="11600" y="97"/>
                  <a:pt x="5116" y="1"/>
                </a:cubicBezTo>
                <a:close/>
              </a:path>
            </a:pathLst>
          </a:custGeom>
          <a:solidFill>
            <a:srgbClr val="FE86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2850;p70">
            <a:extLst>
              <a:ext uri="{FF2B5EF4-FFF2-40B4-BE49-F238E27FC236}">
                <a16:creationId xmlns:a16="http://schemas.microsoft.com/office/drawing/2014/main" xmlns="" id="{6CFD2B2E-0D62-4AB1-AE1A-ADFE292FC132}"/>
              </a:ext>
            </a:extLst>
          </p:cNvPr>
          <p:cNvSpPr/>
          <p:nvPr/>
        </p:nvSpPr>
        <p:spPr>
          <a:xfrm>
            <a:off x="7012278" y="1703272"/>
            <a:ext cx="21349" cy="23801"/>
          </a:xfrm>
          <a:custGeom>
            <a:avLst/>
            <a:gdLst/>
            <a:ahLst/>
            <a:cxnLst/>
            <a:rect l="l" t="t" r="r" b="b"/>
            <a:pathLst>
              <a:path w="923" h="1029" extrusionOk="0">
                <a:moveTo>
                  <a:pt x="598" y="0"/>
                </a:moveTo>
                <a:cubicBezTo>
                  <a:pt x="499" y="0"/>
                  <a:pt x="403" y="53"/>
                  <a:pt x="353" y="146"/>
                </a:cubicBezTo>
                <a:lnTo>
                  <a:pt x="100" y="613"/>
                </a:lnTo>
                <a:cubicBezTo>
                  <a:pt x="1" y="800"/>
                  <a:pt x="136" y="1025"/>
                  <a:pt x="347" y="1028"/>
                </a:cubicBezTo>
                <a:cubicBezTo>
                  <a:pt x="452" y="1028"/>
                  <a:pt x="546" y="971"/>
                  <a:pt x="597" y="881"/>
                </a:cubicBezTo>
                <a:lnTo>
                  <a:pt x="847" y="414"/>
                </a:lnTo>
                <a:cubicBezTo>
                  <a:pt x="922" y="279"/>
                  <a:pt x="871" y="107"/>
                  <a:pt x="732" y="35"/>
                </a:cubicBezTo>
                <a:cubicBezTo>
                  <a:pt x="690" y="11"/>
                  <a:pt x="644" y="0"/>
                  <a:pt x="598" y="0"/>
                </a:cubicBezTo>
                <a:close/>
              </a:path>
            </a:pathLst>
          </a:custGeom>
          <a:solidFill>
            <a:srgbClr val="E5791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2851;p70">
            <a:extLst>
              <a:ext uri="{FF2B5EF4-FFF2-40B4-BE49-F238E27FC236}">
                <a16:creationId xmlns:a16="http://schemas.microsoft.com/office/drawing/2014/main" xmlns="" id="{9B222F41-8F04-4BAA-9098-A2104CBAAAA8}"/>
              </a:ext>
            </a:extLst>
          </p:cNvPr>
          <p:cNvSpPr/>
          <p:nvPr/>
        </p:nvSpPr>
        <p:spPr>
          <a:xfrm>
            <a:off x="7075723" y="1702463"/>
            <a:ext cx="13115" cy="25374"/>
          </a:xfrm>
          <a:custGeom>
            <a:avLst/>
            <a:gdLst/>
            <a:ahLst/>
            <a:cxnLst/>
            <a:rect l="l" t="t" r="r" b="b"/>
            <a:pathLst>
              <a:path w="567" h="1097" extrusionOk="0">
                <a:moveTo>
                  <a:pt x="284" y="1"/>
                </a:moveTo>
                <a:cubicBezTo>
                  <a:pt x="127" y="1"/>
                  <a:pt x="1" y="127"/>
                  <a:pt x="1" y="284"/>
                </a:cubicBezTo>
                <a:lnTo>
                  <a:pt x="1" y="814"/>
                </a:lnTo>
                <a:cubicBezTo>
                  <a:pt x="1" y="970"/>
                  <a:pt x="127" y="1097"/>
                  <a:pt x="284" y="1097"/>
                </a:cubicBezTo>
                <a:cubicBezTo>
                  <a:pt x="440" y="1097"/>
                  <a:pt x="567" y="970"/>
                  <a:pt x="567" y="814"/>
                </a:cubicBezTo>
                <a:lnTo>
                  <a:pt x="567" y="284"/>
                </a:lnTo>
                <a:cubicBezTo>
                  <a:pt x="567" y="127"/>
                  <a:pt x="440" y="1"/>
                  <a:pt x="284" y="1"/>
                </a:cubicBezTo>
                <a:close/>
              </a:path>
            </a:pathLst>
          </a:custGeom>
          <a:solidFill>
            <a:srgbClr val="E5791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2852;p70">
            <a:extLst>
              <a:ext uri="{FF2B5EF4-FFF2-40B4-BE49-F238E27FC236}">
                <a16:creationId xmlns:a16="http://schemas.microsoft.com/office/drawing/2014/main" xmlns="" id="{0DB3F577-F846-4216-B32E-B0DAC2F11D76}"/>
              </a:ext>
            </a:extLst>
          </p:cNvPr>
          <p:cNvSpPr/>
          <p:nvPr/>
        </p:nvSpPr>
        <p:spPr>
          <a:xfrm>
            <a:off x="7130794" y="1703272"/>
            <a:ext cx="21002" cy="23662"/>
          </a:xfrm>
          <a:custGeom>
            <a:avLst/>
            <a:gdLst/>
            <a:ahLst/>
            <a:cxnLst/>
            <a:rect l="l" t="t" r="r" b="b"/>
            <a:pathLst>
              <a:path w="908" h="1023" extrusionOk="0">
                <a:moveTo>
                  <a:pt x="319" y="0"/>
                </a:moveTo>
                <a:cubicBezTo>
                  <a:pt x="271" y="0"/>
                  <a:pt x="223" y="12"/>
                  <a:pt x="179" y="38"/>
                </a:cubicBezTo>
                <a:cubicBezTo>
                  <a:pt x="46" y="116"/>
                  <a:pt x="1" y="288"/>
                  <a:pt x="79" y="423"/>
                </a:cubicBezTo>
                <a:lnTo>
                  <a:pt x="344" y="881"/>
                </a:lnTo>
                <a:cubicBezTo>
                  <a:pt x="395" y="968"/>
                  <a:pt x="486" y="1022"/>
                  <a:pt x="588" y="1022"/>
                </a:cubicBezTo>
                <a:cubicBezTo>
                  <a:pt x="636" y="1022"/>
                  <a:pt x="684" y="1010"/>
                  <a:pt x="729" y="983"/>
                </a:cubicBezTo>
                <a:cubicBezTo>
                  <a:pt x="862" y="905"/>
                  <a:pt x="907" y="733"/>
                  <a:pt x="832" y="601"/>
                </a:cubicBezTo>
                <a:lnTo>
                  <a:pt x="564" y="140"/>
                </a:lnTo>
                <a:cubicBezTo>
                  <a:pt x="511" y="51"/>
                  <a:pt x="416" y="0"/>
                  <a:pt x="319" y="0"/>
                </a:cubicBezTo>
                <a:close/>
              </a:path>
            </a:pathLst>
          </a:custGeom>
          <a:solidFill>
            <a:srgbClr val="E5791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9C2EEEEA-F729-441D-A2A8-DA24C37FDC2A}"/>
              </a:ext>
            </a:extLst>
          </p:cNvPr>
          <p:cNvSpPr txBox="1"/>
          <p:nvPr/>
        </p:nvSpPr>
        <p:spPr>
          <a:xfrm>
            <a:off x="1203260" y="4210493"/>
            <a:ext cx="1325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ondrina Solid" panose="020B0604020202020204" charset="0"/>
              </a:rPr>
              <a:t>Sanket</a:t>
            </a:r>
            <a:endParaRPr lang="en-IN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ondrina Solid" panose="020B060402020202020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4A0171B7-606E-46FF-A12F-2A5F8EB0C48D}"/>
              </a:ext>
            </a:extLst>
          </p:cNvPr>
          <p:cNvSpPr txBox="1"/>
          <p:nvPr/>
        </p:nvSpPr>
        <p:spPr>
          <a:xfrm>
            <a:off x="3667538" y="4210493"/>
            <a:ext cx="1617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ondrina Solid" panose="020B0604020202020204" charset="0"/>
              </a:rPr>
              <a:t>Shrigovind</a:t>
            </a:r>
            <a:endParaRPr lang="en-IN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ondrina Solid" panose="020B060402020202020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4752953F-1DD5-46A2-982A-37868E5930C3}"/>
              </a:ext>
            </a:extLst>
          </p:cNvPr>
          <p:cNvSpPr txBox="1"/>
          <p:nvPr/>
        </p:nvSpPr>
        <p:spPr>
          <a:xfrm>
            <a:off x="6304691" y="4210493"/>
            <a:ext cx="1568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ondrina Solid" panose="020B0604020202020204" charset="0"/>
              </a:rPr>
              <a:t>Prajwal</a:t>
            </a:r>
            <a:endParaRPr lang="en-IN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ondrina Solid" panose="020B0604020202020204" charset="0"/>
            </a:endParaRPr>
          </a:p>
        </p:txBody>
      </p:sp>
      <p:sp>
        <p:nvSpPr>
          <p:cNvPr id="90" name="Google Shape;2687;p70">
            <a:extLst>
              <a:ext uri="{FF2B5EF4-FFF2-40B4-BE49-F238E27FC236}">
                <a16:creationId xmlns:a16="http://schemas.microsoft.com/office/drawing/2014/main" xmlns="" id="{77324B71-194A-45EA-B7E4-B5030F1ECCC3}"/>
              </a:ext>
            </a:extLst>
          </p:cNvPr>
          <p:cNvSpPr/>
          <p:nvPr/>
        </p:nvSpPr>
        <p:spPr>
          <a:xfrm>
            <a:off x="1720645" y="3648696"/>
            <a:ext cx="313459" cy="197169"/>
          </a:xfrm>
          <a:custGeom>
            <a:avLst/>
            <a:gdLst/>
            <a:ahLst/>
            <a:cxnLst/>
            <a:rect l="l" t="t" r="r" b="b"/>
            <a:pathLst>
              <a:path w="7687" h="4851" extrusionOk="0">
                <a:moveTo>
                  <a:pt x="3845" y="1"/>
                </a:moveTo>
                <a:cubicBezTo>
                  <a:pt x="1720" y="1"/>
                  <a:pt x="1" y="1720"/>
                  <a:pt x="1" y="3842"/>
                </a:cubicBezTo>
                <a:lnTo>
                  <a:pt x="1" y="4851"/>
                </a:lnTo>
                <a:lnTo>
                  <a:pt x="7687" y="4851"/>
                </a:lnTo>
                <a:lnTo>
                  <a:pt x="7687" y="3842"/>
                </a:lnTo>
                <a:cubicBezTo>
                  <a:pt x="7687" y="1720"/>
                  <a:pt x="5968" y="1"/>
                  <a:pt x="3845" y="1"/>
                </a:cubicBezTo>
                <a:close/>
              </a:path>
            </a:pathLst>
          </a:custGeom>
          <a:solidFill>
            <a:srgbClr val="FE93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2688;p70">
            <a:extLst>
              <a:ext uri="{FF2B5EF4-FFF2-40B4-BE49-F238E27FC236}">
                <a16:creationId xmlns:a16="http://schemas.microsoft.com/office/drawing/2014/main" xmlns="" id="{4CCF6949-46B1-4E24-BAFF-E945E55A588C}"/>
              </a:ext>
            </a:extLst>
          </p:cNvPr>
          <p:cNvSpPr/>
          <p:nvPr/>
        </p:nvSpPr>
        <p:spPr>
          <a:xfrm>
            <a:off x="1819664" y="3654978"/>
            <a:ext cx="210577" cy="197331"/>
          </a:xfrm>
          <a:custGeom>
            <a:avLst/>
            <a:gdLst/>
            <a:ahLst/>
            <a:cxnLst/>
            <a:rect l="l" t="t" r="r" b="b"/>
            <a:pathLst>
              <a:path w="5164" h="4855" extrusionOk="0">
                <a:moveTo>
                  <a:pt x="1324" y="0"/>
                </a:moveTo>
                <a:cubicBezTo>
                  <a:pt x="889" y="0"/>
                  <a:pt x="442" y="76"/>
                  <a:pt x="1" y="237"/>
                </a:cubicBezTo>
                <a:cubicBezTo>
                  <a:pt x="302" y="764"/>
                  <a:pt x="808" y="1188"/>
                  <a:pt x="1374" y="1429"/>
                </a:cubicBezTo>
                <a:cubicBezTo>
                  <a:pt x="2499" y="1908"/>
                  <a:pt x="3288" y="2188"/>
                  <a:pt x="3400" y="3557"/>
                </a:cubicBezTo>
                <a:cubicBezTo>
                  <a:pt x="3412" y="3714"/>
                  <a:pt x="3412" y="3874"/>
                  <a:pt x="3442" y="4027"/>
                </a:cubicBezTo>
                <a:cubicBezTo>
                  <a:pt x="3517" y="4385"/>
                  <a:pt x="3719" y="4659"/>
                  <a:pt x="3999" y="4855"/>
                </a:cubicBezTo>
                <a:lnTo>
                  <a:pt x="5164" y="4855"/>
                </a:lnTo>
                <a:lnTo>
                  <a:pt x="5164" y="3846"/>
                </a:lnTo>
                <a:cubicBezTo>
                  <a:pt x="5164" y="1646"/>
                  <a:pt x="3362" y="0"/>
                  <a:pt x="1324" y="0"/>
                </a:cubicBezTo>
                <a:close/>
              </a:path>
            </a:pathLst>
          </a:custGeom>
          <a:solidFill>
            <a:srgbClr val="F3F0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2689;p70">
            <a:extLst>
              <a:ext uri="{FF2B5EF4-FFF2-40B4-BE49-F238E27FC236}">
                <a16:creationId xmlns:a16="http://schemas.microsoft.com/office/drawing/2014/main" xmlns="" id="{BEC7ED95-C36B-41A3-BBF6-8C53A2BEA80C}"/>
              </a:ext>
            </a:extLst>
          </p:cNvPr>
          <p:cNvSpPr/>
          <p:nvPr/>
        </p:nvSpPr>
        <p:spPr>
          <a:xfrm>
            <a:off x="1845580" y="3627266"/>
            <a:ext cx="199283" cy="197670"/>
          </a:xfrm>
          <a:custGeom>
            <a:avLst/>
            <a:gdLst/>
            <a:ahLst/>
            <a:cxnLst/>
            <a:rect l="l" t="t" r="r" b="b"/>
            <a:pathLst>
              <a:path w="5164" h="4855" extrusionOk="0">
                <a:moveTo>
                  <a:pt x="1324" y="0"/>
                </a:moveTo>
                <a:cubicBezTo>
                  <a:pt x="889" y="0"/>
                  <a:pt x="442" y="76"/>
                  <a:pt x="1" y="237"/>
                </a:cubicBezTo>
                <a:cubicBezTo>
                  <a:pt x="43" y="315"/>
                  <a:pt x="91" y="387"/>
                  <a:pt x="142" y="460"/>
                </a:cubicBezTo>
                <a:cubicBezTo>
                  <a:pt x="366" y="421"/>
                  <a:pt x="588" y="402"/>
                  <a:pt x="806" y="402"/>
                </a:cubicBezTo>
                <a:cubicBezTo>
                  <a:pt x="2883" y="402"/>
                  <a:pt x="4640" y="2087"/>
                  <a:pt x="4643" y="4247"/>
                </a:cubicBezTo>
                <a:lnTo>
                  <a:pt x="4643" y="4855"/>
                </a:lnTo>
                <a:lnTo>
                  <a:pt x="5164" y="4855"/>
                </a:lnTo>
                <a:lnTo>
                  <a:pt x="5164" y="3846"/>
                </a:lnTo>
                <a:cubicBezTo>
                  <a:pt x="5164" y="1646"/>
                  <a:pt x="3362" y="0"/>
                  <a:pt x="1324" y="0"/>
                </a:cubicBezTo>
                <a:close/>
              </a:path>
            </a:pathLst>
          </a:custGeom>
          <a:solidFill>
            <a:srgbClr val="E2DE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2690;p70">
            <a:extLst>
              <a:ext uri="{FF2B5EF4-FFF2-40B4-BE49-F238E27FC236}">
                <a16:creationId xmlns:a16="http://schemas.microsoft.com/office/drawing/2014/main" xmlns="" id="{89183397-85D7-4D44-9B08-C9DE22648B1F}"/>
              </a:ext>
            </a:extLst>
          </p:cNvPr>
          <p:cNvSpPr/>
          <p:nvPr/>
        </p:nvSpPr>
        <p:spPr>
          <a:xfrm>
            <a:off x="1805042" y="3722923"/>
            <a:ext cx="260774" cy="126039"/>
          </a:xfrm>
          <a:custGeom>
            <a:avLst/>
            <a:gdLst/>
            <a:ahLst/>
            <a:cxnLst/>
            <a:rect l="l" t="t" r="r" b="b"/>
            <a:pathLst>
              <a:path w="6395" h="3101" extrusionOk="0">
                <a:moveTo>
                  <a:pt x="3197" y="0"/>
                </a:moveTo>
                <a:cubicBezTo>
                  <a:pt x="1469" y="0"/>
                  <a:pt x="51" y="1373"/>
                  <a:pt x="0" y="3101"/>
                </a:cubicBezTo>
                <a:lnTo>
                  <a:pt x="6395" y="3101"/>
                </a:lnTo>
                <a:cubicBezTo>
                  <a:pt x="6340" y="1373"/>
                  <a:pt x="4925" y="0"/>
                  <a:pt x="3197" y="0"/>
                </a:cubicBezTo>
                <a:close/>
              </a:path>
            </a:pathLst>
          </a:custGeom>
          <a:solidFill>
            <a:srgbClr val="D77F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2691;p70">
            <a:extLst>
              <a:ext uri="{FF2B5EF4-FFF2-40B4-BE49-F238E27FC236}">
                <a16:creationId xmlns:a16="http://schemas.microsoft.com/office/drawing/2014/main" xmlns="" id="{38D9F1A2-4909-4A01-9F3A-E498B7B8CB4E}"/>
              </a:ext>
            </a:extLst>
          </p:cNvPr>
          <p:cNvSpPr/>
          <p:nvPr/>
        </p:nvSpPr>
        <p:spPr>
          <a:xfrm>
            <a:off x="1926253" y="3718153"/>
            <a:ext cx="175345" cy="130145"/>
          </a:xfrm>
          <a:custGeom>
            <a:avLst/>
            <a:gdLst/>
            <a:ahLst/>
            <a:cxnLst/>
            <a:rect l="l" t="t" r="r" b="b"/>
            <a:pathLst>
              <a:path w="4300" h="3202" extrusionOk="0">
                <a:moveTo>
                  <a:pt x="1101" y="1"/>
                </a:moveTo>
                <a:cubicBezTo>
                  <a:pt x="739" y="1"/>
                  <a:pt x="368" y="63"/>
                  <a:pt x="1" y="197"/>
                </a:cubicBezTo>
                <a:cubicBezTo>
                  <a:pt x="79" y="191"/>
                  <a:pt x="157" y="191"/>
                  <a:pt x="235" y="191"/>
                </a:cubicBezTo>
                <a:cubicBezTo>
                  <a:pt x="1927" y="191"/>
                  <a:pt x="3327" y="1510"/>
                  <a:pt x="3427" y="3202"/>
                </a:cubicBezTo>
                <a:lnTo>
                  <a:pt x="4300" y="3202"/>
                </a:lnTo>
                <a:cubicBezTo>
                  <a:pt x="4297" y="1371"/>
                  <a:pt x="2797" y="1"/>
                  <a:pt x="1101" y="1"/>
                </a:cubicBezTo>
                <a:close/>
              </a:path>
            </a:pathLst>
          </a:custGeom>
          <a:solidFill>
            <a:srgbClr val="C86D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2692;p70">
            <a:extLst>
              <a:ext uri="{FF2B5EF4-FFF2-40B4-BE49-F238E27FC236}">
                <a16:creationId xmlns:a16="http://schemas.microsoft.com/office/drawing/2014/main" xmlns="" id="{F44B5D70-54BD-461B-8272-F75B6397489D}"/>
              </a:ext>
            </a:extLst>
          </p:cNvPr>
          <p:cNvSpPr/>
          <p:nvPr/>
        </p:nvSpPr>
        <p:spPr>
          <a:xfrm>
            <a:off x="1665913" y="3736985"/>
            <a:ext cx="260774" cy="126039"/>
          </a:xfrm>
          <a:custGeom>
            <a:avLst/>
            <a:gdLst/>
            <a:ahLst/>
            <a:cxnLst/>
            <a:rect l="l" t="t" r="r" b="b"/>
            <a:pathLst>
              <a:path w="6395" h="3101" extrusionOk="0">
                <a:moveTo>
                  <a:pt x="3197" y="0"/>
                </a:moveTo>
                <a:cubicBezTo>
                  <a:pt x="1466" y="0"/>
                  <a:pt x="51" y="1373"/>
                  <a:pt x="0" y="3101"/>
                </a:cubicBezTo>
                <a:lnTo>
                  <a:pt x="6395" y="3101"/>
                </a:lnTo>
                <a:cubicBezTo>
                  <a:pt x="6340" y="1373"/>
                  <a:pt x="4925" y="0"/>
                  <a:pt x="3197" y="0"/>
                </a:cubicBezTo>
                <a:close/>
              </a:path>
            </a:pathLst>
          </a:custGeom>
          <a:solidFill>
            <a:srgbClr val="BBEC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2693;p70">
            <a:extLst>
              <a:ext uri="{FF2B5EF4-FFF2-40B4-BE49-F238E27FC236}">
                <a16:creationId xmlns:a16="http://schemas.microsoft.com/office/drawing/2014/main" xmlns="" id="{9099ABC6-484B-4867-B272-6418AA4B642E}"/>
              </a:ext>
            </a:extLst>
          </p:cNvPr>
          <p:cNvSpPr/>
          <p:nvPr/>
        </p:nvSpPr>
        <p:spPr>
          <a:xfrm>
            <a:off x="1750908" y="3773924"/>
            <a:ext cx="175345" cy="130145"/>
          </a:xfrm>
          <a:custGeom>
            <a:avLst/>
            <a:gdLst/>
            <a:ahLst/>
            <a:cxnLst/>
            <a:rect l="l" t="t" r="r" b="b"/>
            <a:pathLst>
              <a:path w="4300" h="3202" extrusionOk="0">
                <a:moveTo>
                  <a:pt x="1101" y="1"/>
                </a:moveTo>
                <a:cubicBezTo>
                  <a:pt x="739" y="1"/>
                  <a:pt x="368" y="63"/>
                  <a:pt x="0" y="197"/>
                </a:cubicBezTo>
                <a:cubicBezTo>
                  <a:pt x="79" y="191"/>
                  <a:pt x="157" y="191"/>
                  <a:pt x="235" y="191"/>
                </a:cubicBezTo>
                <a:cubicBezTo>
                  <a:pt x="1927" y="191"/>
                  <a:pt x="3327" y="1510"/>
                  <a:pt x="3426" y="3202"/>
                </a:cubicBezTo>
                <a:lnTo>
                  <a:pt x="4300" y="3202"/>
                </a:lnTo>
                <a:cubicBezTo>
                  <a:pt x="4297" y="1371"/>
                  <a:pt x="2797" y="1"/>
                  <a:pt x="1101" y="1"/>
                </a:cubicBezTo>
                <a:close/>
              </a:path>
            </a:pathLst>
          </a:custGeom>
          <a:solidFill>
            <a:srgbClr val="A2E6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2694;p70">
            <a:extLst>
              <a:ext uri="{FF2B5EF4-FFF2-40B4-BE49-F238E27FC236}">
                <a16:creationId xmlns:a16="http://schemas.microsoft.com/office/drawing/2014/main" xmlns="" id="{2643F6CC-5EA9-469F-BBFB-A368F26C3264}"/>
              </a:ext>
            </a:extLst>
          </p:cNvPr>
          <p:cNvSpPr/>
          <p:nvPr/>
        </p:nvSpPr>
        <p:spPr>
          <a:xfrm>
            <a:off x="1677078" y="3852103"/>
            <a:ext cx="370973" cy="336959"/>
          </a:xfrm>
          <a:custGeom>
            <a:avLst/>
            <a:gdLst/>
            <a:ahLst/>
            <a:cxnLst/>
            <a:rect l="l" t="t" r="r" b="b"/>
            <a:pathLst>
              <a:path w="13220" h="13088" extrusionOk="0">
                <a:moveTo>
                  <a:pt x="337" y="1"/>
                </a:moveTo>
                <a:cubicBezTo>
                  <a:pt x="151" y="1"/>
                  <a:pt x="0" y="157"/>
                  <a:pt x="12" y="344"/>
                </a:cubicBezTo>
                <a:cubicBezTo>
                  <a:pt x="160" y="3219"/>
                  <a:pt x="2153" y="5664"/>
                  <a:pt x="4937" y="6395"/>
                </a:cubicBezTo>
                <a:cubicBezTo>
                  <a:pt x="5500" y="6546"/>
                  <a:pt x="5895" y="7057"/>
                  <a:pt x="5892" y="7645"/>
                </a:cubicBezTo>
                <a:lnTo>
                  <a:pt x="5892" y="9610"/>
                </a:lnTo>
                <a:cubicBezTo>
                  <a:pt x="5892" y="10833"/>
                  <a:pt x="5049" y="11902"/>
                  <a:pt x="3857" y="12157"/>
                </a:cubicBezTo>
                <a:cubicBezTo>
                  <a:pt x="3824" y="12163"/>
                  <a:pt x="3787" y="12172"/>
                  <a:pt x="3754" y="12178"/>
                </a:cubicBezTo>
                <a:cubicBezTo>
                  <a:pt x="3754" y="12178"/>
                  <a:pt x="2845" y="12308"/>
                  <a:pt x="2670" y="13088"/>
                </a:cubicBezTo>
                <a:lnTo>
                  <a:pt x="10549" y="13088"/>
                </a:lnTo>
                <a:cubicBezTo>
                  <a:pt x="10375" y="12308"/>
                  <a:pt x="9465" y="12178"/>
                  <a:pt x="9465" y="12178"/>
                </a:cubicBezTo>
                <a:cubicBezTo>
                  <a:pt x="9432" y="12172"/>
                  <a:pt x="9396" y="12163"/>
                  <a:pt x="9363" y="12157"/>
                </a:cubicBezTo>
                <a:cubicBezTo>
                  <a:pt x="8171" y="11902"/>
                  <a:pt x="7328" y="10833"/>
                  <a:pt x="7328" y="9610"/>
                </a:cubicBezTo>
                <a:lnTo>
                  <a:pt x="7328" y="7645"/>
                </a:lnTo>
                <a:cubicBezTo>
                  <a:pt x="7325" y="7057"/>
                  <a:pt x="7719" y="6546"/>
                  <a:pt x="8285" y="6395"/>
                </a:cubicBezTo>
                <a:cubicBezTo>
                  <a:pt x="11067" y="5664"/>
                  <a:pt x="13060" y="3219"/>
                  <a:pt x="13211" y="344"/>
                </a:cubicBezTo>
                <a:cubicBezTo>
                  <a:pt x="13220" y="157"/>
                  <a:pt x="13069" y="1"/>
                  <a:pt x="12882" y="1"/>
                </a:cubicBezTo>
                <a:close/>
              </a:path>
            </a:pathLst>
          </a:custGeom>
          <a:solidFill>
            <a:srgbClr val="C8EF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2695;p70">
            <a:extLst>
              <a:ext uri="{FF2B5EF4-FFF2-40B4-BE49-F238E27FC236}">
                <a16:creationId xmlns:a16="http://schemas.microsoft.com/office/drawing/2014/main" xmlns="" id="{BB15D00E-73C1-4B97-8E2E-495D9FF3C814}"/>
              </a:ext>
            </a:extLst>
          </p:cNvPr>
          <p:cNvSpPr/>
          <p:nvPr/>
        </p:nvSpPr>
        <p:spPr>
          <a:xfrm>
            <a:off x="1885739" y="3851286"/>
            <a:ext cx="151475" cy="335801"/>
          </a:xfrm>
          <a:custGeom>
            <a:avLst/>
            <a:gdLst/>
            <a:ahLst/>
            <a:cxnLst/>
            <a:rect l="l" t="t" r="r" b="b"/>
            <a:pathLst>
              <a:path w="6663" h="13088" extrusionOk="0">
                <a:moveTo>
                  <a:pt x="5558" y="1"/>
                </a:moveTo>
                <a:cubicBezTo>
                  <a:pt x="5744" y="1"/>
                  <a:pt x="5895" y="157"/>
                  <a:pt x="5886" y="344"/>
                </a:cubicBezTo>
                <a:cubicBezTo>
                  <a:pt x="5735" y="3264"/>
                  <a:pt x="3691" y="5077"/>
                  <a:pt x="958" y="5793"/>
                </a:cubicBezTo>
                <a:cubicBezTo>
                  <a:pt x="395" y="5944"/>
                  <a:pt x="0" y="6455"/>
                  <a:pt x="3" y="7042"/>
                </a:cubicBezTo>
                <a:lnTo>
                  <a:pt x="3" y="9610"/>
                </a:lnTo>
                <a:cubicBezTo>
                  <a:pt x="3" y="10833"/>
                  <a:pt x="873" y="12281"/>
                  <a:pt x="2068" y="12534"/>
                </a:cubicBezTo>
                <a:cubicBezTo>
                  <a:pt x="2102" y="12543"/>
                  <a:pt x="2135" y="12549"/>
                  <a:pt x="2171" y="12555"/>
                </a:cubicBezTo>
                <a:cubicBezTo>
                  <a:pt x="2171" y="12555"/>
                  <a:pt x="3092" y="12690"/>
                  <a:pt x="3224" y="13088"/>
                </a:cubicBezTo>
                <a:lnTo>
                  <a:pt x="3995" y="13088"/>
                </a:lnTo>
                <a:cubicBezTo>
                  <a:pt x="3821" y="12308"/>
                  <a:pt x="2911" y="12178"/>
                  <a:pt x="2911" y="12178"/>
                </a:cubicBezTo>
                <a:cubicBezTo>
                  <a:pt x="2878" y="12172"/>
                  <a:pt x="2842" y="12163"/>
                  <a:pt x="2809" y="12157"/>
                </a:cubicBezTo>
                <a:cubicBezTo>
                  <a:pt x="1617" y="11902"/>
                  <a:pt x="774" y="10833"/>
                  <a:pt x="774" y="9610"/>
                </a:cubicBezTo>
                <a:lnTo>
                  <a:pt x="774" y="7645"/>
                </a:lnTo>
                <a:lnTo>
                  <a:pt x="771" y="7645"/>
                </a:lnTo>
                <a:cubicBezTo>
                  <a:pt x="771" y="7057"/>
                  <a:pt x="1162" y="6546"/>
                  <a:pt x="1728" y="6395"/>
                </a:cubicBezTo>
                <a:cubicBezTo>
                  <a:pt x="4513" y="5664"/>
                  <a:pt x="6503" y="3219"/>
                  <a:pt x="6654" y="344"/>
                </a:cubicBezTo>
                <a:cubicBezTo>
                  <a:pt x="6663" y="157"/>
                  <a:pt x="6515" y="1"/>
                  <a:pt x="6328" y="1"/>
                </a:cubicBezTo>
                <a:close/>
              </a:path>
            </a:pathLst>
          </a:custGeom>
          <a:solidFill>
            <a:srgbClr val="99E6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" name="Google Shape;2598;p70">
            <a:extLst>
              <a:ext uri="{FF2B5EF4-FFF2-40B4-BE49-F238E27FC236}">
                <a16:creationId xmlns:a16="http://schemas.microsoft.com/office/drawing/2014/main" xmlns="" id="{FAFB8819-6995-4FEE-977C-63676DA1EDB7}"/>
              </a:ext>
            </a:extLst>
          </p:cNvPr>
          <p:cNvGrpSpPr/>
          <p:nvPr/>
        </p:nvGrpSpPr>
        <p:grpSpPr>
          <a:xfrm>
            <a:off x="4201700" y="3687477"/>
            <a:ext cx="469537" cy="505438"/>
            <a:chOff x="6891675" y="4154925"/>
            <a:chExt cx="384700" cy="481725"/>
          </a:xfrm>
        </p:grpSpPr>
        <p:sp>
          <p:nvSpPr>
            <p:cNvPr id="100" name="Google Shape;2599;p70">
              <a:extLst>
                <a:ext uri="{FF2B5EF4-FFF2-40B4-BE49-F238E27FC236}">
                  <a16:creationId xmlns:a16="http://schemas.microsoft.com/office/drawing/2014/main" xmlns="" id="{172120F2-F06C-4A53-B2B8-6559D3561982}"/>
                </a:ext>
              </a:extLst>
            </p:cNvPr>
            <p:cNvSpPr/>
            <p:nvPr/>
          </p:nvSpPr>
          <p:spPr>
            <a:xfrm>
              <a:off x="6891675" y="4586425"/>
              <a:ext cx="384700" cy="50225"/>
            </a:xfrm>
            <a:custGeom>
              <a:avLst/>
              <a:gdLst/>
              <a:ahLst/>
              <a:cxnLst/>
              <a:rect l="l" t="t" r="r" b="b"/>
              <a:pathLst>
                <a:path w="15388" h="2009" extrusionOk="0">
                  <a:moveTo>
                    <a:pt x="0" y="1"/>
                  </a:moveTo>
                  <a:lnTo>
                    <a:pt x="0" y="2009"/>
                  </a:lnTo>
                  <a:lnTo>
                    <a:pt x="1538" y="1232"/>
                  </a:lnTo>
                  <a:lnTo>
                    <a:pt x="3077" y="2009"/>
                  </a:lnTo>
                  <a:lnTo>
                    <a:pt x="4615" y="1232"/>
                  </a:lnTo>
                  <a:lnTo>
                    <a:pt x="6154" y="2009"/>
                  </a:lnTo>
                  <a:lnTo>
                    <a:pt x="7692" y="1232"/>
                  </a:lnTo>
                  <a:lnTo>
                    <a:pt x="9231" y="2009"/>
                  </a:lnTo>
                  <a:lnTo>
                    <a:pt x="10769" y="1232"/>
                  </a:lnTo>
                  <a:lnTo>
                    <a:pt x="12307" y="2009"/>
                  </a:lnTo>
                  <a:lnTo>
                    <a:pt x="13846" y="1232"/>
                  </a:lnTo>
                  <a:lnTo>
                    <a:pt x="15387" y="2009"/>
                  </a:lnTo>
                  <a:lnTo>
                    <a:pt x="15387" y="1"/>
                  </a:lnTo>
                  <a:close/>
                </a:path>
              </a:pathLst>
            </a:custGeom>
            <a:solidFill>
              <a:srgbClr val="CBC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600;p70">
              <a:extLst>
                <a:ext uri="{FF2B5EF4-FFF2-40B4-BE49-F238E27FC236}">
                  <a16:creationId xmlns:a16="http://schemas.microsoft.com/office/drawing/2014/main" xmlns="" id="{79B89B06-2FD1-497C-B947-4814AEEE3CB6}"/>
                </a:ext>
              </a:extLst>
            </p:cNvPr>
            <p:cNvSpPr/>
            <p:nvPr/>
          </p:nvSpPr>
          <p:spPr>
            <a:xfrm>
              <a:off x="7255650" y="4590800"/>
              <a:ext cx="20725" cy="45850"/>
            </a:xfrm>
            <a:custGeom>
              <a:avLst/>
              <a:gdLst/>
              <a:ahLst/>
              <a:cxnLst/>
              <a:rect l="l" t="t" r="r" b="b"/>
              <a:pathLst>
                <a:path w="829" h="1834" extrusionOk="0">
                  <a:moveTo>
                    <a:pt x="0" y="0"/>
                  </a:moveTo>
                  <a:lnTo>
                    <a:pt x="0" y="1418"/>
                  </a:lnTo>
                  <a:lnTo>
                    <a:pt x="828" y="1834"/>
                  </a:lnTo>
                  <a:lnTo>
                    <a:pt x="828" y="0"/>
                  </a:lnTo>
                  <a:close/>
                </a:path>
              </a:pathLst>
            </a:custGeom>
            <a:solidFill>
              <a:srgbClr val="B5A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601;p70">
              <a:extLst>
                <a:ext uri="{FF2B5EF4-FFF2-40B4-BE49-F238E27FC236}">
                  <a16:creationId xmlns:a16="http://schemas.microsoft.com/office/drawing/2014/main" xmlns="" id="{C4FBCAFA-74A3-4285-80D4-06319AF1A11E}"/>
                </a:ext>
              </a:extLst>
            </p:cNvPr>
            <p:cNvSpPr/>
            <p:nvPr/>
          </p:nvSpPr>
          <p:spPr>
            <a:xfrm>
              <a:off x="6891675" y="4154925"/>
              <a:ext cx="384700" cy="48950"/>
            </a:xfrm>
            <a:custGeom>
              <a:avLst/>
              <a:gdLst/>
              <a:ahLst/>
              <a:cxnLst/>
              <a:rect l="l" t="t" r="r" b="b"/>
              <a:pathLst>
                <a:path w="15388" h="1958" extrusionOk="0">
                  <a:moveTo>
                    <a:pt x="0" y="1"/>
                  </a:moveTo>
                  <a:lnTo>
                    <a:pt x="0" y="1958"/>
                  </a:lnTo>
                  <a:lnTo>
                    <a:pt x="15387" y="1958"/>
                  </a:lnTo>
                  <a:lnTo>
                    <a:pt x="15387" y="1"/>
                  </a:lnTo>
                  <a:lnTo>
                    <a:pt x="13846" y="775"/>
                  </a:lnTo>
                  <a:lnTo>
                    <a:pt x="12307" y="1"/>
                  </a:lnTo>
                  <a:lnTo>
                    <a:pt x="10769" y="775"/>
                  </a:lnTo>
                  <a:lnTo>
                    <a:pt x="9231" y="1"/>
                  </a:lnTo>
                  <a:lnTo>
                    <a:pt x="7692" y="775"/>
                  </a:lnTo>
                  <a:lnTo>
                    <a:pt x="6154" y="1"/>
                  </a:lnTo>
                  <a:lnTo>
                    <a:pt x="4615" y="775"/>
                  </a:lnTo>
                  <a:lnTo>
                    <a:pt x="3077" y="1"/>
                  </a:lnTo>
                  <a:lnTo>
                    <a:pt x="1538" y="7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C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602;p70">
              <a:extLst>
                <a:ext uri="{FF2B5EF4-FFF2-40B4-BE49-F238E27FC236}">
                  <a16:creationId xmlns:a16="http://schemas.microsoft.com/office/drawing/2014/main" xmlns="" id="{2B2DD2D5-919C-4376-922D-7E67D54E1269}"/>
                </a:ext>
              </a:extLst>
            </p:cNvPr>
            <p:cNvSpPr/>
            <p:nvPr/>
          </p:nvSpPr>
          <p:spPr>
            <a:xfrm>
              <a:off x="7255650" y="4154925"/>
              <a:ext cx="20725" cy="45800"/>
            </a:xfrm>
            <a:custGeom>
              <a:avLst/>
              <a:gdLst/>
              <a:ahLst/>
              <a:cxnLst/>
              <a:rect l="l" t="t" r="r" b="b"/>
              <a:pathLst>
                <a:path w="829" h="1832" extrusionOk="0">
                  <a:moveTo>
                    <a:pt x="828" y="1"/>
                  </a:moveTo>
                  <a:lnTo>
                    <a:pt x="0" y="416"/>
                  </a:lnTo>
                  <a:lnTo>
                    <a:pt x="0" y="1831"/>
                  </a:lnTo>
                  <a:lnTo>
                    <a:pt x="828" y="1831"/>
                  </a:lnTo>
                  <a:lnTo>
                    <a:pt x="828" y="1"/>
                  </a:lnTo>
                  <a:close/>
                </a:path>
              </a:pathLst>
            </a:custGeom>
            <a:solidFill>
              <a:srgbClr val="B5A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603;p70">
              <a:extLst>
                <a:ext uri="{FF2B5EF4-FFF2-40B4-BE49-F238E27FC236}">
                  <a16:creationId xmlns:a16="http://schemas.microsoft.com/office/drawing/2014/main" xmlns="" id="{E20DE29B-9FF5-40F4-92AD-0B8FDCAFCA2B}"/>
                </a:ext>
              </a:extLst>
            </p:cNvPr>
            <p:cNvSpPr/>
            <p:nvPr/>
          </p:nvSpPr>
          <p:spPr>
            <a:xfrm>
              <a:off x="6891675" y="4200775"/>
              <a:ext cx="384700" cy="390050"/>
            </a:xfrm>
            <a:custGeom>
              <a:avLst/>
              <a:gdLst/>
              <a:ahLst/>
              <a:cxnLst/>
              <a:rect l="l" t="t" r="r" b="b"/>
              <a:pathLst>
                <a:path w="15388" h="15602" extrusionOk="0">
                  <a:moveTo>
                    <a:pt x="0" y="0"/>
                  </a:moveTo>
                  <a:lnTo>
                    <a:pt x="0" y="443"/>
                  </a:lnTo>
                  <a:cubicBezTo>
                    <a:pt x="0" y="732"/>
                    <a:pt x="99" y="1012"/>
                    <a:pt x="283" y="1235"/>
                  </a:cubicBezTo>
                  <a:lnTo>
                    <a:pt x="807" y="1876"/>
                  </a:lnTo>
                  <a:cubicBezTo>
                    <a:pt x="991" y="2099"/>
                    <a:pt x="1090" y="2379"/>
                    <a:pt x="1090" y="2671"/>
                  </a:cubicBezTo>
                  <a:lnTo>
                    <a:pt x="1090" y="4887"/>
                  </a:lnTo>
                  <a:lnTo>
                    <a:pt x="1156" y="5022"/>
                  </a:lnTo>
                  <a:lnTo>
                    <a:pt x="1156" y="7801"/>
                  </a:lnTo>
                  <a:lnTo>
                    <a:pt x="1153" y="10559"/>
                  </a:lnTo>
                  <a:lnTo>
                    <a:pt x="1090" y="10694"/>
                  </a:lnTo>
                  <a:lnTo>
                    <a:pt x="1090" y="12931"/>
                  </a:lnTo>
                  <a:cubicBezTo>
                    <a:pt x="1090" y="13223"/>
                    <a:pt x="991" y="13503"/>
                    <a:pt x="807" y="13726"/>
                  </a:cubicBezTo>
                  <a:lnTo>
                    <a:pt x="283" y="14367"/>
                  </a:lnTo>
                  <a:cubicBezTo>
                    <a:pt x="99" y="14590"/>
                    <a:pt x="0" y="14870"/>
                    <a:pt x="0" y="15159"/>
                  </a:cubicBezTo>
                  <a:lnTo>
                    <a:pt x="0" y="15601"/>
                  </a:lnTo>
                  <a:lnTo>
                    <a:pt x="15387" y="15601"/>
                  </a:lnTo>
                  <a:lnTo>
                    <a:pt x="15387" y="15159"/>
                  </a:lnTo>
                  <a:cubicBezTo>
                    <a:pt x="15384" y="14870"/>
                    <a:pt x="15285" y="14590"/>
                    <a:pt x="15101" y="14367"/>
                  </a:cubicBezTo>
                  <a:lnTo>
                    <a:pt x="14577" y="13726"/>
                  </a:lnTo>
                  <a:cubicBezTo>
                    <a:pt x="14394" y="13503"/>
                    <a:pt x="14294" y="13223"/>
                    <a:pt x="14294" y="12931"/>
                  </a:cubicBezTo>
                  <a:lnTo>
                    <a:pt x="14294" y="10694"/>
                  </a:lnTo>
                  <a:lnTo>
                    <a:pt x="14225" y="10516"/>
                  </a:lnTo>
                  <a:lnTo>
                    <a:pt x="14228" y="7801"/>
                  </a:lnTo>
                  <a:lnTo>
                    <a:pt x="14228" y="5010"/>
                  </a:lnTo>
                  <a:lnTo>
                    <a:pt x="14294" y="4887"/>
                  </a:lnTo>
                  <a:lnTo>
                    <a:pt x="14294" y="2668"/>
                  </a:lnTo>
                  <a:cubicBezTo>
                    <a:pt x="14294" y="2379"/>
                    <a:pt x="14394" y="2099"/>
                    <a:pt x="14577" y="1876"/>
                  </a:cubicBezTo>
                  <a:lnTo>
                    <a:pt x="15101" y="1235"/>
                  </a:lnTo>
                  <a:cubicBezTo>
                    <a:pt x="15285" y="1012"/>
                    <a:pt x="15384" y="732"/>
                    <a:pt x="15387" y="443"/>
                  </a:cubicBezTo>
                  <a:lnTo>
                    <a:pt x="15387" y="0"/>
                  </a:lnTo>
                  <a:close/>
                </a:path>
              </a:pathLst>
            </a:custGeom>
            <a:solidFill>
              <a:srgbClr val="E9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604;p70">
              <a:extLst>
                <a:ext uri="{FF2B5EF4-FFF2-40B4-BE49-F238E27FC236}">
                  <a16:creationId xmlns:a16="http://schemas.microsoft.com/office/drawing/2014/main" xmlns="" id="{132801CF-F2B2-4457-B5C6-0AE410E43A40}"/>
                </a:ext>
              </a:extLst>
            </p:cNvPr>
            <p:cNvSpPr/>
            <p:nvPr/>
          </p:nvSpPr>
          <p:spPr>
            <a:xfrm>
              <a:off x="7228400" y="4200700"/>
              <a:ext cx="47975" cy="390125"/>
            </a:xfrm>
            <a:custGeom>
              <a:avLst/>
              <a:gdLst/>
              <a:ahLst/>
              <a:cxnLst/>
              <a:rect l="l" t="t" r="r" b="b"/>
              <a:pathLst>
                <a:path w="1919" h="15605" extrusionOk="0">
                  <a:moveTo>
                    <a:pt x="1093" y="0"/>
                  </a:moveTo>
                  <a:lnTo>
                    <a:pt x="1093" y="443"/>
                  </a:lnTo>
                  <a:cubicBezTo>
                    <a:pt x="1090" y="735"/>
                    <a:pt x="991" y="1015"/>
                    <a:pt x="807" y="1238"/>
                  </a:cubicBezTo>
                  <a:lnTo>
                    <a:pt x="283" y="1879"/>
                  </a:lnTo>
                  <a:cubicBezTo>
                    <a:pt x="100" y="2102"/>
                    <a:pt x="0" y="2382"/>
                    <a:pt x="0" y="2671"/>
                  </a:cubicBezTo>
                  <a:lnTo>
                    <a:pt x="0" y="12934"/>
                  </a:lnTo>
                  <a:cubicBezTo>
                    <a:pt x="0" y="13223"/>
                    <a:pt x="100" y="13503"/>
                    <a:pt x="283" y="13729"/>
                  </a:cubicBezTo>
                  <a:lnTo>
                    <a:pt x="807" y="14367"/>
                  </a:lnTo>
                  <a:cubicBezTo>
                    <a:pt x="991" y="14593"/>
                    <a:pt x="1090" y="14873"/>
                    <a:pt x="1093" y="15162"/>
                  </a:cubicBezTo>
                  <a:lnTo>
                    <a:pt x="1093" y="15604"/>
                  </a:lnTo>
                  <a:lnTo>
                    <a:pt x="1918" y="15604"/>
                  </a:lnTo>
                  <a:lnTo>
                    <a:pt x="1918" y="15162"/>
                  </a:lnTo>
                  <a:cubicBezTo>
                    <a:pt x="1918" y="14873"/>
                    <a:pt x="1816" y="14593"/>
                    <a:pt x="1632" y="14367"/>
                  </a:cubicBezTo>
                  <a:lnTo>
                    <a:pt x="1108" y="13729"/>
                  </a:lnTo>
                  <a:cubicBezTo>
                    <a:pt x="925" y="13503"/>
                    <a:pt x="825" y="13223"/>
                    <a:pt x="825" y="12934"/>
                  </a:cubicBezTo>
                  <a:lnTo>
                    <a:pt x="825" y="2674"/>
                  </a:lnTo>
                  <a:cubicBezTo>
                    <a:pt x="825" y="2382"/>
                    <a:pt x="925" y="2102"/>
                    <a:pt x="1108" y="1879"/>
                  </a:cubicBezTo>
                  <a:lnTo>
                    <a:pt x="1632" y="1238"/>
                  </a:lnTo>
                  <a:cubicBezTo>
                    <a:pt x="1816" y="1015"/>
                    <a:pt x="1915" y="735"/>
                    <a:pt x="1918" y="446"/>
                  </a:cubicBezTo>
                  <a:lnTo>
                    <a:pt x="1918" y="0"/>
                  </a:lnTo>
                  <a:close/>
                </a:path>
              </a:pathLst>
            </a:custGeom>
            <a:solidFill>
              <a:srgbClr val="D8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605;p70">
              <a:extLst>
                <a:ext uri="{FF2B5EF4-FFF2-40B4-BE49-F238E27FC236}">
                  <a16:creationId xmlns:a16="http://schemas.microsoft.com/office/drawing/2014/main" xmlns="" id="{AB33E6C3-D6AB-4412-8C29-5B18673ACDF5}"/>
                </a:ext>
              </a:extLst>
            </p:cNvPr>
            <p:cNvSpPr/>
            <p:nvPr/>
          </p:nvSpPr>
          <p:spPr>
            <a:xfrm>
              <a:off x="6918900" y="4322925"/>
              <a:ext cx="330150" cy="145125"/>
            </a:xfrm>
            <a:custGeom>
              <a:avLst/>
              <a:gdLst/>
              <a:ahLst/>
              <a:cxnLst/>
              <a:rect l="l" t="t" r="r" b="b"/>
              <a:pathLst>
                <a:path w="13206" h="5805" extrusionOk="0">
                  <a:moveTo>
                    <a:pt x="1" y="1"/>
                  </a:moveTo>
                  <a:lnTo>
                    <a:pt x="1" y="5805"/>
                  </a:lnTo>
                  <a:lnTo>
                    <a:pt x="13205" y="5805"/>
                  </a:lnTo>
                  <a:lnTo>
                    <a:pt x="13205" y="1"/>
                  </a:lnTo>
                  <a:close/>
                </a:path>
              </a:pathLst>
            </a:custGeom>
            <a:solidFill>
              <a:srgbClr val="F3F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606;p70">
              <a:extLst>
                <a:ext uri="{FF2B5EF4-FFF2-40B4-BE49-F238E27FC236}">
                  <a16:creationId xmlns:a16="http://schemas.microsoft.com/office/drawing/2014/main" xmlns="" id="{35A20449-8C6C-492C-BDE3-31F3B74BCC1A}"/>
                </a:ext>
              </a:extLst>
            </p:cNvPr>
            <p:cNvSpPr/>
            <p:nvPr/>
          </p:nvSpPr>
          <p:spPr>
            <a:xfrm>
              <a:off x="7228325" y="4322925"/>
              <a:ext cx="20725" cy="145125"/>
            </a:xfrm>
            <a:custGeom>
              <a:avLst/>
              <a:gdLst/>
              <a:ahLst/>
              <a:cxnLst/>
              <a:rect l="l" t="t" r="r" b="b"/>
              <a:pathLst>
                <a:path w="829" h="5805" extrusionOk="0">
                  <a:moveTo>
                    <a:pt x="0" y="1"/>
                  </a:moveTo>
                  <a:lnTo>
                    <a:pt x="0" y="5805"/>
                  </a:lnTo>
                  <a:lnTo>
                    <a:pt x="828" y="5805"/>
                  </a:lnTo>
                  <a:lnTo>
                    <a:pt x="828" y="1"/>
                  </a:lnTo>
                  <a:close/>
                </a:path>
              </a:pathLst>
            </a:custGeom>
            <a:solidFill>
              <a:srgbClr val="E2DE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607;p70">
              <a:extLst>
                <a:ext uri="{FF2B5EF4-FFF2-40B4-BE49-F238E27FC236}">
                  <a16:creationId xmlns:a16="http://schemas.microsoft.com/office/drawing/2014/main" xmlns="" id="{E16D44DF-8A78-4A80-9C28-BD032E513973}"/>
                </a:ext>
              </a:extLst>
            </p:cNvPr>
            <p:cNvSpPr/>
            <p:nvPr/>
          </p:nvSpPr>
          <p:spPr>
            <a:xfrm>
              <a:off x="7057925" y="4366350"/>
              <a:ext cx="49400" cy="58425"/>
            </a:xfrm>
            <a:custGeom>
              <a:avLst/>
              <a:gdLst/>
              <a:ahLst/>
              <a:cxnLst/>
              <a:rect l="l" t="t" r="r" b="b"/>
              <a:pathLst>
                <a:path w="1976" h="2337" extrusionOk="0">
                  <a:moveTo>
                    <a:pt x="988" y="660"/>
                  </a:moveTo>
                  <a:lnTo>
                    <a:pt x="1295" y="1470"/>
                  </a:lnTo>
                  <a:lnTo>
                    <a:pt x="681" y="1470"/>
                  </a:lnTo>
                  <a:lnTo>
                    <a:pt x="988" y="660"/>
                  </a:lnTo>
                  <a:close/>
                  <a:moveTo>
                    <a:pt x="991" y="1"/>
                  </a:moveTo>
                  <a:cubicBezTo>
                    <a:pt x="892" y="1"/>
                    <a:pt x="804" y="58"/>
                    <a:pt x="768" y="148"/>
                  </a:cubicBezTo>
                  <a:lnTo>
                    <a:pt x="768" y="151"/>
                  </a:lnTo>
                  <a:lnTo>
                    <a:pt x="37" y="2075"/>
                  </a:lnTo>
                  <a:cubicBezTo>
                    <a:pt x="0" y="2174"/>
                    <a:pt x="49" y="2286"/>
                    <a:pt x="151" y="2325"/>
                  </a:cubicBezTo>
                  <a:cubicBezTo>
                    <a:pt x="173" y="2333"/>
                    <a:pt x="196" y="2337"/>
                    <a:pt x="219" y="2337"/>
                  </a:cubicBezTo>
                  <a:cubicBezTo>
                    <a:pt x="297" y="2337"/>
                    <a:pt x="370" y="2291"/>
                    <a:pt x="401" y="2213"/>
                  </a:cubicBezTo>
                  <a:lnTo>
                    <a:pt x="533" y="1858"/>
                  </a:lnTo>
                  <a:lnTo>
                    <a:pt x="1443" y="1858"/>
                  </a:lnTo>
                  <a:lnTo>
                    <a:pt x="1575" y="2210"/>
                  </a:lnTo>
                  <a:cubicBezTo>
                    <a:pt x="1605" y="2286"/>
                    <a:pt x="1677" y="2337"/>
                    <a:pt x="1759" y="2337"/>
                  </a:cubicBezTo>
                  <a:cubicBezTo>
                    <a:pt x="1780" y="2337"/>
                    <a:pt x="1804" y="2334"/>
                    <a:pt x="1825" y="2325"/>
                  </a:cubicBezTo>
                  <a:cubicBezTo>
                    <a:pt x="1924" y="2286"/>
                    <a:pt x="1975" y="2174"/>
                    <a:pt x="1939" y="2075"/>
                  </a:cubicBezTo>
                  <a:lnTo>
                    <a:pt x="1211" y="154"/>
                  </a:lnTo>
                  <a:lnTo>
                    <a:pt x="1211" y="148"/>
                  </a:lnTo>
                  <a:cubicBezTo>
                    <a:pt x="1172" y="58"/>
                    <a:pt x="1087" y="1"/>
                    <a:pt x="991" y="1"/>
                  </a:cubicBezTo>
                  <a:close/>
                </a:path>
              </a:pathLst>
            </a:custGeom>
            <a:solidFill>
              <a:srgbClr val="CBC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608;p70">
              <a:extLst>
                <a:ext uri="{FF2B5EF4-FFF2-40B4-BE49-F238E27FC236}">
                  <a16:creationId xmlns:a16="http://schemas.microsoft.com/office/drawing/2014/main" xmlns="" id="{C73970E5-A7A0-49B5-93FE-0BFF0D38B514}"/>
                </a:ext>
              </a:extLst>
            </p:cNvPr>
            <p:cNvSpPr/>
            <p:nvPr/>
          </p:nvSpPr>
          <p:spPr>
            <a:xfrm>
              <a:off x="7003575" y="4366125"/>
              <a:ext cx="44125" cy="58650"/>
            </a:xfrm>
            <a:custGeom>
              <a:avLst/>
              <a:gdLst/>
              <a:ahLst/>
              <a:cxnLst/>
              <a:rect l="l" t="t" r="r" b="b"/>
              <a:pathLst>
                <a:path w="1765" h="2346" extrusionOk="0">
                  <a:moveTo>
                    <a:pt x="1545" y="1"/>
                  </a:moveTo>
                  <a:lnTo>
                    <a:pt x="1545" y="4"/>
                  </a:lnTo>
                  <a:cubicBezTo>
                    <a:pt x="1437" y="4"/>
                    <a:pt x="1353" y="91"/>
                    <a:pt x="1353" y="199"/>
                  </a:cubicBezTo>
                  <a:lnTo>
                    <a:pt x="1365" y="1554"/>
                  </a:lnTo>
                  <a:lnTo>
                    <a:pt x="356" y="91"/>
                  </a:lnTo>
                  <a:cubicBezTo>
                    <a:pt x="316" y="32"/>
                    <a:pt x="256" y="5"/>
                    <a:pt x="197" y="5"/>
                  </a:cubicBezTo>
                  <a:cubicBezTo>
                    <a:pt x="98" y="5"/>
                    <a:pt x="1" y="80"/>
                    <a:pt x="1" y="199"/>
                  </a:cubicBezTo>
                  <a:lnTo>
                    <a:pt x="1" y="2150"/>
                  </a:lnTo>
                  <a:cubicBezTo>
                    <a:pt x="1" y="2259"/>
                    <a:pt x="88" y="2346"/>
                    <a:pt x="196" y="2346"/>
                  </a:cubicBezTo>
                  <a:cubicBezTo>
                    <a:pt x="302" y="2346"/>
                    <a:pt x="389" y="2259"/>
                    <a:pt x="389" y="2150"/>
                  </a:cubicBezTo>
                  <a:lnTo>
                    <a:pt x="389" y="823"/>
                  </a:lnTo>
                  <a:lnTo>
                    <a:pt x="1356" y="2219"/>
                  </a:lnTo>
                  <a:cubicBezTo>
                    <a:pt x="1395" y="2285"/>
                    <a:pt x="1467" y="2322"/>
                    <a:pt x="1540" y="2322"/>
                  </a:cubicBezTo>
                  <a:cubicBezTo>
                    <a:pt x="1561" y="2322"/>
                    <a:pt x="1582" y="2319"/>
                    <a:pt x="1602" y="2313"/>
                  </a:cubicBezTo>
                  <a:cubicBezTo>
                    <a:pt x="1702" y="2280"/>
                    <a:pt x="1765" y="2186"/>
                    <a:pt x="1759" y="2084"/>
                  </a:cubicBezTo>
                  <a:lnTo>
                    <a:pt x="1741" y="193"/>
                  </a:lnTo>
                  <a:cubicBezTo>
                    <a:pt x="1741" y="88"/>
                    <a:pt x="1651" y="1"/>
                    <a:pt x="1545" y="1"/>
                  </a:cubicBezTo>
                  <a:close/>
                </a:path>
              </a:pathLst>
            </a:custGeom>
            <a:solidFill>
              <a:srgbClr val="CBC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609;p70">
              <a:extLst>
                <a:ext uri="{FF2B5EF4-FFF2-40B4-BE49-F238E27FC236}">
                  <a16:creationId xmlns:a16="http://schemas.microsoft.com/office/drawing/2014/main" xmlns="" id="{EF0192E5-1251-47F9-9037-4FA86E53EB59}"/>
                </a:ext>
              </a:extLst>
            </p:cNvPr>
            <p:cNvSpPr/>
            <p:nvPr/>
          </p:nvSpPr>
          <p:spPr>
            <a:xfrm>
              <a:off x="7178050" y="4366550"/>
              <a:ext cx="39600" cy="58250"/>
            </a:xfrm>
            <a:custGeom>
              <a:avLst/>
              <a:gdLst/>
              <a:ahLst/>
              <a:cxnLst/>
              <a:rect l="l" t="t" r="r" b="b"/>
              <a:pathLst>
                <a:path w="1584" h="2330" extrusionOk="0">
                  <a:moveTo>
                    <a:pt x="193" y="0"/>
                  </a:moveTo>
                  <a:cubicBezTo>
                    <a:pt x="99" y="0"/>
                    <a:pt x="5" y="62"/>
                    <a:pt x="0" y="185"/>
                  </a:cubicBezTo>
                  <a:lnTo>
                    <a:pt x="0" y="2136"/>
                  </a:lnTo>
                  <a:cubicBezTo>
                    <a:pt x="5" y="2260"/>
                    <a:pt x="99" y="2321"/>
                    <a:pt x="193" y="2321"/>
                  </a:cubicBezTo>
                  <a:cubicBezTo>
                    <a:pt x="288" y="2321"/>
                    <a:pt x="383" y="2260"/>
                    <a:pt x="389" y="2136"/>
                  </a:cubicBezTo>
                  <a:lnTo>
                    <a:pt x="389" y="1513"/>
                  </a:lnTo>
                  <a:lnTo>
                    <a:pt x="1177" y="2275"/>
                  </a:lnTo>
                  <a:cubicBezTo>
                    <a:pt x="1219" y="2313"/>
                    <a:pt x="1265" y="2329"/>
                    <a:pt x="1308" y="2329"/>
                  </a:cubicBezTo>
                  <a:cubicBezTo>
                    <a:pt x="1458" y="2329"/>
                    <a:pt x="1584" y="2135"/>
                    <a:pt x="1448" y="1995"/>
                  </a:cubicBezTo>
                  <a:lnTo>
                    <a:pt x="539" y="1122"/>
                  </a:lnTo>
                  <a:lnTo>
                    <a:pt x="1373" y="354"/>
                  </a:lnTo>
                  <a:cubicBezTo>
                    <a:pt x="1523" y="216"/>
                    <a:pt x="1396" y="13"/>
                    <a:pt x="1242" y="13"/>
                  </a:cubicBezTo>
                  <a:cubicBezTo>
                    <a:pt x="1199" y="13"/>
                    <a:pt x="1153" y="29"/>
                    <a:pt x="1111" y="68"/>
                  </a:cubicBezTo>
                  <a:lnTo>
                    <a:pt x="389" y="733"/>
                  </a:lnTo>
                  <a:lnTo>
                    <a:pt x="389" y="185"/>
                  </a:lnTo>
                  <a:cubicBezTo>
                    <a:pt x="383" y="62"/>
                    <a:pt x="288" y="0"/>
                    <a:pt x="193" y="0"/>
                  </a:cubicBezTo>
                  <a:close/>
                </a:path>
              </a:pathLst>
            </a:custGeom>
            <a:solidFill>
              <a:srgbClr val="CBC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610;p70">
              <a:extLst>
                <a:ext uri="{FF2B5EF4-FFF2-40B4-BE49-F238E27FC236}">
                  <a16:creationId xmlns:a16="http://schemas.microsoft.com/office/drawing/2014/main" xmlns="" id="{C16BD0CF-3CE1-4A68-B6D7-407708711CBC}"/>
                </a:ext>
              </a:extLst>
            </p:cNvPr>
            <p:cNvSpPr/>
            <p:nvPr/>
          </p:nvSpPr>
          <p:spPr>
            <a:xfrm>
              <a:off x="7109700" y="4366400"/>
              <a:ext cx="55550" cy="58400"/>
            </a:xfrm>
            <a:custGeom>
              <a:avLst/>
              <a:gdLst/>
              <a:ahLst/>
              <a:cxnLst/>
              <a:rect l="l" t="t" r="r" b="b"/>
              <a:pathLst>
                <a:path w="2222" h="2336" extrusionOk="0">
                  <a:moveTo>
                    <a:pt x="1346" y="1"/>
                  </a:moveTo>
                  <a:cubicBezTo>
                    <a:pt x="855" y="1"/>
                    <a:pt x="384" y="311"/>
                    <a:pt x="227" y="827"/>
                  </a:cubicBezTo>
                  <a:cubicBezTo>
                    <a:pt x="1" y="1573"/>
                    <a:pt x="555" y="2332"/>
                    <a:pt x="1337" y="2335"/>
                  </a:cubicBezTo>
                  <a:cubicBezTo>
                    <a:pt x="1345" y="2335"/>
                    <a:pt x="1353" y="2335"/>
                    <a:pt x="1361" y="2335"/>
                  </a:cubicBezTo>
                  <a:cubicBezTo>
                    <a:pt x="1597" y="2335"/>
                    <a:pt x="1825" y="2248"/>
                    <a:pt x="2003" y="2091"/>
                  </a:cubicBezTo>
                  <a:cubicBezTo>
                    <a:pt x="2036" y="2061"/>
                    <a:pt x="2069" y="2028"/>
                    <a:pt x="2099" y="1992"/>
                  </a:cubicBezTo>
                  <a:cubicBezTo>
                    <a:pt x="2222" y="1844"/>
                    <a:pt x="2092" y="1669"/>
                    <a:pt x="1948" y="1669"/>
                  </a:cubicBezTo>
                  <a:cubicBezTo>
                    <a:pt x="1898" y="1669"/>
                    <a:pt x="1847" y="1690"/>
                    <a:pt x="1804" y="1742"/>
                  </a:cubicBezTo>
                  <a:cubicBezTo>
                    <a:pt x="1783" y="1763"/>
                    <a:pt x="1765" y="1784"/>
                    <a:pt x="1744" y="1802"/>
                  </a:cubicBezTo>
                  <a:cubicBezTo>
                    <a:pt x="1636" y="1896"/>
                    <a:pt x="1500" y="1947"/>
                    <a:pt x="1361" y="1947"/>
                  </a:cubicBezTo>
                  <a:cubicBezTo>
                    <a:pt x="1353" y="1947"/>
                    <a:pt x="1345" y="1947"/>
                    <a:pt x="1337" y="1947"/>
                  </a:cubicBezTo>
                  <a:cubicBezTo>
                    <a:pt x="814" y="1947"/>
                    <a:pt x="437" y="1441"/>
                    <a:pt x="591" y="938"/>
                  </a:cubicBezTo>
                  <a:cubicBezTo>
                    <a:pt x="697" y="594"/>
                    <a:pt x="1011" y="387"/>
                    <a:pt x="1339" y="387"/>
                  </a:cubicBezTo>
                  <a:cubicBezTo>
                    <a:pt x="1487" y="387"/>
                    <a:pt x="1638" y="429"/>
                    <a:pt x="1774" y="520"/>
                  </a:cubicBezTo>
                  <a:cubicBezTo>
                    <a:pt x="1812" y="545"/>
                    <a:pt x="1849" y="556"/>
                    <a:pt x="1885" y="556"/>
                  </a:cubicBezTo>
                  <a:cubicBezTo>
                    <a:pt x="2051" y="556"/>
                    <a:pt x="2167" y="316"/>
                    <a:pt x="1991" y="197"/>
                  </a:cubicBezTo>
                  <a:cubicBezTo>
                    <a:pt x="1789" y="63"/>
                    <a:pt x="1566" y="1"/>
                    <a:pt x="1346" y="1"/>
                  </a:cubicBezTo>
                  <a:close/>
                </a:path>
              </a:pathLst>
            </a:custGeom>
            <a:solidFill>
              <a:srgbClr val="CBC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611;p70">
              <a:extLst>
                <a:ext uri="{FF2B5EF4-FFF2-40B4-BE49-F238E27FC236}">
                  <a16:creationId xmlns:a16="http://schemas.microsoft.com/office/drawing/2014/main" xmlns="" id="{14A17D0A-ECDF-4E13-B2E1-75C39EFBACFE}"/>
                </a:ext>
              </a:extLst>
            </p:cNvPr>
            <p:cNvSpPr/>
            <p:nvPr/>
          </p:nvSpPr>
          <p:spPr>
            <a:xfrm>
              <a:off x="6950175" y="4366350"/>
              <a:ext cx="44250" cy="58425"/>
            </a:xfrm>
            <a:custGeom>
              <a:avLst/>
              <a:gdLst/>
              <a:ahLst/>
              <a:cxnLst/>
              <a:rect l="l" t="t" r="r" b="b"/>
              <a:pathLst>
                <a:path w="1770" h="2337" extrusionOk="0">
                  <a:moveTo>
                    <a:pt x="923" y="1"/>
                  </a:moveTo>
                  <a:cubicBezTo>
                    <a:pt x="839" y="1"/>
                    <a:pt x="750" y="12"/>
                    <a:pt x="659" y="40"/>
                  </a:cubicBezTo>
                  <a:cubicBezTo>
                    <a:pt x="409" y="115"/>
                    <a:pt x="231" y="311"/>
                    <a:pt x="195" y="552"/>
                  </a:cubicBezTo>
                  <a:cubicBezTo>
                    <a:pt x="120" y="1069"/>
                    <a:pt x="680" y="1226"/>
                    <a:pt x="1056" y="1364"/>
                  </a:cubicBezTo>
                  <a:cubicBezTo>
                    <a:pt x="1261" y="1440"/>
                    <a:pt x="1366" y="1557"/>
                    <a:pt x="1342" y="1687"/>
                  </a:cubicBezTo>
                  <a:cubicBezTo>
                    <a:pt x="1321" y="1816"/>
                    <a:pt x="1167" y="1952"/>
                    <a:pt x="954" y="1952"/>
                  </a:cubicBezTo>
                  <a:cubicBezTo>
                    <a:pt x="752" y="1952"/>
                    <a:pt x="556" y="1870"/>
                    <a:pt x="418" y="1726"/>
                  </a:cubicBezTo>
                  <a:cubicBezTo>
                    <a:pt x="374" y="1678"/>
                    <a:pt x="324" y="1658"/>
                    <a:pt x="276" y="1658"/>
                  </a:cubicBezTo>
                  <a:cubicBezTo>
                    <a:pt x="129" y="1658"/>
                    <a:pt x="1" y="1840"/>
                    <a:pt x="132" y="1985"/>
                  </a:cubicBezTo>
                  <a:cubicBezTo>
                    <a:pt x="343" y="2208"/>
                    <a:pt x="637" y="2337"/>
                    <a:pt x="943" y="2337"/>
                  </a:cubicBezTo>
                  <a:cubicBezTo>
                    <a:pt x="947" y="2337"/>
                    <a:pt x="950" y="2337"/>
                    <a:pt x="954" y="2337"/>
                  </a:cubicBezTo>
                  <a:cubicBezTo>
                    <a:pt x="1333" y="2337"/>
                    <a:pt x="1667" y="2087"/>
                    <a:pt x="1724" y="1756"/>
                  </a:cubicBezTo>
                  <a:cubicBezTo>
                    <a:pt x="1770" y="1503"/>
                    <a:pt x="1652" y="1172"/>
                    <a:pt x="1188" y="1003"/>
                  </a:cubicBezTo>
                  <a:lnTo>
                    <a:pt x="1191" y="1003"/>
                  </a:lnTo>
                  <a:cubicBezTo>
                    <a:pt x="945" y="910"/>
                    <a:pt x="716" y="811"/>
                    <a:pt x="653" y="783"/>
                  </a:cubicBezTo>
                  <a:cubicBezTo>
                    <a:pt x="598" y="744"/>
                    <a:pt x="571" y="675"/>
                    <a:pt x="580" y="606"/>
                  </a:cubicBezTo>
                  <a:cubicBezTo>
                    <a:pt x="595" y="515"/>
                    <a:pt x="665" y="443"/>
                    <a:pt x="770" y="410"/>
                  </a:cubicBezTo>
                  <a:cubicBezTo>
                    <a:pt x="821" y="395"/>
                    <a:pt x="872" y="388"/>
                    <a:pt x="920" y="388"/>
                  </a:cubicBezTo>
                  <a:cubicBezTo>
                    <a:pt x="1157" y="388"/>
                    <a:pt x="1349" y="540"/>
                    <a:pt x="1351" y="543"/>
                  </a:cubicBezTo>
                  <a:cubicBezTo>
                    <a:pt x="1392" y="577"/>
                    <a:pt x="1436" y="591"/>
                    <a:pt x="1477" y="591"/>
                  </a:cubicBezTo>
                  <a:cubicBezTo>
                    <a:pt x="1634" y="591"/>
                    <a:pt x="1758" y="379"/>
                    <a:pt x="1601" y="248"/>
                  </a:cubicBezTo>
                  <a:cubicBezTo>
                    <a:pt x="1586" y="235"/>
                    <a:pt x="1303" y="1"/>
                    <a:pt x="923" y="1"/>
                  </a:cubicBezTo>
                  <a:close/>
                </a:path>
              </a:pathLst>
            </a:custGeom>
            <a:solidFill>
              <a:srgbClr val="CBC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3169;p70">
            <a:extLst>
              <a:ext uri="{FF2B5EF4-FFF2-40B4-BE49-F238E27FC236}">
                <a16:creationId xmlns:a16="http://schemas.microsoft.com/office/drawing/2014/main" xmlns="" id="{3659EE71-50C5-41B9-BB9A-AF138187BC43}"/>
              </a:ext>
            </a:extLst>
          </p:cNvPr>
          <p:cNvSpPr/>
          <p:nvPr/>
        </p:nvSpPr>
        <p:spPr>
          <a:xfrm>
            <a:off x="7124794" y="3641507"/>
            <a:ext cx="114978" cy="86649"/>
          </a:xfrm>
          <a:custGeom>
            <a:avLst/>
            <a:gdLst/>
            <a:ahLst/>
            <a:cxnLst/>
            <a:rect l="l" t="t" r="r" b="b"/>
            <a:pathLst>
              <a:path w="1810" h="1443" extrusionOk="0">
                <a:moveTo>
                  <a:pt x="620" y="0"/>
                </a:moveTo>
                <a:cubicBezTo>
                  <a:pt x="277" y="0"/>
                  <a:pt x="0" y="277"/>
                  <a:pt x="0" y="621"/>
                </a:cubicBezTo>
                <a:lnTo>
                  <a:pt x="0" y="1442"/>
                </a:lnTo>
                <a:lnTo>
                  <a:pt x="1810" y="1442"/>
                </a:lnTo>
                <a:lnTo>
                  <a:pt x="1810" y="621"/>
                </a:lnTo>
                <a:cubicBezTo>
                  <a:pt x="1810" y="277"/>
                  <a:pt x="1530" y="0"/>
                  <a:pt x="1186" y="0"/>
                </a:cubicBezTo>
                <a:close/>
              </a:path>
            </a:pathLst>
          </a:custGeom>
          <a:solidFill>
            <a:srgbClr val="CBC4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3170;p70">
            <a:extLst>
              <a:ext uri="{FF2B5EF4-FFF2-40B4-BE49-F238E27FC236}">
                <a16:creationId xmlns:a16="http://schemas.microsoft.com/office/drawing/2014/main" xmlns="" id="{9CF7919B-5D41-45D5-B20E-3309025B08B4}"/>
              </a:ext>
            </a:extLst>
          </p:cNvPr>
          <p:cNvSpPr/>
          <p:nvPr/>
        </p:nvSpPr>
        <p:spPr>
          <a:xfrm>
            <a:off x="7141354" y="3655944"/>
            <a:ext cx="95701" cy="45719"/>
          </a:xfrm>
          <a:custGeom>
            <a:avLst/>
            <a:gdLst/>
            <a:ahLst/>
            <a:cxnLst/>
            <a:rect l="l" t="t" r="r" b="b"/>
            <a:pathLst>
              <a:path w="1283" h="1208" extrusionOk="0">
                <a:moveTo>
                  <a:pt x="93" y="0"/>
                </a:moveTo>
                <a:cubicBezTo>
                  <a:pt x="63" y="0"/>
                  <a:pt x="30" y="0"/>
                  <a:pt x="0" y="6"/>
                </a:cubicBezTo>
                <a:cubicBezTo>
                  <a:pt x="304" y="55"/>
                  <a:pt x="527" y="314"/>
                  <a:pt x="527" y="621"/>
                </a:cubicBezTo>
                <a:lnTo>
                  <a:pt x="527" y="1208"/>
                </a:lnTo>
                <a:lnTo>
                  <a:pt x="1283" y="1208"/>
                </a:lnTo>
                <a:lnTo>
                  <a:pt x="1283" y="621"/>
                </a:lnTo>
                <a:cubicBezTo>
                  <a:pt x="1283" y="277"/>
                  <a:pt x="1006" y="0"/>
                  <a:pt x="662" y="0"/>
                </a:cubicBezTo>
                <a:close/>
              </a:path>
            </a:pathLst>
          </a:custGeom>
          <a:solidFill>
            <a:srgbClr val="B5AD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3171;p70">
            <a:extLst>
              <a:ext uri="{FF2B5EF4-FFF2-40B4-BE49-F238E27FC236}">
                <a16:creationId xmlns:a16="http://schemas.microsoft.com/office/drawing/2014/main" xmlns="" id="{D2864D52-B693-4322-A63F-49C048EDE5C9}"/>
              </a:ext>
            </a:extLst>
          </p:cNvPr>
          <p:cNvSpPr/>
          <p:nvPr/>
        </p:nvSpPr>
        <p:spPr>
          <a:xfrm>
            <a:off x="6980743" y="3709427"/>
            <a:ext cx="331428" cy="483811"/>
          </a:xfrm>
          <a:custGeom>
            <a:avLst/>
            <a:gdLst/>
            <a:ahLst/>
            <a:cxnLst/>
            <a:rect l="l" t="t" r="r" b="b"/>
            <a:pathLst>
              <a:path w="9291" h="16520" extrusionOk="0">
                <a:moveTo>
                  <a:pt x="834" y="0"/>
                </a:moveTo>
                <a:lnTo>
                  <a:pt x="0" y="1939"/>
                </a:lnTo>
                <a:lnTo>
                  <a:pt x="157" y="2056"/>
                </a:lnTo>
                <a:lnTo>
                  <a:pt x="157" y="14394"/>
                </a:lnTo>
                <a:lnTo>
                  <a:pt x="0" y="14583"/>
                </a:lnTo>
                <a:lnTo>
                  <a:pt x="747" y="16314"/>
                </a:lnTo>
                <a:cubicBezTo>
                  <a:pt x="801" y="16438"/>
                  <a:pt x="921" y="16519"/>
                  <a:pt x="1057" y="16519"/>
                </a:cubicBezTo>
                <a:lnTo>
                  <a:pt x="8234" y="16519"/>
                </a:lnTo>
                <a:cubicBezTo>
                  <a:pt x="8369" y="16519"/>
                  <a:pt x="8490" y="16438"/>
                  <a:pt x="8544" y="16314"/>
                </a:cubicBezTo>
                <a:lnTo>
                  <a:pt x="9291" y="14583"/>
                </a:lnTo>
                <a:lnTo>
                  <a:pt x="9197" y="14478"/>
                </a:lnTo>
                <a:lnTo>
                  <a:pt x="9291" y="8261"/>
                </a:lnTo>
                <a:lnTo>
                  <a:pt x="9197" y="2038"/>
                </a:lnTo>
                <a:lnTo>
                  <a:pt x="9291" y="1939"/>
                </a:lnTo>
                <a:lnTo>
                  <a:pt x="8457" y="0"/>
                </a:lnTo>
                <a:close/>
              </a:path>
            </a:pathLst>
          </a:custGeom>
          <a:solidFill>
            <a:srgbClr val="FE97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3172;p70">
            <a:extLst>
              <a:ext uri="{FF2B5EF4-FFF2-40B4-BE49-F238E27FC236}">
                <a16:creationId xmlns:a16="http://schemas.microsoft.com/office/drawing/2014/main" xmlns="" id="{EFEE259A-2511-44E3-AB4E-E41D0DF516DD}"/>
              </a:ext>
            </a:extLst>
          </p:cNvPr>
          <p:cNvSpPr/>
          <p:nvPr/>
        </p:nvSpPr>
        <p:spPr>
          <a:xfrm>
            <a:off x="7153150" y="3709427"/>
            <a:ext cx="65530" cy="483811"/>
          </a:xfrm>
          <a:custGeom>
            <a:avLst/>
            <a:gdLst/>
            <a:ahLst/>
            <a:cxnLst/>
            <a:rect l="l" t="t" r="r" b="b"/>
            <a:pathLst>
              <a:path w="1837" h="16520" extrusionOk="0">
                <a:moveTo>
                  <a:pt x="223" y="0"/>
                </a:moveTo>
                <a:lnTo>
                  <a:pt x="1057" y="1939"/>
                </a:lnTo>
                <a:lnTo>
                  <a:pt x="1057" y="14583"/>
                </a:lnTo>
                <a:lnTo>
                  <a:pt x="310" y="16314"/>
                </a:lnTo>
                <a:cubicBezTo>
                  <a:pt x="259" y="16438"/>
                  <a:pt x="136" y="16519"/>
                  <a:pt x="0" y="16519"/>
                </a:cubicBezTo>
                <a:lnTo>
                  <a:pt x="780" y="16519"/>
                </a:lnTo>
                <a:cubicBezTo>
                  <a:pt x="915" y="16519"/>
                  <a:pt x="1039" y="16438"/>
                  <a:pt x="1090" y="16314"/>
                </a:cubicBezTo>
                <a:lnTo>
                  <a:pt x="1837" y="14583"/>
                </a:lnTo>
                <a:lnTo>
                  <a:pt x="1837" y="1939"/>
                </a:lnTo>
                <a:lnTo>
                  <a:pt x="1003" y="0"/>
                </a:lnTo>
                <a:close/>
              </a:path>
            </a:pathLst>
          </a:custGeom>
          <a:solidFill>
            <a:srgbClr val="FE86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3173;p70">
            <a:extLst>
              <a:ext uri="{FF2B5EF4-FFF2-40B4-BE49-F238E27FC236}">
                <a16:creationId xmlns:a16="http://schemas.microsoft.com/office/drawing/2014/main" xmlns="" id="{69234E97-1601-41B3-88E0-7094689A3B28}"/>
              </a:ext>
            </a:extLst>
          </p:cNvPr>
          <p:cNvSpPr/>
          <p:nvPr/>
        </p:nvSpPr>
        <p:spPr>
          <a:xfrm>
            <a:off x="6998509" y="3677204"/>
            <a:ext cx="292944" cy="45719"/>
          </a:xfrm>
          <a:custGeom>
            <a:avLst/>
            <a:gdLst/>
            <a:ahLst/>
            <a:cxnLst/>
            <a:rect l="l" t="t" r="r" b="b"/>
            <a:pathLst>
              <a:path w="9839" h="1630" extrusionOk="0">
                <a:moveTo>
                  <a:pt x="815" y="1"/>
                </a:moveTo>
                <a:cubicBezTo>
                  <a:pt x="367" y="1"/>
                  <a:pt x="0" y="364"/>
                  <a:pt x="0" y="814"/>
                </a:cubicBezTo>
                <a:cubicBezTo>
                  <a:pt x="0" y="1266"/>
                  <a:pt x="367" y="1630"/>
                  <a:pt x="815" y="1630"/>
                </a:cubicBezTo>
                <a:cubicBezTo>
                  <a:pt x="820" y="1630"/>
                  <a:pt x="826" y="1629"/>
                  <a:pt x="831" y="1629"/>
                </a:cubicBezTo>
                <a:lnTo>
                  <a:pt x="9008" y="1629"/>
                </a:lnTo>
                <a:cubicBezTo>
                  <a:pt x="9013" y="1629"/>
                  <a:pt x="9019" y="1630"/>
                  <a:pt x="9024" y="1630"/>
                </a:cubicBezTo>
                <a:cubicBezTo>
                  <a:pt x="9474" y="1630"/>
                  <a:pt x="9839" y="1266"/>
                  <a:pt x="9839" y="814"/>
                </a:cubicBezTo>
                <a:cubicBezTo>
                  <a:pt x="9839" y="364"/>
                  <a:pt x="9474" y="1"/>
                  <a:pt x="9024" y="1"/>
                </a:cubicBezTo>
                <a:cubicBezTo>
                  <a:pt x="9019" y="1"/>
                  <a:pt x="9013" y="1"/>
                  <a:pt x="9008" y="1"/>
                </a:cubicBezTo>
                <a:lnTo>
                  <a:pt x="831" y="1"/>
                </a:lnTo>
                <a:cubicBezTo>
                  <a:pt x="826" y="1"/>
                  <a:pt x="820" y="1"/>
                  <a:pt x="815" y="1"/>
                </a:cubicBezTo>
                <a:close/>
              </a:path>
            </a:pathLst>
          </a:custGeom>
          <a:solidFill>
            <a:srgbClr val="F3F0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3174;p70">
            <a:extLst>
              <a:ext uri="{FF2B5EF4-FFF2-40B4-BE49-F238E27FC236}">
                <a16:creationId xmlns:a16="http://schemas.microsoft.com/office/drawing/2014/main" xmlns="" id="{0C0A93A0-D1A5-4862-90C2-D3EF4AC14503}"/>
              </a:ext>
            </a:extLst>
          </p:cNvPr>
          <p:cNvSpPr/>
          <p:nvPr/>
        </p:nvSpPr>
        <p:spPr>
          <a:xfrm>
            <a:off x="7226550" y="3676975"/>
            <a:ext cx="36915" cy="37702"/>
          </a:xfrm>
          <a:custGeom>
            <a:avLst/>
            <a:gdLst/>
            <a:ahLst/>
            <a:cxnLst/>
            <a:rect l="l" t="t" r="r" b="b"/>
            <a:pathLst>
              <a:path w="1596" h="1630" extrusionOk="0">
                <a:moveTo>
                  <a:pt x="0" y="1"/>
                </a:moveTo>
                <a:cubicBezTo>
                  <a:pt x="452" y="1"/>
                  <a:pt x="813" y="365"/>
                  <a:pt x="813" y="814"/>
                </a:cubicBezTo>
                <a:cubicBezTo>
                  <a:pt x="813" y="1265"/>
                  <a:pt x="452" y="1629"/>
                  <a:pt x="0" y="1629"/>
                </a:cubicBezTo>
                <a:lnTo>
                  <a:pt x="780" y="1629"/>
                </a:lnTo>
                <a:cubicBezTo>
                  <a:pt x="1228" y="1629"/>
                  <a:pt x="1596" y="1265"/>
                  <a:pt x="1593" y="814"/>
                </a:cubicBezTo>
                <a:cubicBezTo>
                  <a:pt x="1593" y="365"/>
                  <a:pt x="1228" y="1"/>
                  <a:pt x="780" y="1"/>
                </a:cubicBezTo>
                <a:close/>
              </a:path>
            </a:pathLst>
          </a:custGeom>
          <a:solidFill>
            <a:srgbClr val="E2DE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3175;p70">
            <a:extLst>
              <a:ext uri="{FF2B5EF4-FFF2-40B4-BE49-F238E27FC236}">
                <a16:creationId xmlns:a16="http://schemas.microsoft.com/office/drawing/2014/main" xmlns="" id="{905A0E2D-8ED4-4DBE-8861-F95ACC8440E5}"/>
              </a:ext>
            </a:extLst>
          </p:cNvPr>
          <p:cNvSpPr/>
          <p:nvPr/>
        </p:nvSpPr>
        <p:spPr>
          <a:xfrm>
            <a:off x="6980743" y="3778102"/>
            <a:ext cx="331428" cy="370355"/>
          </a:xfrm>
          <a:custGeom>
            <a:avLst/>
            <a:gdLst/>
            <a:ahLst/>
            <a:cxnLst/>
            <a:rect l="l" t="t" r="r" b="b"/>
            <a:pathLst>
              <a:path w="9291" h="12646" extrusionOk="0">
                <a:moveTo>
                  <a:pt x="0" y="1"/>
                </a:moveTo>
                <a:lnTo>
                  <a:pt x="0" y="12645"/>
                </a:lnTo>
                <a:lnTo>
                  <a:pt x="9291" y="12645"/>
                </a:lnTo>
                <a:lnTo>
                  <a:pt x="9291" y="1"/>
                </a:lnTo>
                <a:close/>
              </a:path>
            </a:pathLst>
          </a:custGeom>
          <a:solidFill>
            <a:srgbClr val="FDB9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3176;p70">
            <a:extLst>
              <a:ext uri="{FF2B5EF4-FFF2-40B4-BE49-F238E27FC236}">
                <a16:creationId xmlns:a16="http://schemas.microsoft.com/office/drawing/2014/main" xmlns="" id="{4A35BD12-0273-46F5-AE97-E1F1BC2E9A3B}"/>
              </a:ext>
            </a:extLst>
          </p:cNvPr>
          <p:cNvSpPr/>
          <p:nvPr/>
        </p:nvSpPr>
        <p:spPr>
          <a:xfrm>
            <a:off x="7177575" y="3778102"/>
            <a:ext cx="45719" cy="370355"/>
          </a:xfrm>
          <a:custGeom>
            <a:avLst/>
            <a:gdLst/>
            <a:ahLst/>
            <a:cxnLst/>
            <a:rect l="l" t="t" r="r" b="b"/>
            <a:pathLst>
              <a:path w="781" h="12646" extrusionOk="0">
                <a:moveTo>
                  <a:pt x="1" y="1"/>
                </a:moveTo>
                <a:lnTo>
                  <a:pt x="1" y="12645"/>
                </a:lnTo>
                <a:lnTo>
                  <a:pt x="781" y="12645"/>
                </a:lnTo>
                <a:lnTo>
                  <a:pt x="781" y="1"/>
                </a:lnTo>
                <a:close/>
              </a:path>
            </a:pathLst>
          </a:custGeom>
          <a:solidFill>
            <a:srgbClr val="FEA9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3177;p70">
            <a:extLst>
              <a:ext uri="{FF2B5EF4-FFF2-40B4-BE49-F238E27FC236}">
                <a16:creationId xmlns:a16="http://schemas.microsoft.com/office/drawing/2014/main" xmlns="" id="{EF2CFDDA-4F76-4272-879B-C0FB028FAD8B}"/>
              </a:ext>
            </a:extLst>
          </p:cNvPr>
          <p:cNvSpPr/>
          <p:nvPr/>
        </p:nvSpPr>
        <p:spPr>
          <a:xfrm>
            <a:off x="7006069" y="3876277"/>
            <a:ext cx="253377" cy="208109"/>
          </a:xfrm>
          <a:custGeom>
            <a:avLst/>
            <a:gdLst/>
            <a:ahLst/>
            <a:cxnLst/>
            <a:rect l="l" t="t" r="r" b="b"/>
            <a:pathLst>
              <a:path w="7103" h="7106" extrusionOk="0">
                <a:moveTo>
                  <a:pt x="3550" y="1"/>
                </a:moveTo>
                <a:cubicBezTo>
                  <a:pt x="1590" y="1"/>
                  <a:pt x="1" y="1593"/>
                  <a:pt x="1" y="3553"/>
                </a:cubicBezTo>
                <a:cubicBezTo>
                  <a:pt x="1" y="5513"/>
                  <a:pt x="1590" y="7106"/>
                  <a:pt x="3550" y="7106"/>
                </a:cubicBezTo>
                <a:cubicBezTo>
                  <a:pt x="5513" y="7106"/>
                  <a:pt x="7103" y="5513"/>
                  <a:pt x="7103" y="3553"/>
                </a:cubicBezTo>
                <a:cubicBezTo>
                  <a:pt x="7103" y="1593"/>
                  <a:pt x="5513" y="1"/>
                  <a:pt x="3550" y="1"/>
                </a:cubicBezTo>
                <a:close/>
              </a:path>
            </a:pathLst>
          </a:custGeom>
          <a:solidFill>
            <a:srgbClr val="FE77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3178;p70">
            <a:extLst>
              <a:ext uri="{FF2B5EF4-FFF2-40B4-BE49-F238E27FC236}">
                <a16:creationId xmlns:a16="http://schemas.microsoft.com/office/drawing/2014/main" xmlns="" id="{E815B3BF-D6CB-4E2A-9A3A-2D817B67E631}"/>
              </a:ext>
            </a:extLst>
          </p:cNvPr>
          <p:cNvSpPr/>
          <p:nvPr/>
        </p:nvSpPr>
        <p:spPr>
          <a:xfrm>
            <a:off x="7031350" y="3889521"/>
            <a:ext cx="214388" cy="194842"/>
          </a:xfrm>
          <a:custGeom>
            <a:avLst/>
            <a:gdLst/>
            <a:ahLst/>
            <a:cxnLst/>
            <a:rect l="l" t="t" r="r" b="b"/>
            <a:pathLst>
              <a:path w="6010" h="6653" extrusionOk="0">
                <a:moveTo>
                  <a:pt x="4188" y="0"/>
                </a:moveTo>
                <a:lnTo>
                  <a:pt x="4188" y="0"/>
                </a:lnTo>
                <a:cubicBezTo>
                  <a:pt x="5480" y="1235"/>
                  <a:pt x="5652" y="3237"/>
                  <a:pt x="4589" y="4676"/>
                </a:cubicBezTo>
                <a:cubicBezTo>
                  <a:pt x="3897" y="5610"/>
                  <a:pt x="2825" y="6116"/>
                  <a:pt x="1730" y="6116"/>
                </a:cubicBezTo>
                <a:cubicBezTo>
                  <a:pt x="1141" y="6116"/>
                  <a:pt x="547" y="5970"/>
                  <a:pt x="1" y="5666"/>
                </a:cubicBezTo>
                <a:lnTo>
                  <a:pt x="1" y="5666"/>
                </a:lnTo>
                <a:cubicBezTo>
                  <a:pt x="676" y="6312"/>
                  <a:pt x="1561" y="6652"/>
                  <a:pt x="2459" y="6652"/>
                </a:cubicBezTo>
                <a:cubicBezTo>
                  <a:pt x="2929" y="6652"/>
                  <a:pt x="3402" y="6559"/>
                  <a:pt x="3851" y="6368"/>
                </a:cubicBezTo>
                <a:cubicBezTo>
                  <a:pt x="5161" y="5808"/>
                  <a:pt x="6010" y="4522"/>
                  <a:pt x="6010" y="3101"/>
                </a:cubicBezTo>
                <a:cubicBezTo>
                  <a:pt x="6010" y="1813"/>
                  <a:pt x="5314" y="626"/>
                  <a:pt x="4188" y="0"/>
                </a:cubicBezTo>
                <a:close/>
              </a:path>
            </a:pathLst>
          </a:custGeom>
          <a:solidFill>
            <a:srgbClr val="F46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3179;p70">
            <a:extLst>
              <a:ext uri="{FF2B5EF4-FFF2-40B4-BE49-F238E27FC236}">
                <a16:creationId xmlns:a16="http://schemas.microsoft.com/office/drawing/2014/main" xmlns="" id="{17AC07A6-8877-487F-839F-FCA5602F6FEE}"/>
              </a:ext>
            </a:extLst>
          </p:cNvPr>
          <p:cNvSpPr/>
          <p:nvPr/>
        </p:nvSpPr>
        <p:spPr>
          <a:xfrm>
            <a:off x="7088249" y="3938561"/>
            <a:ext cx="67135" cy="57167"/>
          </a:xfrm>
          <a:custGeom>
            <a:avLst/>
            <a:gdLst/>
            <a:ahLst/>
            <a:cxnLst/>
            <a:rect l="l" t="t" r="r" b="b"/>
            <a:pathLst>
              <a:path w="1882" h="1952" extrusionOk="0">
                <a:moveTo>
                  <a:pt x="409" y="0"/>
                </a:moveTo>
                <a:cubicBezTo>
                  <a:pt x="189" y="0"/>
                  <a:pt x="0" y="177"/>
                  <a:pt x="0" y="408"/>
                </a:cubicBezTo>
                <a:lnTo>
                  <a:pt x="0" y="1546"/>
                </a:lnTo>
                <a:cubicBezTo>
                  <a:pt x="0" y="1781"/>
                  <a:pt x="195" y="1951"/>
                  <a:pt x="408" y="1951"/>
                </a:cubicBezTo>
                <a:cubicBezTo>
                  <a:pt x="473" y="1951"/>
                  <a:pt x="539" y="1935"/>
                  <a:pt x="603" y="1901"/>
                </a:cubicBezTo>
                <a:lnTo>
                  <a:pt x="1599" y="1356"/>
                </a:lnTo>
                <a:cubicBezTo>
                  <a:pt x="1828" y="1233"/>
                  <a:pt x="1882" y="929"/>
                  <a:pt x="1713" y="730"/>
                </a:cubicBezTo>
                <a:cubicBezTo>
                  <a:pt x="1394" y="369"/>
                  <a:pt x="970" y="116"/>
                  <a:pt x="500" y="10"/>
                </a:cubicBezTo>
                <a:cubicBezTo>
                  <a:pt x="470" y="3"/>
                  <a:pt x="439" y="0"/>
                  <a:pt x="409" y="0"/>
                </a:cubicBezTo>
                <a:close/>
              </a:path>
            </a:pathLst>
          </a:custGeom>
          <a:solidFill>
            <a:srgbClr val="FEDB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3180;p70">
            <a:extLst>
              <a:ext uri="{FF2B5EF4-FFF2-40B4-BE49-F238E27FC236}">
                <a16:creationId xmlns:a16="http://schemas.microsoft.com/office/drawing/2014/main" xmlns="" id="{4F842C67-61A6-49EA-B48F-C980146F6F38}"/>
              </a:ext>
            </a:extLst>
          </p:cNvPr>
          <p:cNvSpPr/>
          <p:nvPr/>
        </p:nvSpPr>
        <p:spPr>
          <a:xfrm>
            <a:off x="7044649" y="3938561"/>
            <a:ext cx="67171" cy="57167"/>
          </a:xfrm>
          <a:custGeom>
            <a:avLst/>
            <a:gdLst/>
            <a:ahLst/>
            <a:cxnLst/>
            <a:rect l="l" t="t" r="r" b="b"/>
            <a:pathLst>
              <a:path w="1883" h="1952" extrusionOk="0">
                <a:moveTo>
                  <a:pt x="1476" y="0"/>
                </a:moveTo>
                <a:cubicBezTo>
                  <a:pt x="1447" y="0"/>
                  <a:pt x="1416" y="3"/>
                  <a:pt x="1386" y="10"/>
                </a:cubicBezTo>
                <a:cubicBezTo>
                  <a:pt x="916" y="116"/>
                  <a:pt x="488" y="369"/>
                  <a:pt x="172" y="730"/>
                </a:cubicBezTo>
                <a:cubicBezTo>
                  <a:pt x="1" y="929"/>
                  <a:pt x="55" y="1233"/>
                  <a:pt x="287" y="1356"/>
                </a:cubicBezTo>
                <a:lnTo>
                  <a:pt x="1280" y="1901"/>
                </a:lnTo>
                <a:cubicBezTo>
                  <a:pt x="1343" y="1935"/>
                  <a:pt x="1410" y="1951"/>
                  <a:pt x="1475" y="1951"/>
                </a:cubicBezTo>
                <a:cubicBezTo>
                  <a:pt x="1688" y="1951"/>
                  <a:pt x="1882" y="1781"/>
                  <a:pt x="1882" y="1546"/>
                </a:cubicBezTo>
                <a:lnTo>
                  <a:pt x="1882" y="408"/>
                </a:lnTo>
                <a:cubicBezTo>
                  <a:pt x="1882" y="177"/>
                  <a:pt x="1696" y="0"/>
                  <a:pt x="1476" y="0"/>
                </a:cubicBezTo>
                <a:close/>
              </a:path>
            </a:pathLst>
          </a:custGeom>
          <a:solidFill>
            <a:srgbClr val="FEDB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3181;p70">
            <a:extLst>
              <a:ext uri="{FF2B5EF4-FFF2-40B4-BE49-F238E27FC236}">
                <a16:creationId xmlns:a16="http://schemas.microsoft.com/office/drawing/2014/main" xmlns="" id="{D0BEA15C-6C41-4E27-A733-EA2ED411D1A0}"/>
              </a:ext>
            </a:extLst>
          </p:cNvPr>
          <p:cNvSpPr/>
          <p:nvPr/>
        </p:nvSpPr>
        <p:spPr>
          <a:xfrm>
            <a:off x="7088179" y="3996685"/>
            <a:ext cx="67135" cy="57167"/>
          </a:xfrm>
          <a:custGeom>
            <a:avLst/>
            <a:gdLst/>
            <a:ahLst/>
            <a:cxnLst/>
            <a:rect l="l" t="t" r="r" b="b"/>
            <a:pathLst>
              <a:path w="1882" h="1952" extrusionOk="0">
                <a:moveTo>
                  <a:pt x="408" y="0"/>
                </a:moveTo>
                <a:cubicBezTo>
                  <a:pt x="195" y="0"/>
                  <a:pt x="0" y="170"/>
                  <a:pt x="0" y="406"/>
                </a:cubicBezTo>
                <a:lnTo>
                  <a:pt x="0" y="1544"/>
                </a:lnTo>
                <a:cubicBezTo>
                  <a:pt x="0" y="1774"/>
                  <a:pt x="189" y="1951"/>
                  <a:pt x="409" y="1951"/>
                </a:cubicBezTo>
                <a:cubicBezTo>
                  <a:pt x="439" y="1951"/>
                  <a:pt x="470" y="1948"/>
                  <a:pt x="500" y="1941"/>
                </a:cubicBezTo>
                <a:cubicBezTo>
                  <a:pt x="970" y="1836"/>
                  <a:pt x="1394" y="1583"/>
                  <a:pt x="1713" y="1221"/>
                </a:cubicBezTo>
                <a:cubicBezTo>
                  <a:pt x="1882" y="1026"/>
                  <a:pt x="1831" y="722"/>
                  <a:pt x="1602" y="595"/>
                </a:cubicBezTo>
                <a:lnTo>
                  <a:pt x="603" y="50"/>
                </a:lnTo>
                <a:cubicBezTo>
                  <a:pt x="539" y="16"/>
                  <a:pt x="473" y="0"/>
                  <a:pt x="408" y="0"/>
                </a:cubicBezTo>
                <a:close/>
              </a:path>
            </a:pathLst>
          </a:custGeom>
          <a:solidFill>
            <a:srgbClr val="FEDB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3182;p70">
            <a:extLst>
              <a:ext uri="{FF2B5EF4-FFF2-40B4-BE49-F238E27FC236}">
                <a16:creationId xmlns:a16="http://schemas.microsoft.com/office/drawing/2014/main" xmlns="" id="{D5E9D20F-DE0D-480B-B404-822B6E7C75DE}"/>
              </a:ext>
            </a:extLst>
          </p:cNvPr>
          <p:cNvSpPr/>
          <p:nvPr/>
        </p:nvSpPr>
        <p:spPr>
          <a:xfrm>
            <a:off x="7044649" y="3996690"/>
            <a:ext cx="67171" cy="57139"/>
          </a:xfrm>
          <a:custGeom>
            <a:avLst/>
            <a:gdLst/>
            <a:ahLst/>
            <a:cxnLst/>
            <a:rect l="l" t="t" r="r" b="b"/>
            <a:pathLst>
              <a:path w="1883" h="1951" extrusionOk="0">
                <a:moveTo>
                  <a:pt x="1475" y="0"/>
                </a:moveTo>
                <a:cubicBezTo>
                  <a:pt x="1410" y="0"/>
                  <a:pt x="1343" y="16"/>
                  <a:pt x="1280" y="50"/>
                </a:cubicBezTo>
                <a:lnTo>
                  <a:pt x="287" y="595"/>
                </a:lnTo>
                <a:cubicBezTo>
                  <a:pt x="58" y="719"/>
                  <a:pt x="1" y="1023"/>
                  <a:pt x="172" y="1221"/>
                </a:cubicBezTo>
                <a:cubicBezTo>
                  <a:pt x="491" y="1583"/>
                  <a:pt x="916" y="1833"/>
                  <a:pt x="1386" y="1941"/>
                </a:cubicBezTo>
                <a:cubicBezTo>
                  <a:pt x="1416" y="1948"/>
                  <a:pt x="1445" y="1951"/>
                  <a:pt x="1475" y="1951"/>
                </a:cubicBezTo>
                <a:cubicBezTo>
                  <a:pt x="1693" y="1951"/>
                  <a:pt x="1882" y="1772"/>
                  <a:pt x="1882" y="1544"/>
                </a:cubicBezTo>
                <a:lnTo>
                  <a:pt x="1882" y="406"/>
                </a:lnTo>
                <a:cubicBezTo>
                  <a:pt x="1882" y="170"/>
                  <a:pt x="1688" y="0"/>
                  <a:pt x="1475" y="0"/>
                </a:cubicBezTo>
                <a:close/>
              </a:path>
            </a:pathLst>
          </a:custGeom>
          <a:solidFill>
            <a:srgbClr val="FEDB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3183;p70">
            <a:extLst>
              <a:ext uri="{FF2B5EF4-FFF2-40B4-BE49-F238E27FC236}">
                <a16:creationId xmlns:a16="http://schemas.microsoft.com/office/drawing/2014/main" xmlns="" id="{D578AE36-9431-483F-A098-A0139731D109}"/>
              </a:ext>
            </a:extLst>
          </p:cNvPr>
          <p:cNvSpPr/>
          <p:nvPr/>
        </p:nvSpPr>
        <p:spPr>
          <a:xfrm>
            <a:off x="7096737" y="3969040"/>
            <a:ext cx="70809" cy="54883"/>
          </a:xfrm>
          <a:custGeom>
            <a:avLst/>
            <a:gdLst/>
            <a:ahLst/>
            <a:cxnLst/>
            <a:rect l="l" t="t" r="r" b="b"/>
            <a:pathLst>
              <a:path w="1985" h="1874" extrusionOk="0">
                <a:moveTo>
                  <a:pt x="1439" y="0"/>
                </a:moveTo>
                <a:cubicBezTo>
                  <a:pt x="1373" y="0"/>
                  <a:pt x="1306" y="16"/>
                  <a:pt x="1244" y="50"/>
                </a:cubicBezTo>
                <a:lnTo>
                  <a:pt x="284" y="577"/>
                </a:lnTo>
                <a:cubicBezTo>
                  <a:pt x="1" y="730"/>
                  <a:pt x="1" y="1137"/>
                  <a:pt x="284" y="1293"/>
                </a:cubicBezTo>
                <a:lnTo>
                  <a:pt x="1253" y="1823"/>
                </a:lnTo>
                <a:cubicBezTo>
                  <a:pt x="1315" y="1857"/>
                  <a:pt x="1381" y="1873"/>
                  <a:pt x="1446" y="1873"/>
                </a:cubicBezTo>
                <a:cubicBezTo>
                  <a:pt x="1612" y="1873"/>
                  <a:pt x="1771" y="1772"/>
                  <a:pt x="1831" y="1603"/>
                </a:cubicBezTo>
                <a:cubicBezTo>
                  <a:pt x="1985" y="1173"/>
                  <a:pt x="1982" y="703"/>
                  <a:pt x="1828" y="276"/>
                </a:cubicBezTo>
                <a:cubicBezTo>
                  <a:pt x="1767" y="105"/>
                  <a:pt x="1607" y="0"/>
                  <a:pt x="1439" y="0"/>
                </a:cubicBezTo>
                <a:close/>
              </a:path>
            </a:pathLst>
          </a:custGeom>
          <a:solidFill>
            <a:srgbClr val="FEDB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3184;p70">
            <a:extLst>
              <a:ext uri="{FF2B5EF4-FFF2-40B4-BE49-F238E27FC236}">
                <a16:creationId xmlns:a16="http://schemas.microsoft.com/office/drawing/2014/main" xmlns="" id="{8F50FA3A-BD3E-4BA2-8010-B8CA7DB68D32}"/>
              </a:ext>
            </a:extLst>
          </p:cNvPr>
          <p:cNvSpPr/>
          <p:nvPr/>
        </p:nvSpPr>
        <p:spPr>
          <a:xfrm>
            <a:off x="7033802" y="3969040"/>
            <a:ext cx="70702" cy="54883"/>
          </a:xfrm>
          <a:custGeom>
            <a:avLst/>
            <a:gdLst/>
            <a:ahLst/>
            <a:cxnLst/>
            <a:rect l="l" t="t" r="r" b="b"/>
            <a:pathLst>
              <a:path w="1982" h="1874" extrusionOk="0">
                <a:moveTo>
                  <a:pt x="543" y="0"/>
                </a:moveTo>
                <a:cubicBezTo>
                  <a:pt x="375" y="0"/>
                  <a:pt x="215" y="105"/>
                  <a:pt x="157" y="276"/>
                </a:cubicBezTo>
                <a:cubicBezTo>
                  <a:pt x="0" y="703"/>
                  <a:pt x="0" y="1173"/>
                  <a:pt x="151" y="1603"/>
                </a:cubicBezTo>
                <a:cubicBezTo>
                  <a:pt x="211" y="1772"/>
                  <a:pt x="370" y="1873"/>
                  <a:pt x="536" y="1873"/>
                </a:cubicBezTo>
                <a:cubicBezTo>
                  <a:pt x="602" y="1873"/>
                  <a:pt x="669" y="1857"/>
                  <a:pt x="732" y="1823"/>
                </a:cubicBezTo>
                <a:lnTo>
                  <a:pt x="729" y="1823"/>
                </a:lnTo>
                <a:lnTo>
                  <a:pt x="1701" y="1293"/>
                </a:lnTo>
                <a:cubicBezTo>
                  <a:pt x="1981" y="1137"/>
                  <a:pt x="1981" y="730"/>
                  <a:pt x="1701" y="577"/>
                </a:cubicBezTo>
                <a:lnTo>
                  <a:pt x="738" y="50"/>
                </a:lnTo>
                <a:cubicBezTo>
                  <a:pt x="675" y="16"/>
                  <a:pt x="609" y="0"/>
                  <a:pt x="543" y="0"/>
                </a:cubicBezTo>
                <a:close/>
              </a:path>
            </a:pathLst>
          </a:custGeom>
          <a:solidFill>
            <a:srgbClr val="FEDB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3185;p70">
            <a:extLst>
              <a:ext uri="{FF2B5EF4-FFF2-40B4-BE49-F238E27FC236}">
                <a16:creationId xmlns:a16="http://schemas.microsoft.com/office/drawing/2014/main" xmlns="" id="{A2DE05E7-9668-4507-831D-6DE64035A508}"/>
              </a:ext>
            </a:extLst>
          </p:cNvPr>
          <p:cNvSpPr/>
          <p:nvPr/>
        </p:nvSpPr>
        <p:spPr>
          <a:xfrm>
            <a:off x="7071457" y="3966589"/>
            <a:ext cx="51688" cy="52337"/>
          </a:xfrm>
          <a:custGeom>
            <a:avLst/>
            <a:gdLst/>
            <a:ahLst/>
            <a:cxnLst/>
            <a:rect l="l" t="t" r="r" b="b"/>
            <a:pathLst>
              <a:path w="1449" h="1449" extrusionOk="0">
                <a:moveTo>
                  <a:pt x="723" y="1"/>
                </a:moveTo>
                <a:cubicBezTo>
                  <a:pt x="323" y="1"/>
                  <a:pt x="1" y="326"/>
                  <a:pt x="1" y="726"/>
                </a:cubicBezTo>
                <a:cubicBezTo>
                  <a:pt x="1" y="1127"/>
                  <a:pt x="323" y="1449"/>
                  <a:pt x="723" y="1449"/>
                </a:cubicBezTo>
                <a:cubicBezTo>
                  <a:pt x="1124" y="1449"/>
                  <a:pt x="1449" y="1127"/>
                  <a:pt x="1449" y="726"/>
                </a:cubicBezTo>
                <a:cubicBezTo>
                  <a:pt x="1449" y="326"/>
                  <a:pt x="1124" y="1"/>
                  <a:pt x="723" y="1"/>
                </a:cubicBezTo>
                <a:close/>
              </a:path>
            </a:pathLst>
          </a:custGeom>
          <a:solidFill>
            <a:srgbClr val="FE97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3186;p70">
            <a:extLst>
              <a:ext uri="{FF2B5EF4-FFF2-40B4-BE49-F238E27FC236}">
                <a16:creationId xmlns:a16="http://schemas.microsoft.com/office/drawing/2014/main" xmlns="" id="{C441C54D-F0C4-4BB5-9769-6CA670237847}"/>
              </a:ext>
            </a:extLst>
          </p:cNvPr>
          <p:cNvSpPr/>
          <p:nvPr/>
        </p:nvSpPr>
        <p:spPr>
          <a:xfrm>
            <a:off x="7074047" y="3966636"/>
            <a:ext cx="47694" cy="52337"/>
          </a:xfrm>
          <a:custGeom>
            <a:avLst/>
            <a:gdLst/>
            <a:ahLst/>
            <a:cxnLst/>
            <a:rect l="l" t="t" r="r" b="b"/>
            <a:pathLst>
              <a:path w="1337" h="1439" extrusionOk="0">
                <a:moveTo>
                  <a:pt x="738" y="1"/>
                </a:moveTo>
                <a:lnTo>
                  <a:pt x="738" y="1"/>
                </a:lnTo>
                <a:cubicBezTo>
                  <a:pt x="1045" y="482"/>
                  <a:pt x="699" y="1115"/>
                  <a:pt x="127" y="1115"/>
                </a:cubicBezTo>
                <a:cubicBezTo>
                  <a:pt x="85" y="1115"/>
                  <a:pt x="42" y="1112"/>
                  <a:pt x="0" y="1102"/>
                </a:cubicBezTo>
                <a:lnTo>
                  <a:pt x="0" y="1102"/>
                </a:lnTo>
                <a:cubicBezTo>
                  <a:pt x="137" y="1315"/>
                  <a:pt x="370" y="1438"/>
                  <a:pt x="612" y="1438"/>
                </a:cubicBezTo>
                <a:cubicBezTo>
                  <a:pt x="679" y="1438"/>
                  <a:pt x="747" y="1429"/>
                  <a:pt x="813" y="1410"/>
                </a:cubicBezTo>
                <a:cubicBezTo>
                  <a:pt x="1123" y="1319"/>
                  <a:pt x="1337" y="1036"/>
                  <a:pt x="1337" y="714"/>
                </a:cubicBezTo>
                <a:cubicBezTo>
                  <a:pt x="1337" y="362"/>
                  <a:pt x="1084" y="64"/>
                  <a:pt x="738" y="1"/>
                </a:cubicBezTo>
                <a:close/>
              </a:path>
            </a:pathLst>
          </a:custGeom>
          <a:solidFill>
            <a:srgbClr val="FE86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9777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2341C34-9109-40BC-99D8-24469ABA26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27" t="4291" r="67574" b="59417"/>
          <a:stretch/>
        </p:blipFill>
        <p:spPr>
          <a:xfrm>
            <a:off x="478794" y="602511"/>
            <a:ext cx="2349466" cy="29292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xmlns="" id="{84DE171D-254A-4DCF-B7EB-6F62B2A327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387746"/>
              </p:ext>
            </p:extLst>
          </p:nvPr>
        </p:nvGraphicFramePr>
        <p:xfrm>
          <a:off x="3097617" y="922003"/>
          <a:ext cx="2693581" cy="22902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8999">
                  <a:extLst>
                    <a:ext uri="{9D8B030D-6E8A-4147-A177-3AD203B41FA5}">
                      <a16:colId xmlns:a16="http://schemas.microsoft.com/office/drawing/2014/main" xmlns="" val="1725566355"/>
                    </a:ext>
                  </a:extLst>
                </a:gridCol>
                <a:gridCol w="1344582">
                  <a:extLst>
                    <a:ext uri="{9D8B030D-6E8A-4147-A177-3AD203B41FA5}">
                      <a16:colId xmlns:a16="http://schemas.microsoft.com/office/drawing/2014/main" xmlns="" val="1728723052"/>
                    </a:ext>
                  </a:extLst>
                </a:gridCol>
              </a:tblGrid>
              <a:tr h="27143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Londrina Solid" panose="020B060402020202020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Londrina Solid" panose="020B0604020202020204" charset="0"/>
                        </a:rPr>
                        <a:t>Ads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81372435"/>
                  </a:ext>
                </a:extLst>
              </a:tr>
              <a:tr h="27143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Londrina Solid" panose="020B0604020202020204" charset="0"/>
                        </a:rPr>
                        <a:t>2</a:t>
                      </a:r>
                      <a:endParaRPr lang="en-IN" dirty="0">
                        <a:solidFill>
                          <a:schemeClr val="tx1"/>
                        </a:solidFill>
                        <a:latin typeface="Londrina Soli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  <a:latin typeface="Londrina Solid" panose="020B0604020202020204" charset="0"/>
                        </a:rPr>
                        <a:t>employeeinfo</a:t>
                      </a:r>
                      <a:endParaRPr lang="en-IN" dirty="0">
                        <a:solidFill>
                          <a:schemeClr val="tx1"/>
                        </a:solidFill>
                        <a:latin typeface="Londrina Soli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4632915"/>
                  </a:ext>
                </a:extLst>
              </a:tr>
              <a:tr h="27143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Londrina Solid" panose="020B0604020202020204" charset="0"/>
                        </a:rPr>
                        <a:t>3</a:t>
                      </a:r>
                      <a:endParaRPr lang="en-IN" dirty="0">
                        <a:solidFill>
                          <a:schemeClr val="tx1"/>
                        </a:solidFill>
                        <a:latin typeface="Londrina Soli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Londrina Solid" panose="020B0604020202020204" charset="0"/>
                        </a:rPr>
                        <a:t>Grocery</a:t>
                      </a:r>
                      <a:endParaRPr lang="en-IN" dirty="0">
                        <a:solidFill>
                          <a:schemeClr val="tx1"/>
                        </a:solidFill>
                        <a:latin typeface="Londrina Soli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808772"/>
                  </a:ext>
                </a:extLst>
              </a:tr>
              <a:tr h="27143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Londrina Solid" panose="020B0604020202020204" charset="0"/>
                        </a:rPr>
                        <a:t>4</a:t>
                      </a:r>
                      <a:endParaRPr lang="en-IN" dirty="0">
                        <a:solidFill>
                          <a:schemeClr val="tx1"/>
                        </a:solidFill>
                        <a:latin typeface="Londrina Soli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Londrina Solid" panose="020B0604020202020204" charset="0"/>
                        </a:rPr>
                        <a:t>Menu</a:t>
                      </a:r>
                      <a:endParaRPr lang="en-IN" dirty="0">
                        <a:solidFill>
                          <a:schemeClr val="tx1"/>
                        </a:solidFill>
                        <a:latin typeface="Londrina Soli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1533001"/>
                  </a:ext>
                </a:extLst>
              </a:tr>
              <a:tr h="27143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Londrina Solid" panose="020B0604020202020204" charset="0"/>
                        </a:rPr>
                        <a:t>5</a:t>
                      </a:r>
                      <a:endParaRPr lang="en-IN" dirty="0">
                        <a:solidFill>
                          <a:schemeClr val="tx1"/>
                        </a:solidFill>
                        <a:latin typeface="Londrina Soli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  <a:latin typeface="Londrina Solid" panose="020B0604020202020204" charset="0"/>
                        </a:rPr>
                        <a:t>Monthlybill</a:t>
                      </a:r>
                      <a:endParaRPr lang="en-IN" dirty="0">
                        <a:solidFill>
                          <a:schemeClr val="tx1"/>
                        </a:solidFill>
                        <a:latin typeface="Londrina Soli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36837374"/>
                  </a:ext>
                </a:extLst>
              </a:tr>
              <a:tr h="27143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Londrina Solid" panose="020B0604020202020204" charset="0"/>
                        </a:rPr>
                        <a:t>6</a:t>
                      </a:r>
                      <a:endParaRPr lang="en-IN" dirty="0">
                        <a:solidFill>
                          <a:schemeClr val="tx1"/>
                        </a:solidFill>
                        <a:latin typeface="Londrina Soli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Londrina Solid" panose="020B0604020202020204" charset="0"/>
                        </a:rPr>
                        <a:t>Orders</a:t>
                      </a:r>
                      <a:endParaRPr lang="en-IN" dirty="0">
                        <a:solidFill>
                          <a:schemeClr val="tx1"/>
                        </a:solidFill>
                        <a:latin typeface="Londrina Soli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0058957"/>
                  </a:ext>
                </a:extLst>
              </a:tr>
              <a:tr h="46143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Londrina Solid" panose="020B0604020202020204" charset="0"/>
                        </a:rPr>
                        <a:t>7</a:t>
                      </a:r>
                      <a:endParaRPr lang="en-IN" dirty="0">
                        <a:solidFill>
                          <a:schemeClr val="tx1"/>
                        </a:solidFill>
                        <a:latin typeface="Londrina Soli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  <a:latin typeface="Londrina Solid" panose="020B0604020202020204" charset="0"/>
                        </a:rPr>
                        <a:t>Initialinvestment</a:t>
                      </a:r>
                      <a:endParaRPr lang="en-IN" dirty="0">
                        <a:solidFill>
                          <a:schemeClr val="tx1"/>
                        </a:solidFill>
                        <a:latin typeface="Londrina Soli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7438773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DAA0854-810B-4676-A011-2C69FB23712B}"/>
              </a:ext>
            </a:extLst>
          </p:cNvPr>
          <p:cNvSpPr txBox="1"/>
          <p:nvPr/>
        </p:nvSpPr>
        <p:spPr>
          <a:xfrm>
            <a:off x="3501655" y="602511"/>
            <a:ext cx="1885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Londrina Solid" panose="020B0604020202020204" charset="0"/>
              </a:rPr>
              <a:t>Master table</a:t>
            </a:r>
            <a:endParaRPr lang="en-IN" dirty="0">
              <a:solidFill>
                <a:schemeClr val="tx1"/>
              </a:solidFill>
              <a:latin typeface="Londrina Solid" panose="020B060402020202020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170596A-5628-4CEB-A23E-B0711AEEC165}"/>
              </a:ext>
            </a:extLst>
          </p:cNvPr>
          <p:cNvSpPr txBox="1"/>
          <p:nvPr/>
        </p:nvSpPr>
        <p:spPr>
          <a:xfrm>
            <a:off x="2881422" y="3716583"/>
            <a:ext cx="1977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Londrina Solid" panose="020B0604020202020204" charset="0"/>
              </a:rPr>
              <a:t>Transaction table</a:t>
            </a:r>
            <a:endParaRPr lang="en-IN" dirty="0">
              <a:solidFill>
                <a:schemeClr val="tx1"/>
              </a:solidFill>
              <a:latin typeface="Londrina Solid" panose="020B0604020202020204" charset="0"/>
            </a:endParaRP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xmlns="" id="{F2739C08-F402-41FF-96D8-5F7B97BECF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358151"/>
              </p:ext>
            </p:extLst>
          </p:nvPr>
        </p:nvGraphicFramePr>
        <p:xfrm>
          <a:off x="2523459" y="4036077"/>
          <a:ext cx="2693582" cy="370840"/>
        </p:xfrm>
        <a:graphic>
          <a:graphicData uri="http://schemas.openxmlformats.org/drawingml/2006/table">
            <a:tbl>
              <a:tblPr firstRow="1" bandRow="1">
                <a:tableStyleId>{994AEAF1-BB59-4D13-AC57-8CFFD315D440}</a:tableStyleId>
              </a:tblPr>
              <a:tblGrid>
                <a:gridCol w="1346791">
                  <a:extLst>
                    <a:ext uri="{9D8B030D-6E8A-4147-A177-3AD203B41FA5}">
                      <a16:colId xmlns:a16="http://schemas.microsoft.com/office/drawing/2014/main" xmlns="" val="535008702"/>
                    </a:ext>
                  </a:extLst>
                </a:gridCol>
                <a:gridCol w="1346791">
                  <a:extLst>
                    <a:ext uri="{9D8B030D-6E8A-4147-A177-3AD203B41FA5}">
                      <a16:colId xmlns:a16="http://schemas.microsoft.com/office/drawing/2014/main" xmlns="" val="2591432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Londrina Solid" panose="020B0604020202020204" charset="0"/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  <a:latin typeface="Londrina Solid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  <a:latin typeface="Londrina Solid" panose="020B0604020202020204" charset="0"/>
                        </a:rPr>
                        <a:t>adsplatform</a:t>
                      </a:r>
                      <a:endParaRPr lang="en-IN" dirty="0">
                        <a:solidFill>
                          <a:schemeClr val="tx1"/>
                        </a:solidFill>
                        <a:latin typeface="Londrina Solid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69757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5683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73003258-6C72-4FC4-AD59-B8CBF34DA9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48" t="14409" r="50081" b="49727"/>
          <a:stretch/>
        </p:blipFill>
        <p:spPr>
          <a:xfrm>
            <a:off x="1743740" y="255180"/>
            <a:ext cx="3565451" cy="20822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C620398-0494-4259-B4B3-FE91B9A08B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47" t="14111" r="72582" b="57599"/>
          <a:stretch/>
        </p:blipFill>
        <p:spPr>
          <a:xfrm>
            <a:off x="5791200" y="2866571"/>
            <a:ext cx="2300514" cy="18270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E367A4-87D5-4F73-99AF-C669D0BB525E}"/>
              </a:ext>
            </a:extLst>
          </p:cNvPr>
          <p:cNvSpPr txBox="1"/>
          <p:nvPr/>
        </p:nvSpPr>
        <p:spPr>
          <a:xfrm>
            <a:off x="5791200" y="554122"/>
            <a:ext cx="247628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Londrina Solid" panose="020B0604020202020204" charset="0"/>
              </a:rPr>
              <a:t>Here is the table covering the advertising section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Londrina Solid" panose="020B0604020202020204" charset="0"/>
              </a:rPr>
              <a:t>of the restaurant. It shows the various platforms on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Londrina Solid" panose="020B0604020202020204" charset="0"/>
              </a:rPr>
              <a:t>which we have placed our ads offering various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Londrina Solid" panose="020B0604020202020204" charset="0"/>
              </a:rPr>
              <a:t>offers to our customers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4360110-B100-409C-A68A-EB57024A6B96}"/>
              </a:ext>
            </a:extLst>
          </p:cNvPr>
          <p:cNvSpPr txBox="1"/>
          <p:nvPr/>
        </p:nvSpPr>
        <p:spPr>
          <a:xfrm>
            <a:off x="1901371" y="3308590"/>
            <a:ext cx="369810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</a:rPr>
              <a:t>select sum(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</a:rPr>
              <a:t>adsplatform.cost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</a:rPr>
              <a:t>) as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</a:rPr>
              <a:t>adsCost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</a:rPr>
              <a:t>from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</a:rPr>
              <a:t>adsplatform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</a:rPr>
              <a:t>, ads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</a:rPr>
              <a:t>where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</a:rPr>
              <a:t>ads.platformID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</a:rPr>
              <a:t>adsplatform.platformID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</a:rPr>
              <a:t>; </a:t>
            </a:r>
          </a:p>
          <a:p>
            <a:endParaRPr lang="en-US" sz="14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759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E68F14B6-1F97-4C18-A512-1D361EA14E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04" t="13971" r="60286" b="51039"/>
          <a:stretch/>
        </p:blipFill>
        <p:spPr>
          <a:xfrm>
            <a:off x="3940629" y="399142"/>
            <a:ext cx="3771520" cy="26772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4F6A44E-86B0-4E4E-B07A-9C352B80D33E}"/>
              </a:ext>
            </a:extLst>
          </p:cNvPr>
          <p:cNvSpPr txBox="1"/>
          <p:nvPr/>
        </p:nvSpPr>
        <p:spPr>
          <a:xfrm>
            <a:off x="3471193" y="3399097"/>
            <a:ext cx="4572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ondrina Solid" panose="020B0604020202020204" charset="0"/>
              </a:rPr>
              <a:t>As we are running a restaurant. It is important to have menu. </a:t>
            </a:r>
          </a:p>
          <a:p>
            <a:pPr algn="ctr"/>
            <a:r>
              <a:rPr lang="en-US" sz="1400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ondrina Solid" panose="020B0604020202020204" charset="0"/>
              </a:rPr>
              <a:t>Here </a:t>
            </a:r>
            <a:r>
              <a:rPr lang="en-US" sz="1400" dirty="0" err="1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ondrina Solid" panose="020B0604020202020204" charset="0"/>
              </a:rPr>
              <a:t>dishID</a:t>
            </a:r>
            <a:r>
              <a:rPr lang="en-US" sz="1400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ondrina Solid" panose="020B0604020202020204" charset="0"/>
              </a:rPr>
              <a:t> is primary key and it will be used later.</a:t>
            </a:r>
          </a:p>
          <a:p>
            <a:pPr algn="ctr"/>
            <a:r>
              <a:rPr lang="en-US" sz="1400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ondrina Solid" panose="020B0604020202020204" charset="0"/>
              </a:rPr>
              <a:t>Also, category is repeated. But, we do not need it anytime later. It is just for the customer comfort. </a:t>
            </a:r>
          </a:p>
          <a:p>
            <a:pPr algn="ctr"/>
            <a:r>
              <a:rPr lang="en-US" sz="1400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ondrina Solid" panose="020B0604020202020204" charset="0"/>
              </a:rPr>
              <a:t>As, we respect our customers. </a:t>
            </a:r>
            <a:r>
              <a:rPr lang="en-US" sz="1400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ondrina Solid" panose="020B0604020202020204" charset="0"/>
                <a:sym typeface="Wingdings" panose="05000000000000000000" pitchFamily="2" charset="2"/>
              </a:rPr>
              <a:t></a:t>
            </a:r>
            <a:r>
              <a:rPr lang="en-US" sz="1400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ondrina Solid" panose="020B060402020202020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2648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FF324A8-D54D-4C9C-AB52-2EAE2EDCCF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26" t="9392" r="40772" b="59416"/>
          <a:stretch/>
        </p:blipFill>
        <p:spPr>
          <a:xfrm>
            <a:off x="567069" y="446567"/>
            <a:ext cx="4465675" cy="24809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08ECA94-42A7-4D29-9C38-98FFE4C55461}"/>
              </a:ext>
            </a:extLst>
          </p:cNvPr>
          <p:cNvSpPr txBox="1"/>
          <p:nvPr/>
        </p:nvSpPr>
        <p:spPr>
          <a:xfrm>
            <a:off x="497959" y="3104078"/>
            <a:ext cx="500793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Londrina Solid" panose="020B0604020202020204" charset="0"/>
              </a:rPr>
              <a:t>Expid</a:t>
            </a:r>
            <a:r>
              <a:rPr lang="en-US" dirty="0">
                <a:solidFill>
                  <a:schemeClr val="bg1"/>
                </a:solidFill>
                <a:latin typeface="Londrina Solid" panose="020B0604020202020204" charset="0"/>
              </a:rPr>
              <a:t> is the primary id.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Londrina Solid" panose="020B0604020202020204" charset="0"/>
              </a:rPr>
              <a:t>Service column has the needed monthly services.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Londrina Solid" panose="020B0604020202020204" charset="0"/>
              </a:rPr>
              <a:t>Amount is the amount we needed to pay this month for each service.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Londrina Solid" panose="020B0604020202020204" charset="0"/>
              </a:rPr>
              <a:t>Dateofpayment</a:t>
            </a:r>
            <a:r>
              <a:rPr lang="en-US" dirty="0">
                <a:solidFill>
                  <a:schemeClr val="bg1"/>
                </a:solidFill>
                <a:latin typeface="Londrina Solid" panose="020B0604020202020204" charset="0"/>
              </a:rPr>
              <a:t> contains dates when we paid for each specific service.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Londrina Solid" panose="020B0604020202020204" charset="0"/>
              </a:rPr>
              <a:t>Modeofpayment</a:t>
            </a:r>
            <a:r>
              <a:rPr lang="en-US" dirty="0">
                <a:solidFill>
                  <a:schemeClr val="bg1"/>
                </a:solidFill>
                <a:latin typeface="Londrina Solid" panose="020B0604020202020204" charset="0"/>
              </a:rPr>
              <a:t> is for the different ways we paid for the services.</a:t>
            </a:r>
          </a:p>
        </p:txBody>
      </p:sp>
    </p:spTree>
    <p:extLst>
      <p:ext uri="{BB962C8B-B14F-4D97-AF65-F5344CB8AC3E}">
        <p14:creationId xmlns:p14="http://schemas.microsoft.com/office/powerpoint/2010/main" val="4066221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322844E8-6A6E-430D-8670-811C2D3BAC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93" t="17923" r="45942" b="25890"/>
          <a:stretch/>
        </p:blipFill>
        <p:spPr>
          <a:xfrm>
            <a:off x="3544186" y="290623"/>
            <a:ext cx="4798828" cy="29629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AC1C21C-4320-4B3D-A2BD-C19CBEA70670}"/>
              </a:ext>
            </a:extLst>
          </p:cNvPr>
          <p:cNvSpPr txBox="1"/>
          <p:nvPr/>
        </p:nvSpPr>
        <p:spPr>
          <a:xfrm>
            <a:off x="-490871" y="835047"/>
            <a:ext cx="466060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Londrina Solid" panose="020B0604020202020204" charset="0"/>
              </a:rPr>
              <a:t>As we have started our startup</a:t>
            </a:r>
          </a:p>
          <a:p>
            <a:pPr algn="ctr"/>
            <a:r>
              <a:rPr lang="en-US">
                <a:solidFill>
                  <a:schemeClr val="bg1"/>
                </a:solidFill>
                <a:latin typeface="Londrina Solid" panose="020B0604020202020204" charset="0"/>
              </a:rPr>
              <a:t>as fast food restaurant it is essential</a:t>
            </a:r>
          </a:p>
          <a:p>
            <a:pPr algn="ctr"/>
            <a:r>
              <a:rPr lang="en-US">
                <a:solidFill>
                  <a:schemeClr val="bg1"/>
                </a:solidFill>
                <a:latin typeface="Londrina Solid" panose="020B0604020202020204" charset="0"/>
              </a:rPr>
              <a:t>to keep the data of orders ordered</a:t>
            </a:r>
          </a:p>
          <a:p>
            <a:pPr algn="ctr"/>
            <a:r>
              <a:rPr lang="en-US">
                <a:solidFill>
                  <a:schemeClr val="bg1"/>
                </a:solidFill>
                <a:latin typeface="Londrina Solid" panose="020B0604020202020204" charset="0"/>
              </a:rPr>
              <a:t>by customers . </a:t>
            </a:r>
          </a:p>
          <a:p>
            <a:pPr algn="ctr"/>
            <a:r>
              <a:rPr lang="en-US">
                <a:solidFill>
                  <a:schemeClr val="bg1"/>
                </a:solidFill>
                <a:latin typeface="Londrina Solid" panose="020B0604020202020204" charset="0"/>
              </a:rPr>
              <a:t>So this is how we are storing </a:t>
            </a:r>
          </a:p>
          <a:p>
            <a:pPr algn="ctr"/>
            <a:r>
              <a:rPr lang="en-US">
                <a:solidFill>
                  <a:schemeClr val="bg1"/>
                </a:solidFill>
                <a:latin typeface="Londrina Solid" panose="020B0604020202020204" charset="0"/>
              </a:rPr>
              <a:t>information of orders.</a:t>
            </a:r>
            <a:endParaRPr lang="en-US" dirty="0">
              <a:solidFill>
                <a:schemeClr val="bg1"/>
              </a:solidFill>
              <a:latin typeface="Londrina Solid" panose="020B060402020202020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533779D-CD5F-4156-8E0F-3EB36EE3539B}"/>
              </a:ext>
            </a:extLst>
          </p:cNvPr>
          <p:cNvSpPr txBox="1"/>
          <p:nvPr/>
        </p:nvSpPr>
        <p:spPr>
          <a:xfrm>
            <a:off x="2119424" y="3627865"/>
            <a:ext cx="490515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ondrina Solid" panose="020B0604020202020204" charset="0"/>
              </a:rPr>
              <a:t>Query to calculate how much money we made? 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ondrina Solid" panose="020B0604020202020204" charset="0"/>
              </a:rPr>
              <a:t>select sum((</a:t>
            </a:r>
            <a:r>
              <a:rPr lang="en-US" sz="16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ondrina Solid" panose="020B0604020202020204" charset="0"/>
              </a:rPr>
              <a:t>menu.price+orders.tax</a:t>
            </a:r>
            <a:r>
              <a:rPr lang="en-US" sz="1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ondrina Solid" panose="020B0604020202020204" charset="0"/>
              </a:rPr>
              <a:t>)*</a:t>
            </a:r>
            <a:r>
              <a:rPr lang="en-US" sz="16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ondrina Solid" panose="020B0604020202020204" charset="0"/>
              </a:rPr>
              <a:t>orders.quantity</a:t>
            </a:r>
            <a:r>
              <a:rPr lang="en-US" sz="1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ondrina Solid" panose="020B0604020202020204" charset="0"/>
              </a:rPr>
              <a:t>) as </a:t>
            </a:r>
            <a:r>
              <a:rPr lang="en-US" sz="16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ondrina Solid" panose="020B0604020202020204" charset="0"/>
              </a:rPr>
              <a:t>totalAmt</a:t>
            </a:r>
            <a:r>
              <a:rPr lang="en-US" sz="1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ondrina Solid" panose="020B0604020202020204" charset="0"/>
              </a:rPr>
              <a:t> from </a:t>
            </a:r>
            <a:r>
              <a:rPr lang="en-US" sz="16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ondrina Solid" panose="020B0604020202020204" charset="0"/>
              </a:rPr>
              <a:t>orders,menu</a:t>
            </a:r>
            <a:r>
              <a:rPr lang="en-US" sz="1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ondrina Solid" panose="020B0604020202020204" charset="0"/>
              </a:rPr>
              <a:t> where </a:t>
            </a:r>
            <a:r>
              <a:rPr lang="en-US" sz="16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ondrina Solid" panose="020B0604020202020204" charset="0"/>
              </a:rPr>
              <a:t>menu.dishID</a:t>
            </a:r>
            <a:r>
              <a:rPr lang="en-US" sz="1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ondrina Solid" panose="020B0604020202020204" charset="0"/>
              </a:rPr>
              <a:t>=</a:t>
            </a:r>
            <a:r>
              <a:rPr lang="en-US" sz="16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ondrina Solid" panose="020B0604020202020204" charset="0"/>
              </a:rPr>
              <a:t>orders.dishID</a:t>
            </a:r>
            <a:r>
              <a:rPr lang="en-US" sz="1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ondrina Solid" panose="020B0604020202020204" charset="0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2880882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561E51D-BC46-4A9C-81CA-5D96BDFC2A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27" t="4095" r="42206" b="65498"/>
          <a:stretch/>
        </p:blipFill>
        <p:spPr>
          <a:xfrm>
            <a:off x="1616148" y="418214"/>
            <a:ext cx="5486400" cy="27999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88CF9E8-4529-4EC6-8534-88C0DAEE4449}"/>
              </a:ext>
            </a:extLst>
          </p:cNvPr>
          <p:cNvSpPr txBox="1"/>
          <p:nvPr/>
        </p:nvSpPr>
        <p:spPr>
          <a:xfrm>
            <a:off x="2068033" y="3660406"/>
            <a:ext cx="45897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ondrina Solid" panose="020B0604020202020204" charset="0"/>
              </a:rPr>
              <a:t>So, as we started a fast food restaurant we need groceries to prepare food . So this is the table for grocery. </a:t>
            </a:r>
          </a:p>
        </p:txBody>
      </p:sp>
    </p:spTree>
    <p:extLst>
      <p:ext uri="{BB962C8B-B14F-4D97-AF65-F5344CB8AC3E}">
        <p14:creationId xmlns:p14="http://schemas.microsoft.com/office/powerpoint/2010/main" val="1160463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3287;p71">
            <a:extLst>
              <a:ext uri="{FF2B5EF4-FFF2-40B4-BE49-F238E27FC236}">
                <a16:creationId xmlns:a16="http://schemas.microsoft.com/office/drawing/2014/main" xmlns="" id="{43B603A4-5769-406B-AD00-034209F3D0C0}"/>
              </a:ext>
            </a:extLst>
          </p:cNvPr>
          <p:cNvGrpSpPr/>
          <p:nvPr/>
        </p:nvGrpSpPr>
        <p:grpSpPr>
          <a:xfrm rot="20684979">
            <a:off x="7038552" y="3057142"/>
            <a:ext cx="1844249" cy="1808360"/>
            <a:chOff x="5002500" y="2801725"/>
            <a:chExt cx="1217675" cy="1539975"/>
          </a:xfrm>
        </p:grpSpPr>
        <p:sp>
          <p:nvSpPr>
            <p:cNvPr id="4" name="Google Shape;3288;p71">
              <a:extLst>
                <a:ext uri="{FF2B5EF4-FFF2-40B4-BE49-F238E27FC236}">
                  <a16:creationId xmlns:a16="http://schemas.microsoft.com/office/drawing/2014/main" xmlns="" id="{33080EC8-AB83-4E53-AD16-ECA71C2C1A55}"/>
                </a:ext>
              </a:extLst>
            </p:cNvPr>
            <p:cNvSpPr/>
            <p:nvPr/>
          </p:nvSpPr>
          <p:spPr>
            <a:xfrm>
              <a:off x="5158275" y="2996675"/>
              <a:ext cx="318125" cy="548525"/>
            </a:xfrm>
            <a:custGeom>
              <a:avLst/>
              <a:gdLst/>
              <a:ahLst/>
              <a:cxnLst/>
              <a:rect l="l" t="t" r="r" b="b"/>
              <a:pathLst>
                <a:path w="12725" h="21941" extrusionOk="0">
                  <a:moveTo>
                    <a:pt x="461" y="1"/>
                  </a:moveTo>
                  <a:cubicBezTo>
                    <a:pt x="0" y="1"/>
                    <a:pt x="9552" y="21940"/>
                    <a:pt x="9552" y="21940"/>
                  </a:cubicBezTo>
                  <a:cubicBezTo>
                    <a:pt x="10412" y="21591"/>
                    <a:pt x="11273" y="21188"/>
                    <a:pt x="12106" y="20731"/>
                  </a:cubicBezTo>
                  <a:cubicBezTo>
                    <a:pt x="12725" y="20300"/>
                    <a:pt x="3288" y="620"/>
                    <a:pt x="3288" y="620"/>
                  </a:cubicBezTo>
                  <a:cubicBezTo>
                    <a:pt x="3288" y="620"/>
                    <a:pt x="1002" y="82"/>
                    <a:pt x="465" y="1"/>
                  </a:cubicBezTo>
                  <a:cubicBezTo>
                    <a:pt x="463" y="1"/>
                    <a:pt x="462" y="1"/>
                    <a:pt x="4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289;p71">
              <a:extLst>
                <a:ext uri="{FF2B5EF4-FFF2-40B4-BE49-F238E27FC236}">
                  <a16:creationId xmlns:a16="http://schemas.microsoft.com/office/drawing/2014/main" xmlns="" id="{FC05B8A7-2780-47CD-B1F0-F365569A1876}"/>
                </a:ext>
              </a:extLst>
            </p:cNvPr>
            <p:cNvSpPr/>
            <p:nvPr/>
          </p:nvSpPr>
          <p:spPr>
            <a:xfrm>
              <a:off x="5614025" y="2801725"/>
              <a:ext cx="135275" cy="592900"/>
            </a:xfrm>
            <a:custGeom>
              <a:avLst/>
              <a:gdLst/>
              <a:ahLst/>
              <a:cxnLst/>
              <a:rect l="l" t="t" r="r" b="b"/>
              <a:pathLst>
                <a:path w="5411" h="23716" extrusionOk="0">
                  <a:moveTo>
                    <a:pt x="429" y="0"/>
                  </a:moveTo>
                  <a:cubicBezTo>
                    <a:pt x="1" y="0"/>
                    <a:pt x="1888" y="23716"/>
                    <a:pt x="1888" y="23716"/>
                  </a:cubicBezTo>
                  <a:cubicBezTo>
                    <a:pt x="2802" y="23662"/>
                    <a:pt x="3743" y="23555"/>
                    <a:pt x="4684" y="23393"/>
                  </a:cubicBezTo>
                  <a:cubicBezTo>
                    <a:pt x="5410" y="23178"/>
                    <a:pt x="2883" y="1481"/>
                    <a:pt x="2883" y="1481"/>
                  </a:cubicBezTo>
                  <a:cubicBezTo>
                    <a:pt x="2883" y="1481"/>
                    <a:pt x="894" y="244"/>
                    <a:pt x="436" y="2"/>
                  </a:cubicBezTo>
                  <a:cubicBezTo>
                    <a:pt x="434" y="1"/>
                    <a:pt x="431" y="0"/>
                    <a:pt x="4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290;p71">
              <a:extLst>
                <a:ext uri="{FF2B5EF4-FFF2-40B4-BE49-F238E27FC236}">
                  <a16:creationId xmlns:a16="http://schemas.microsoft.com/office/drawing/2014/main" xmlns="" id="{69315C8C-1037-419D-A490-E30736FCCCF5}"/>
                </a:ext>
              </a:extLst>
            </p:cNvPr>
            <p:cNvSpPr/>
            <p:nvPr/>
          </p:nvSpPr>
          <p:spPr>
            <a:xfrm>
              <a:off x="5381475" y="2839350"/>
              <a:ext cx="135250" cy="592925"/>
            </a:xfrm>
            <a:custGeom>
              <a:avLst/>
              <a:gdLst/>
              <a:ahLst/>
              <a:cxnLst/>
              <a:rect l="l" t="t" r="r" b="b"/>
              <a:pathLst>
                <a:path w="5410" h="23717" extrusionOk="0">
                  <a:moveTo>
                    <a:pt x="428" y="1"/>
                  </a:moveTo>
                  <a:cubicBezTo>
                    <a:pt x="0" y="1"/>
                    <a:pt x="1888" y="23717"/>
                    <a:pt x="1888" y="23717"/>
                  </a:cubicBezTo>
                  <a:cubicBezTo>
                    <a:pt x="2802" y="23663"/>
                    <a:pt x="3743" y="23555"/>
                    <a:pt x="4684" y="23394"/>
                  </a:cubicBezTo>
                  <a:cubicBezTo>
                    <a:pt x="5410" y="23179"/>
                    <a:pt x="2883" y="1482"/>
                    <a:pt x="2883" y="1482"/>
                  </a:cubicBezTo>
                  <a:cubicBezTo>
                    <a:pt x="2883" y="1482"/>
                    <a:pt x="866" y="245"/>
                    <a:pt x="436" y="3"/>
                  </a:cubicBezTo>
                  <a:cubicBezTo>
                    <a:pt x="433" y="2"/>
                    <a:pt x="431" y="1"/>
                    <a:pt x="4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291;p71">
              <a:extLst>
                <a:ext uri="{FF2B5EF4-FFF2-40B4-BE49-F238E27FC236}">
                  <a16:creationId xmlns:a16="http://schemas.microsoft.com/office/drawing/2014/main" xmlns="" id="{E10ACF37-0714-4EC2-91B2-E3FF2A69CE6D}"/>
                </a:ext>
              </a:extLst>
            </p:cNvPr>
            <p:cNvSpPr/>
            <p:nvPr/>
          </p:nvSpPr>
          <p:spPr>
            <a:xfrm>
              <a:off x="5509125" y="2901200"/>
              <a:ext cx="135325" cy="592925"/>
            </a:xfrm>
            <a:custGeom>
              <a:avLst/>
              <a:gdLst/>
              <a:ahLst/>
              <a:cxnLst/>
              <a:rect l="l" t="t" r="r" b="b"/>
              <a:pathLst>
                <a:path w="5413" h="23717" extrusionOk="0">
                  <a:moveTo>
                    <a:pt x="432" y="1"/>
                  </a:moveTo>
                  <a:cubicBezTo>
                    <a:pt x="0" y="1"/>
                    <a:pt x="1890" y="23716"/>
                    <a:pt x="1890" y="23716"/>
                  </a:cubicBezTo>
                  <a:cubicBezTo>
                    <a:pt x="2831" y="23689"/>
                    <a:pt x="3745" y="23582"/>
                    <a:pt x="4686" y="23420"/>
                  </a:cubicBezTo>
                  <a:cubicBezTo>
                    <a:pt x="5412" y="23205"/>
                    <a:pt x="2885" y="1508"/>
                    <a:pt x="2885" y="1508"/>
                  </a:cubicBezTo>
                  <a:cubicBezTo>
                    <a:pt x="2885" y="1508"/>
                    <a:pt x="895" y="271"/>
                    <a:pt x="438" y="3"/>
                  </a:cubicBezTo>
                  <a:cubicBezTo>
                    <a:pt x="436" y="1"/>
                    <a:pt x="434" y="1"/>
                    <a:pt x="4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292;p71">
              <a:extLst>
                <a:ext uri="{FF2B5EF4-FFF2-40B4-BE49-F238E27FC236}">
                  <a16:creationId xmlns:a16="http://schemas.microsoft.com/office/drawing/2014/main" xmlns="" id="{CF8A8864-F6E2-4A1E-AFD6-F563B42364B6}"/>
                </a:ext>
              </a:extLst>
            </p:cNvPr>
            <p:cNvSpPr/>
            <p:nvPr/>
          </p:nvSpPr>
          <p:spPr>
            <a:xfrm>
              <a:off x="5292725" y="3000025"/>
              <a:ext cx="253575" cy="572050"/>
            </a:xfrm>
            <a:custGeom>
              <a:avLst/>
              <a:gdLst/>
              <a:ahLst/>
              <a:cxnLst/>
              <a:rect l="l" t="t" r="r" b="b"/>
              <a:pathLst>
                <a:path w="10143" h="22882" extrusionOk="0">
                  <a:moveTo>
                    <a:pt x="432" y="1"/>
                  </a:moveTo>
                  <a:cubicBezTo>
                    <a:pt x="1" y="1"/>
                    <a:pt x="6809" y="22882"/>
                    <a:pt x="6809" y="22882"/>
                  </a:cubicBezTo>
                  <a:cubicBezTo>
                    <a:pt x="7696" y="22640"/>
                    <a:pt x="8610" y="22344"/>
                    <a:pt x="9471" y="21995"/>
                  </a:cubicBezTo>
                  <a:cubicBezTo>
                    <a:pt x="10143" y="21672"/>
                    <a:pt x="3152" y="943"/>
                    <a:pt x="3152" y="943"/>
                  </a:cubicBezTo>
                  <a:cubicBezTo>
                    <a:pt x="3152" y="943"/>
                    <a:pt x="948" y="163"/>
                    <a:pt x="437" y="2"/>
                  </a:cubicBezTo>
                  <a:cubicBezTo>
                    <a:pt x="435" y="1"/>
                    <a:pt x="434" y="1"/>
                    <a:pt x="432" y="1"/>
                  </a:cubicBezTo>
                  <a:close/>
                </a:path>
              </a:pathLst>
            </a:custGeom>
            <a:solidFill>
              <a:srgbClr val="B5D6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293;p71">
              <a:extLst>
                <a:ext uri="{FF2B5EF4-FFF2-40B4-BE49-F238E27FC236}">
                  <a16:creationId xmlns:a16="http://schemas.microsoft.com/office/drawing/2014/main" xmlns="" id="{3AC24D2E-02F1-47EF-B284-B29A990DC631}"/>
                </a:ext>
              </a:extLst>
            </p:cNvPr>
            <p:cNvSpPr/>
            <p:nvPr/>
          </p:nvSpPr>
          <p:spPr>
            <a:xfrm>
              <a:off x="5495050" y="2991975"/>
              <a:ext cx="253575" cy="572725"/>
            </a:xfrm>
            <a:custGeom>
              <a:avLst/>
              <a:gdLst/>
              <a:ahLst/>
              <a:cxnLst/>
              <a:rect l="l" t="t" r="r" b="b"/>
              <a:pathLst>
                <a:path w="10143" h="22909" extrusionOk="0">
                  <a:moveTo>
                    <a:pt x="458" y="0"/>
                  </a:moveTo>
                  <a:cubicBezTo>
                    <a:pt x="0" y="0"/>
                    <a:pt x="6809" y="22908"/>
                    <a:pt x="6809" y="22908"/>
                  </a:cubicBezTo>
                  <a:cubicBezTo>
                    <a:pt x="7723" y="22666"/>
                    <a:pt x="8610" y="22370"/>
                    <a:pt x="9470" y="22021"/>
                  </a:cubicBezTo>
                  <a:cubicBezTo>
                    <a:pt x="10143" y="21644"/>
                    <a:pt x="3152" y="969"/>
                    <a:pt x="3152" y="969"/>
                  </a:cubicBezTo>
                  <a:cubicBezTo>
                    <a:pt x="3152" y="969"/>
                    <a:pt x="974" y="162"/>
                    <a:pt x="464" y="1"/>
                  </a:cubicBezTo>
                  <a:cubicBezTo>
                    <a:pt x="462" y="1"/>
                    <a:pt x="460" y="0"/>
                    <a:pt x="458" y="0"/>
                  </a:cubicBezTo>
                  <a:close/>
                </a:path>
              </a:pathLst>
            </a:custGeom>
            <a:solidFill>
              <a:srgbClr val="B5D6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294;p71">
              <a:extLst>
                <a:ext uri="{FF2B5EF4-FFF2-40B4-BE49-F238E27FC236}">
                  <a16:creationId xmlns:a16="http://schemas.microsoft.com/office/drawing/2014/main" xmlns="" id="{17CE80F5-2D99-4402-B1A8-FFF45D118059}"/>
                </a:ext>
              </a:extLst>
            </p:cNvPr>
            <p:cNvSpPr/>
            <p:nvPr/>
          </p:nvSpPr>
          <p:spPr>
            <a:xfrm>
              <a:off x="5672175" y="2907950"/>
              <a:ext cx="184675" cy="573400"/>
            </a:xfrm>
            <a:custGeom>
              <a:avLst/>
              <a:gdLst/>
              <a:ahLst/>
              <a:cxnLst/>
              <a:rect l="l" t="t" r="r" b="b"/>
              <a:pathLst>
                <a:path w="7387" h="22936" extrusionOk="0">
                  <a:moveTo>
                    <a:pt x="338" y="1"/>
                  </a:moveTo>
                  <a:cubicBezTo>
                    <a:pt x="1" y="1"/>
                    <a:pt x="5020" y="22935"/>
                    <a:pt x="5020" y="22935"/>
                  </a:cubicBezTo>
                  <a:cubicBezTo>
                    <a:pt x="5665" y="22693"/>
                    <a:pt x="6311" y="22398"/>
                    <a:pt x="6902" y="22048"/>
                  </a:cubicBezTo>
                  <a:cubicBezTo>
                    <a:pt x="7386" y="21698"/>
                    <a:pt x="2278" y="969"/>
                    <a:pt x="2278" y="969"/>
                  </a:cubicBezTo>
                  <a:cubicBezTo>
                    <a:pt x="2278" y="969"/>
                    <a:pt x="718" y="163"/>
                    <a:pt x="342" y="1"/>
                  </a:cubicBezTo>
                  <a:cubicBezTo>
                    <a:pt x="341" y="1"/>
                    <a:pt x="339" y="1"/>
                    <a:pt x="338" y="1"/>
                  </a:cubicBezTo>
                  <a:close/>
                </a:path>
              </a:pathLst>
            </a:custGeom>
            <a:solidFill>
              <a:srgbClr val="B5D6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295;p71">
              <a:extLst>
                <a:ext uri="{FF2B5EF4-FFF2-40B4-BE49-F238E27FC236}">
                  <a16:creationId xmlns:a16="http://schemas.microsoft.com/office/drawing/2014/main" xmlns="" id="{AA3094B4-99D9-496F-BA2D-B6CFF2B0158D}"/>
                </a:ext>
              </a:extLst>
            </p:cNvPr>
            <p:cNvSpPr/>
            <p:nvPr/>
          </p:nvSpPr>
          <p:spPr>
            <a:xfrm>
              <a:off x="5088550" y="3131800"/>
              <a:ext cx="431550" cy="443650"/>
            </a:xfrm>
            <a:custGeom>
              <a:avLst/>
              <a:gdLst/>
              <a:ahLst/>
              <a:cxnLst/>
              <a:rect l="l" t="t" r="r" b="b"/>
              <a:pathLst>
                <a:path w="17262" h="17746" extrusionOk="0">
                  <a:moveTo>
                    <a:pt x="2555" y="0"/>
                  </a:moveTo>
                  <a:cubicBezTo>
                    <a:pt x="2555" y="0"/>
                    <a:pt x="780" y="81"/>
                    <a:pt x="377" y="135"/>
                  </a:cubicBezTo>
                  <a:cubicBezTo>
                    <a:pt x="0" y="162"/>
                    <a:pt x="15809" y="17745"/>
                    <a:pt x="15809" y="17745"/>
                  </a:cubicBezTo>
                  <a:cubicBezTo>
                    <a:pt x="16240" y="17208"/>
                    <a:pt x="16643" y="16616"/>
                    <a:pt x="16992" y="16025"/>
                  </a:cubicBezTo>
                  <a:cubicBezTo>
                    <a:pt x="17261" y="15487"/>
                    <a:pt x="2555" y="0"/>
                    <a:pt x="2555" y="0"/>
                  </a:cubicBezTo>
                  <a:close/>
                </a:path>
              </a:pathLst>
            </a:custGeom>
            <a:solidFill>
              <a:srgbClr val="B5D6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296;p71">
              <a:extLst>
                <a:ext uri="{FF2B5EF4-FFF2-40B4-BE49-F238E27FC236}">
                  <a16:creationId xmlns:a16="http://schemas.microsoft.com/office/drawing/2014/main" xmlns="" id="{D546C7DA-1803-47CE-8860-614941C96089}"/>
                </a:ext>
              </a:extLst>
            </p:cNvPr>
            <p:cNvSpPr/>
            <p:nvPr/>
          </p:nvSpPr>
          <p:spPr>
            <a:xfrm>
              <a:off x="5307175" y="2936875"/>
              <a:ext cx="360800" cy="498100"/>
            </a:xfrm>
            <a:custGeom>
              <a:avLst/>
              <a:gdLst/>
              <a:ahLst/>
              <a:cxnLst/>
              <a:rect l="l" t="t" r="r" b="b"/>
              <a:pathLst>
                <a:path w="14432" h="19924" extrusionOk="0">
                  <a:moveTo>
                    <a:pt x="368" y="0"/>
                  </a:moveTo>
                  <a:cubicBezTo>
                    <a:pt x="0" y="0"/>
                    <a:pt x="12603" y="19923"/>
                    <a:pt x="12603" y="19923"/>
                  </a:cubicBezTo>
                  <a:cubicBezTo>
                    <a:pt x="13141" y="19466"/>
                    <a:pt x="13651" y="18982"/>
                    <a:pt x="14109" y="18444"/>
                  </a:cubicBezTo>
                  <a:cubicBezTo>
                    <a:pt x="14431" y="17960"/>
                    <a:pt x="2521" y="243"/>
                    <a:pt x="2521" y="243"/>
                  </a:cubicBezTo>
                  <a:cubicBezTo>
                    <a:pt x="2521" y="243"/>
                    <a:pt x="773" y="27"/>
                    <a:pt x="370" y="1"/>
                  </a:cubicBezTo>
                  <a:cubicBezTo>
                    <a:pt x="369" y="0"/>
                    <a:pt x="369" y="0"/>
                    <a:pt x="3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297;p71">
              <a:extLst>
                <a:ext uri="{FF2B5EF4-FFF2-40B4-BE49-F238E27FC236}">
                  <a16:creationId xmlns:a16="http://schemas.microsoft.com/office/drawing/2014/main" xmlns="" id="{855E75FB-53DD-400F-BF1E-70984D7CBCA9}"/>
                </a:ext>
              </a:extLst>
            </p:cNvPr>
            <p:cNvSpPr/>
            <p:nvPr/>
          </p:nvSpPr>
          <p:spPr>
            <a:xfrm>
              <a:off x="5575075" y="2897200"/>
              <a:ext cx="131200" cy="582125"/>
            </a:xfrm>
            <a:custGeom>
              <a:avLst/>
              <a:gdLst/>
              <a:ahLst/>
              <a:cxnLst/>
              <a:rect l="l" t="t" r="r" b="b"/>
              <a:pathLst>
                <a:path w="5248" h="23285" extrusionOk="0">
                  <a:moveTo>
                    <a:pt x="324" y="0"/>
                  </a:moveTo>
                  <a:cubicBezTo>
                    <a:pt x="0" y="0"/>
                    <a:pt x="2774" y="23285"/>
                    <a:pt x="2774" y="23285"/>
                  </a:cubicBezTo>
                  <a:cubicBezTo>
                    <a:pt x="3446" y="23096"/>
                    <a:pt x="4092" y="22854"/>
                    <a:pt x="4737" y="22586"/>
                  </a:cubicBezTo>
                  <a:cubicBezTo>
                    <a:pt x="5248" y="22290"/>
                    <a:pt x="2156" y="1157"/>
                    <a:pt x="2156" y="1157"/>
                  </a:cubicBezTo>
                  <a:cubicBezTo>
                    <a:pt x="2156" y="1157"/>
                    <a:pt x="650" y="189"/>
                    <a:pt x="328" y="1"/>
                  </a:cubicBezTo>
                  <a:cubicBezTo>
                    <a:pt x="326" y="0"/>
                    <a:pt x="325" y="0"/>
                    <a:pt x="3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298;p71">
              <a:extLst>
                <a:ext uri="{FF2B5EF4-FFF2-40B4-BE49-F238E27FC236}">
                  <a16:creationId xmlns:a16="http://schemas.microsoft.com/office/drawing/2014/main" xmlns="" id="{FC910047-D974-464C-80C1-C0C1ABE06A19}"/>
                </a:ext>
              </a:extLst>
            </p:cNvPr>
            <p:cNvSpPr/>
            <p:nvPr/>
          </p:nvSpPr>
          <p:spPr>
            <a:xfrm>
              <a:off x="5306950" y="3037650"/>
              <a:ext cx="130475" cy="581475"/>
            </a:xfrm>
            <a:custGeom>
              <a:avLst/>
              <a:gdLst/>
              <a:ahLst/>
              <a:cxnLst/>
              <a:rect l="l" t="t" r="r" b="b"/>
              <a:pathLst>
                <a:path w="5219" h="23259" extrusionOk="0">
                  <a:moveTo>
                    <a:pt x="294" y="1"/>
                  </a:moveTo>
                  <a:cubicBezTo>
                    <a:pt x="1" y="1"/>
                    <a:pt x="2745" y="23259"/>
                    <a:pt x="2745" y="23259"/>
                  </a:cubicBezTo>
                  <a:cubicBezTo>
                    <a:pt x="3417" y="23098"/>
                    <a:pt x="4089" y="22856"/>
                    <a:pt x="4734" y="22560"/>
                  </a:cubicBezTo>
                  <a:cubicBezTo>
                    <a:pt x="5218" y="22264"/>
                    <a:pt x="2153" y="1132"/>
                    <a:pt x="2153" y="1132"/>
                  </a:cubicBezTo>
                  <a:cubicBezTo>
                    <a:pt x="2153" y="1132"/>
                    <a:pt x="648" y="191"/>
                    <a:pt x="298" y="2"/>
                  </a:cubicBezTo>
                  <a:cubicBezTo>
                    <a:pt x="297" y="1"/>
                    <a:pt x="295" y="1"/>
                    <a:pt x="2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299;p71">
              <a:extLst>
                <a:ext uri="{FF2B5EF4-FFF2-40B4-BE49-F238E27FC236}">
                  <a16:creationId xmlns:a16="http://schemas.microsoft.com/office/drawing/2014/main" xmlns="" id="{C8A1752F-15A4-488E-B582-05CFB7E82514}"/>
                </a:ext>
              </a:extLst>
            </p:cNvPr>
            <p:cNvSpPr/>
            <p:nvPr/>
          </p:nvSpPr>
          <p:spPr>
            <a:xfrm>
              <a:off x="5395500" y="3171350"/>
              <a:ext cx="340625" cy="232050"/>
            </a:xfrm>
            <a:custGeom>
              <a:avLst/>
              <a:gdLst/>
              <a:ahLst/>
              <a:cxnLst/>
              <a:rect l="l" t="t" r="r" b="b"/>
              <a:pathLst>
                <a:path w="13625" h="9282" extrusionOk="0">
                  <a:moveTo>
                    <a:pt x="1147" y="0"/>
                  </a:moveTo>
                  <a:cubicBezTo>
                    <a:pt x="87" y="0"/>
                    <a:pt x="1" y="7368"/>
                    <a:pt x="5064" y="9012"/>
                  </a:cubicBezTo>
                  <a:cubicBezTo>
                    <a:pt x="5652" y="9199"/>
                    <a:pt x="6219" y="9282"/>
                    <a:pt x="6759" y="9282"/>
                  </a:cubicBezTo>
                  <a:cubicBezTo>
                    <a:pt x="10961" y="9282"/>
                    <a:pt x="13625" y="4257"/>
                    <a:pt x="13291" y="3876"/>
                  </a:cubicBezTo>
                  <a:cubicBezTo>
                    <a:pt x="12888" y="3473"/>
                    <a:pt x="1192" y="5"/>
                    <a:pt x="1192" y="5"/>
                  </a:cubicBezTo>
                  <a:cubicBezTo>
                    <a:pt x="1177" y="2"/>
                    <a:pt x="1162" y="0"/>
                    <a:pt x="11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300;p71">
              <a:extLst>
                <a:ext uri="{FF2B5EF4-FFF2-40B4-BE49-F238E27FC236}">
                  <a16:creationId xmlns:a16="http://schemas.microsoft.com/office/drawing/2014/main" xmlns="" id="{6539D39E-B7F5-466A-A9A2-FCBDC7855C62}"/>
                </a:ext>
              </a:extLst>
            </p:cNvPr>
            <p:cNvSpPr/>
            <p:nvPr/>
          </p:nvSpPr>
          <p:spPr>
            <a:xfrm>
              <a:off x="5586800" y="2975100"/>
              <a:ext cx="291550" cy="308575"/>
            </a:xfrm>
            <a:custGeom>
              <a:avLst/>
              <a:gdLst/>
              <a:ahLst/>
              <a:cxnLst/>
              <a:rect l="l" t="t" r="r" b="b"/>
              <a:pathLst>
                <a:path w="11662" h="12343" extrusionOk="0">
                  <a:moveTo>
                    <a:pt x="5698" y="0"/>
                  </a:moveTo>
                  <a:cubicBezTo>
                    <a:pt x="4484" y="0"/>
                    <a:pt x="1" y="4745"/>
                    <a:pt x="2251" y="9172"/>
                  </a:cubicBezTo>
                  <a:cubicBezTo>
                    <a:pt x="3495" y="11660"/>
                    <a:pt x="5939" y="12343"/>
                    <a:pt x="8025" y="12343"/>
                  </a:cubicBezTo>
                  <a:cubicBezTo>
                    <a:pt x="9997" y="12343"/>
                    <a:pt x="11648" y="11732"/>
                    <a:pt x="11662" y="11457"/>
                  </a:cubicBezTo>
                  <a:cubicBezTo>
                    <a:pt x="11662" y="10893"/>
                    <a:pt x="5935" y="112"/>
                    <a:pt x="5935" y="112"/>
                  </a:cubicBezTo>
                  <a:cubicBezTo>
                    <a:pt x="5885" y="36"/>
                    <a:pt x="5804" y="0"/>
                    <a:pt x="56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301;p71">
              <a:extLst>
                <a:ext uri="{FF2B5EF4-FFF2-40B4-BE49-F238E27FC236}">
                  <a16:creationId xmlns:a16="http://schemas.microsoft.com/office/drawing/2014/main" xmlns="" id="{B348DC56-91B4-40E3-B70B-4852C956F8F0}"/>
                </a:ext>
              </a:extLst>
            </p:cNvPr>
            <p:cNvSpPr/>
            <p:nvPr/>
          </p:nvSpPr>
          <p:spPr>
            <a:xfrm>
              <a:off x="5130500" y="3105150"/>
              <a:ext cx="294100" cy="311500"/>
            </a:xfrm>
            <a:custGeom>
              <a:avLst/>
              <a:gdLst/>
              <a:ahLst/>
              <a:cxnLst/>
              <a:rect l="l" t="t" r="r" b="b"/>
              <a:pathLst>
                <a:path w="11764" h="12460" extrusionOk="0">
                  <a:moveTo>
                    <a:pt x="5595" y="1"/>
                  </a:moveTo>
                  <a:cubicBezTo>
                    <a:pt x="5566" y="1"/>
                    <a:pt x="5543" y="6"/>
                    <a:pt x="5528" y="18"/>
                  </a:cubicBezTo>
                  <a:cubicBezTo>
                    <a:pt x="5071" y="367"/>
                    <a:pt x="151" y="11525"/>
                    <a:pt x="151" y="11525"/>
                  </a:cubicBezTo>
                  <a:cubicBezTo>
                    <a:pt x="0" y="11987"/>
                    <a:pt x="1290" y="12459"/>
                    <a:pt x="2992" y="12459"/>
                  </a:cubicBezTo>
                  <a:cubicBezTo>
                    <a:pt x="5253" y="12459"/>
                    <a:pt x="8242" y="11627"/>
                    <a:pt x="9561" y="8837"/>
                  </a:cubicBezTo>
                  <a:cubicBezTo>
                    <a:pt x="11764" y="4094"/>
                    <a:pt x="6372" y="1"/>
                    <a:pt x="55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302;p71">
              <a:extLst>
                <a:ext uri="{FF2B5EF4-FFF2-40B4-BE49-F238E27FC236}">
                  <a16:creationId xmlns:a16="http://schemas.microsoft.com/office/drawing/2014/main" xmlns="" id="{7AFC8323-FA41-4A6D-8182-36459A3ECBAC}"/>
                </a:ext>
              </a:extLst>
            </p:cNvPr>
            <p:cNvSpPr/>
            <p:nvPr/>
          </p:nvSpPr>
          <p:spPr>
            <a:xfrm>
              <a:off x="5245825" y="3241350"/>
              <a:ext cx="288375" cy="282200"/>
            </a:xfrm>
            <a:custGeom>
              <a:avLst/>
              <a:gdLst/>
              <a:ahLst/>
              <a:cxnLst/>
              <a:rect l="l" t="t" r="r" b="b"/>
              <a:pathLst>
                <a:path w="11535" h="11288" extrusionOk="0">
                  <a:moveTo>
                    <a:pt x="5715" y="0"/>
                  </a:moveTo>
                  <a:cubicBezTo>
                    <a:pt x="5470" y="0"/>
                    <a:pt x="5223" y="18"/>
                    <a:pt x="4975" y="55"/>
                  </a:cubicBezTo>
                  <a:cubicBezTo>
                    <a:pt x="2017" y="485"/>
                    <a:pt x="1" y="3308"/>
                    <a:pt x="431" y="6400"/>
                  </a:cubicBezTo>
                  <a:cubicBezTo>
                    <a:pt x="851" y="9241"/>
                    <a:pt x="3201" y="11288"/>
                    <a:pt x="5853" y="11288"/>
                  </a:cubicBezTo>
                  <a:cubicBezTo>
                    <a:pt x="6087" y="11288"/>
                    <a:pt x="6324" y="11272"/>
                    <a:pt x="6561" y="11239"/>
                  </a:cubicBezTo>
                  <a:cubicBezTo>
                    <a:pt x="9492" y="10809"/>
                    <a:pt x="11535" y="7959"/>
                    <a:pt x="11078" y="4894"/>
                  </a:cubicBezTo>
                  <a:cubicBezTo>
                    <a:pt x="10684" y="2065"/>
                    <a:pt x="8354" y="0"/>
                    <a:pt x="57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303;p71">
              <a:extLst>
                <a:ext uri="{FF2B5EF4-FFF2-40B4-BE49-F238E27FC236}">
                  <a16:creationId xmlns:a16="http://schemas.microsoft.com/office/drawing/2014/main" xmlns="" id="{3DC56B0C-27E9-4333-9191-CDDABFD6C2F2}"/>
                </a:ext>
              </a:extLst>
            </p:cNvPr>
            <p:cNvSpPr/>
            <p:nvPr/>
          </p:nvSpPr>
          <p:spPr>
            <a:xfrm>
              <a:off x="5279450" y="3278000"/>
              <a:ext cx="222500" cy="217125"/>
            </a:xfrm>
            <a:custGeom>
              <a:avLst/>
              <a:gdLst/>
              <a:ahLst/>
              <a:cxnLst/>
              <a:rect l="l" t="t" r="r" b="b"/>
              <a:pathLst>
                <a:path w="8900" h="8685" extrusionOk="0">
                  <a:moveTo>
                    <a:pt x="4384" y="1"/>
                  </a:moveTo>
                  <a:cubicBezTo>
                    <a:pt x="4197" y="1"/>
                    <a:pt x="4008" y="14"/>
                    <a:pt x="3818" y="41"/>
                  </a:cubicBezTo>
                  <a:cubicBezTo>
                    <a:pt x="1559" y="363"/>
                    <a:pt x="0" y="2541"/>
                    <a:pt x="323" y="4934"/>
                  </a:cubicBezTo>
                  <a:cubicBezTo>
                    <a:pt x="643" y="7103"/>
                    <a:pt x="2455" y="8684"/>
                    <a:pt x="4494" y="8684"/>
                  </a:cubicBezTo>
                  <a:cubicBezTo>
                    <a:pt x="4679" y="8684"/>
                    <a:pt x="4866" y="8671"/>
                    <a:pt x="5055" y="8644"/>
                  </a:cubicBezTo>
                  <a:cubicBezTo>
                    <a:pt x="7313" y="8321"/>
                    <a:pt x="8899" y="6144"/>
                    <a:pt x="8550" y="3751"/>
                  </a:cubicBezTo>
                  <a:cubicBezTo>
                    <a:pt x="8229" y="1582"/>
                    <a:pt x="6441" y="1"/>
                    <a:pt x="4384" y="1"/>
                  </a:cubicBezTo>
                  <a:close/>
                </a:path>
              </a:pathLst>
            </a:custGeom>
            <a:solidFill>
              <a:srgbClr val="B5D6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304;p71">
              <a:extLst>
                <a:ext uri="{FF2B5EF4-FFF2-40B4-BE49-F238E27FC236}">
                  <a16:creationId xmlns:a16="http://schemas.microsoft.com/office/drawing/2014/main" xmlns="" id="{25460640-8BC2-4C34-AB1F-4EFB56F0DC47}"/>
                </a:ext>
              </a:extLst>
            </p:cNvPr>
            <p:cNvSpPr/>
            <p:nvPr/>
          </p:nvSpPr>
          <p:spPr>
            <a:xfrm>
              <a:off x="5322450" y="3410750"/>
              <a:ext cx="51125" cy="44600"/>
            </a:xfrm>
            <a:custGeom>
              <a:avLst/>
              <a:gdLst/>
              <a:ahLst/>
              <a:cxnLst/>
              <a:rect l="l" t="t" r="r" b="b"/>
              <a:pathLst>
                <a:path w="2045" h="1784" extrusionOk="0">
                  <a:moveTo>
                    <a:pt x="1668" y="403"/>
                  </a:moveTo>
                  <a:lnTo>
                    <a:pt x="1668" y="403"/>
                  </a:lnTo>
                  <a:cubicBezTo>
                    <a:pt x="1641" y="619"/>
                    <a:pt x="1560" y="861"/>
                    <a:pt x="1426" y="1049"/>
                  </a:cubicBezTo>
                  <a:cubicBezTo>
                    <a:pt x="1157" y="1318"/>
                    <a:pt x="807" y="1452"/>
                    <a:pt x="431" y="1452"/>
                  </a:cubicBezTo>
                  <a:cubicBezTo>
                    <a:pt x="431" y="1398"/>
                    <a:pt x="431" y="1371"/>
                    <a:pt x="431" y="1345"/>
                  </a:cubicBezTo>
                  <a:cubicBezTo>
                    <a:pt x="431" y="1345"/>
                    <a:pt x="377" y="807"/>
                    <a:pt x="1668" y="403"/>
                  </a:cubicBezTo>
                  <a:close/>
                  <a:moveTo>
                    <a:pt x="1775" y="0"/>
                  </a:moveTo>
                  <a:cubicBezTo>
                    <a:pt x="1" y="538"/>
                    <a:pt x="108" y="1318"/>
                    <a:pt x="135" y="1398"/>
                  </a:cubicBezTo>
                  <a:cubicBezTo>
                    <a:pt x="108" y="1425"/>
                    <a:pt x="108" y="1452"/>
                    <a:pt x="135" y="1452"/>
                  </a:cubicBezTo>
                  <a:cubicBezTo>
                    <a:pt x="55" y="1479"/>
                    <a:pt x="28" y="1533"/>
                    <a:pt x="28" y="1613"/>
                  </a:cubicBezTo>
                  <a:cubicBezTo>
                    <a:pt x="28" y="1694"/>
                    <a:pt x="81" y="1775"/>
                    <a:pt x="189" y="1775"/>
                  </a:cubicBezTo>
                  <a:lnTo>
                    <a:pt x="270" y="1775"/>
                  </a:lnTo>
                  <a:cubicBezTo>
                    <a:pt x="327" y="1781"/>
                    <a:pt x="385" y="1784"/>
                    <a:pt x="442" y="1784"/>
                  </a:cubicBezTo>
                  <a:cubicBezTo>
                    <a:pt x="894" y="1784"/>
                    <a:pt x="1334" y="1598"/>
                    <a:pt x="1668" y="1264"/>
                  </a:cubicBezTo>
                  <a:cubicBezTo>
                    <a:pt x="1937" y="968"/>
                    <a:pt x="2044" y="538"/>
                    <a:pt x="1990" y="135"/>
                  </a:cubicBezTo>
                  <a:cubicBezTo>
                    <a:pt x="1990" y="81"/>
                    <a:pt x="1963" y="54"/>
                    <a:pt x="1910" y="27"/>
                  </a:cubicBezTo>
                  <a:cubicBezTo>
                    <a:pt x="1883" y="0"/>
                    <a:pt x="1829" y="0"/>
                    <a:pt x="1775" y="0"/>
                  </a:cubicBezTo>
                  <a:close/>
                </a:path>
              </a:pathLst>
            </a:custGeom>
            <a:solidFill>
              <a:srgbClr val="261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305;p71">
              <a:extLst>
                <a:ext uri="{FF2B5EF4-FFF2-40B4-BE49-F238E27FC236}">
                  <a16:creationId xmlns:a16="http://schemas.microsoft.com/office/drawing/2014/main" xmlns="" id="{4542D576-2CBC-4807-9C64-C3028A3F293E}"/>
                </a:ext>
              </a:extLst>
            </p:cNvPr>
            <p:cNvSpPr/>
            <p:nvPr/>
          </p:nvSpPr>
          <p:spPr>
            <a:xfrm>
              <a:off x="5390350" y="3417475"/>
              <a:ext cx="51775" cy="44600"/>
            </a:xfrm>
            <a:custGeom>
              <a:avLst/>
              <a:gdLst/>
              <a:ahLst/>
              <a:cxnLst/>
              <a:rect l="l" t="t" r="r" b="b"/>
              <a:pathLst>
                <a:path w="2071" h="1784" extrusionOk="0">
                  <a:moveTo>
                    <a:pt x="1694" y="403"/>
                  </a:moveTo>
                  <a:cubicBezTo>
                    <a:pt x="1694" y="618"/>
                    <a:pt x="1613" y="860"/>
                    <a:pt x="1452" y="1049"/>
                  </a:cubicBezTo>
                  <a:cubicBezTo>
                    <a:pt x="1183" y="1317"/>
                    <a:pt x="834" y="1452"/>
                    <a:pt x="457" y="1452"/>
                  </a:cubicBezTo>
                  <a:cubicBezTo>
                    <a:pt x="484" y="1398"/>
                    <a:pt x="484" y="1371"/>
                    <a:pt x="457" y="1344"/>
                  </a:cubicBezTo>
                  <a:cubicBezTo>
                    <a:pt x="457" y="1344"/>
                    <a:pt x="404" y="807"/>
                    <a:pt x="1694" y="403"/>
                  </a:cubicBezTo>
                  <a:close/>
                  <a:moveTo>
                    <a:pt x="1802" y="0"/>
                  </a:moveTo>
                  <a:cubicBezTo>
                    <a:pt x="0" y="538"/>
                    <a:pt x="135" y="1317"/>
                    <a:pt x="135" y="1398"/>
                  </a:cubicBezTo>
                  <a:cubicBezTo>
                    <a:pt x="135" y="1425"/>
                    <a:pt x="135" y="1452"/>
                    <a:pt x="162" y="1452"/>
                  </a:cubicBezTo>
                  <a:cubicBezTo>
                    <a:pt x="81" y="1479"/>
                    <a:pt x="54" y="1533"/>
                    <a:pt x="54" y="1613"/>
                  </a:cubicBezTo>
                  <a:cubicBezTo>
                    <a:pt x="54" y="1694"/>
                    <a:pt x="108" y="1775"/>
                    <a:pt x="215" y="1775"/>
                  </a:cubicBezTo>
                  <a:lnTo>
                    <a:pt x="296" y="1775"/>
                  </a:lnTo>
                  <a:cubicBezTo>
                    <a:pt x="353" y="1781"/>
                    <a:pt x="411" y="1784"/>
                    <a:pt x="468" y="1784"/>
                  </a:cubicBezTo>
                  <a:cubicBezTo>
                    <a:pt x="920" y="1784"/>
                    <a:pt x="1360" y="1598"/>
                    <a:pt x="1694" y="1264"/>
                  </a:cubicBezTo>
                  <a:cubicBezTo>
                    <a:pt x="1963" y="968"/>
                    <a:pt x="2070" y="538"/>
                    <a:pt x="2017" y="134"/>
                  </a:cubicBezTo>
                  <a:cubicBezTo>
                    <a:pt x="2017" y="81"/>
                    <a:pt x="1990" y="54"/>
                    <a:pt x="1936" y="27"/>
                  </a:cubicBezTo>
                  <a:cubicBezTo>
                    <a:pt x="1909" y="0"/>
                    <a:pt x="1855" y="0"/>
                    <a:pt x="1802" y="0"/>
                  </a:cubicBezTo>
                  <a:close/>
                </a:path>
              </a:pathLst>
            </a:custGeom>
            <a:solidFill>
              <a:srgbClr val="261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306;p71">
              <a:extLst>
                <a:ext uri="{FF2B5EF4-FFF2-40B4-BE49-F238E27FC236}">
                  <a16:creationId xmlns:a16="http://schemas.microsoft.com/office/drawing/2014/main" xmlns="" id="{E0B211FA-088B-4052-935F-EDC206E6F67C}"/>
                </a:ext>
              </a:extLst>
            </p:cNvPr>
            <p:cNvSpPr/>
            <p:nvPr/>
          </p:nvSpPr>
          <p:spPr>
            <a:xfrm>
              <a:off x="5504600" y="3118625"/>
              <a:ext cx="307875" cy="277075"/>
            </a:xfrm>
            <a:custGeom>
              <a:avLst/>
              <a:gdLst/>
              <a:ahLst/>
              <a:cxnLst/>
              <a:rect l="l" t="t" r="r" b="b"/>
              <a:pathLst>
                <a:path w="12315" h="11083" extrusionOk="0">
                  <a:moveTo>
                    <a:pt x="5894" y="1"/>
                  </a:moveTo>
                  <a:cubicBezTo>
                    <a:pt x="4774" y="1"/>
                    <a:pt x="3660" y="347"/>
                    <a:pt x="2716" y="1065"/>
                  </a:cubicBezTo>
                  <a:cubicBezTo>
                    <a:pt x="377" y="2867"/>
                    <a:pt x="1" y="6335"/>
                    <a:pt x="1883" y="8808"/>
                  </a:cubicBezTo>
                  <a:cubicBezTo>
                    <a:pt x="3031" y="10296"/>
                    <a:pt x="4732" y="11083"/>
                    <a:pt x="6421" y="11083"/>
                  </a:cubicBezTo>
                  <a:cubicBezTo>
                    <a:pt x="7541" y="11083"/>
                    <a:pt x="8656" y="10737"/>
                    <a:pt x="9599" y="10018"/>
                  </a:cubicBezTo>
                  <a:cubicBezTo>
                    <a:pt x="11938" y="8217"/>
                    <a:pt x="12315" y="4749"/>
                    <a:pt x="10433" y="2275"/>
                  </a:cubicBezTo>
                  <a:cubicBezTo>
                    <a:pt x="9285" y="788"/>
                    <a:pt x="7583" y="1"/>
                    <a:pt x="58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307;p71">
              <a:extLst>
                <a:ext uri="{FF2B5EF4-FFF2-40B4-BE49-F238E27FC236}">
                  <a16:creationId xmlns:a16="http://schemas.microsoft.com/office/drawing/2014/main" xmlns="" id="{B8840BAA-800B-448C-8AC4-DBFC9C356D64}"/>
                </a:ext>
              </a:extLst>
            </p:cNvPr>
            <p:cNvSpPr/>
            <p:nvPr/>
          </p:nvSpPr>
          <p:spPr>
            <a:xfrm>
              <a:off x="5536875" y="3146825"/>
              <a:ext cx="237975" cy="213925"/>
            </a:xfrm>
            <a:custGeom>
              <a:avLst/>
              <a:gdLst/>
              <a:ahLst/>
              <a:cxnLst/>
              <a:rect l="l" t="t" r="r" b="b"/>
              <a:pathLst>
                <a:path w="9519" h="8557" extrusionOk="0">
                  <a:moveTo>
                    <a:pt x="4560" y="0"/>
                  </a:moveTo>
                  <a:cubicBezTo>
                    <a:pt x="3698" y="0"/>
                    <a:pt x="2843" y="267"/>
                    <a:pt x="2124" y="824"/>
                  </a:cubicBezTo>
                  <a:cubicBezTo>
                    <a:pt x="296" y="2223"/>
                    <a:pt x="0" y="4884"/>
                    <a:pt x="1479" y="6793"/>
                  </a:cubicBezTo>
                  <a:cubicBezTo>
                    <a:pt x="2354" y="7943"/>
                    <a:pt x="3668" y="8557"/>
                    <a:pt x="4974" y="8557"/>
                  </a:cubicBezTo>
                  <a:cubicBezTo>
                    <a:pt x="5836" y="8557"/>
                    <a:pt x="6694" y="8290"/>
                    <a:pt x="7421" y="7734"/>
                  </a:cubicBezTo>
                  <a:cubicBezTo>
                    <a:pt x="9222" y="6336"/>
                    <a:pt x="9518" y="3647"/>
                    <a:pt x="8066" y="1739"/>
                  </a:cubicBezTo>
                  <a:cubicBezTo>
                    <a:pt x="7177" y="607"/>
                    <a:pt x="5860" y="0"/>
                    <a:pt x="4560" y="0"/>
                  </a:cubicBezTo>
                  <a:close/>
                </a:path>
              </a:pathLst>
            </a:custGeom>
            <a:solidFill>
              <a:srgbClr val="B5D6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308;p71">
              <a:extLst>
                <a:ext uri="{FF2B5EF4-FFF2-40B4-BE49-F238E27FC236}">
                  <a16:creationId xmlns:a16="http://schemas.microsoft.com/office/drawing/2014/main" xmlns="" id="{6DC98535-CD0F-4DCE-9AD3-5001C3DDDA63}"/>
                </a:ext>
              </a:extLst>
            </p:cNvPr>
            <p:cNvSpPr/>
            <p:nvPr/>
          </p:nvSpPr>
          <p:spPr>
            <a:xfrm>
              <a:off x="5626275" y="3298150"/>
              <a:ext cx="61850" cy="35500"/>
            </a:xfrm>
            <a:custGeom>
              <a:avLst/>
              <a:gdLst/>
              <a:ahLst/>
              <a:cxnLst/>
              <a:rect l="l" t="t" r="r" b="b"/>
              <a:pathLst>
                <a:path w="2474" h="1420" extrusionOk="0">
                  <a:moveTo>
                    <a:pt x="1035" y="330"/>
                  </a:moveTo>
                  <a:cubicBezTo>
                    <a:pt x="1076" y="330"/>
                    <a:pt x="1116" y="332"/>
                    <a:pt x="1156" y="337"/>
                  </a:cubicBezTo>
                  <a:cubicBezTo>
                    <a:pt x="1506" y="418"/>
                    <a:pt x="1829" y="659"/>
                    <a:pt x="2017" y="982"/>
                  </a:cubicBezTo>
                  <a:cubicBezTo>
                    <a:pt x="1963" y="982"/>
                    <a:pt x="1936" y="982"/>
                    <a:pt x="1909" y="1009"/>
                  </a:cubicBezTo>
                  <a:cubicBezTo>
                    <a:pt x="1909" y="1021"/>
                    <a:pt x="1830" y="1082"/>
                    <a:pt x="1658" y="1082"/>
                  </a:cubicBezTo>
                  <a:cubicBezTo>
                    <a:pt x="1431" y="1082"/>
                    <a:pt x="1040" y="974"/>
                    <a:pt x="457" y="498"/>
                  </a:cubicBezTo>
                  <a:cubicBezTo>
                    <a:pt x="637" y="386"/>
                    <a:pt x="834" y="330"/>
                    <a:pt x="1035" y="330"/>
                  </a:cubicBezTo>
                  <a:close/>
                  <a:moveTo>
                    <a:pt x="1007" y="1"/>
                  </a:moveTo>
                  <a:cubicBezTo>
                    <a:pt x="667" y="1"/>
                    <a:pt x="327" y="113"/>
                    <a:pt x="81" y="337"/>
                  </a:cubicBezTo>
                  <a:cubicBezTo>
                    <a:pt x="0" y="418"/>
                    <a:pt x="0" y="525"/>
                    <a:pt x="81" y="606"/>
                  </a:cubicBezTo>
                  <a:cubicBezTo>
                    <a:pt x="807" y="1251"/>
                    <a:pt x="1345" y="1412"/>
                    <a:pt x="1667" y="1412"/>
                  </a:cubicBezTo>
                  <a:cubicBezTo>
                    <a:pt x="1695" y="1417"/>
                    <a:pt x="1723" y="1419"/>
                    <a:pt x="1752" y="1419"/>
                  </a:cubicBezTo>
                  <a:cubicBezTo>
                    <a:pt x="1891" y="1419"/>
                    <a:pt x="2040" y="1367"/>
                    <a:pt x="2151" y="1278"/>
                  </a:cubicBezTo>
                  <a:cubicBezTo>
                    <a:pt x="2151" y="1251"/>
                    <a:pt x="2178" y="1251"/>
                    <a:pt x="2178" y="1224"/>
                  </a:cubicBezTo>
                  <a:cubicBezTo>
                    <a:pt x="2205" y="1238"/>
                    <a:pt x="2239" y="1244"/>
                    <a:pt x="2272" y="1244"/>
                  </a:cubicBezTo>
                  <a:cubicBezTo>
                    <a:pt x="2306" y="1244"/>
                    <a:pt x="2339" y="1238"/>
                    <a:pt x="2366" y="1224"/>
                  </a:cubicBezTo>
                  <a:cubicBezTo>
                    <a:pt x="2447" y="1170"/>
                    <a:pt x="2474" y="1063"/>
                    <a:pt x="2420" y="1009"/>
                  </a:cubicBezTo>
                  <a:cubicBezTo>
                    <a:pt x="2178" y="498"/>
                    <a:pt x="1748" y="149"/>
                    <a:pt x="1210" y="14"/>
                  </a:cubicBezTo>
                  <a:cubicBezTo>
                    <a:pt x="1143" y="5"/>
                    <a:pt x="1075" y="1"/>
                    <a:pt x="1007" y="1"/>
                  </a:cubicBezTo>
                  <a:close/>
                </a:path>
              </a:pathLst>
            </a:custGeom>
            <a:solidFill>
              <a:srgbClr val="261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309;p71">
              <a:extLst>
                <a:ext uri="{FF2B5EF4-FFF2-40B4-BE49-F238E27FC236}">
                  <a16:creationId xmlns:a16="http://schemas.microsoft.com/office/drawing/2014/main" xmlns="" id="{980AF358-42D5-4768-9C50-338C1EB5068F}"/>
                </a:ext>
              </a:extLst>
            </p:cNvPr>
            <p:cNvSpPr/>
            <p:nvPr/>
          </p:nvSpPr>
          <p:spPr>
            <a:xfrm>
              <a:off x="5691475" y="3226750"/>
              <a:ext cx="47075" cy="59675"/>
            </a:xfrm>
            <a:custGeom>
              <a:avLst/>
              <a:gdLst/>
              <a:ahLst/>
              <a:cxnLst/>
              <a:rect l="l" t="t" r="r" b="b"/>
              <a:pathLst>
                <a:path w="1883" h="2387" extrusionOk="0">
                  <a:moveTo>
                    <a:pt x="1049" y="424"/>
                  </a:moveTo>
                  <a:cubicBezTo>
                    <a:pt x="1049" y="450"/>
                    <a:pt x="1049" y="504"/>
                    <a:pt x="1076" y="531"/>
                  </a:cubicBezTo>
                  <a:cubicBezTo>
                    <a:pt x="1076" y="531"/>
                    <a:pt x="1398" y="934"/>
                    <a:pt x="484" y="1956"/>
                  </a:cubicBezTo>
                  <a:cubicBezTo>
                    <a:pt x="377" y="1741"/>
                    <a:pt x="323" y="1499"/>
                    <a:pt x="377" y="1257"/>
                  </a:cubicBezTo>
                  <a:cubicBezTo>
                    <a:pt x="484" y="908"/>
                    <a:pt x="726" y="612"/>
                    <a:pt x="1049" y="424"/>
                  </a:cubicBezTo>
                  <a:close/>
                  <a:moveTo>
                    <a:pt x="1182" y="1"/>
                  </a:moveTo>
                  <a:cubicBezTo>
                    <a:pt x="1156" y="1"/>
                    <a:pt x="1129" y="7"/>
                    <a:pt x="1103" y="20"/>
                  </a:cubicBezTo>
                  <a:cubicBezTo>
                    <a:pt x="592" y="235"/>
                    <a:pt x="215" y="666"/>
                    <a:pt x="54" y="1176"/>
                  </a:cubicBezTo>
                  <a:cubicBezTo>
                    <a:pt x="0" y="1580"/>
                    <a:pt x="81" y="2010"/>
                    <a:pt x="323" y="2333"/>
                  </a:cubicBezTo>
                  <a:cubicBezTo>
                    <a:pt x="377" y="2359"/>
                    <a:pt x="403" y="2386"/>
                    <a:pt x="457" y="2386"/>
                  </a:cubicBezTo>
                  <a:cubicBezTo>
                    <a:pt x="511" y="2386"/>
                    <a:pt x="538" y="2386"/>
                    <a:pt x="592" y="2359"/>
                  </a:cubicBezTo>
                  <a:cubicBezTo>
                    <a:pt x="1882" y="1015"/>
                    <a:pt x="1398" y="370"/>
                    <a:pt x="1344" y="316"/>
                  </a:cubicBezTo>
                  <a:cubicBezTo>
                    <a:pt x="1344" y="289"/>
                    <a:pt x="1318" y="289"/>
                    <a:pt x="1318" y="262"/>
                  </a:cubicBezTo>
                  <a:cubicBezTo>
                    <a:pt x="1407" y="150"/>
                    <a:pt x="1310" y="1"/>
                    <a:pt x="1182" y="1"/>
                  </a:cubicBezTo>
                  <a:close/>
                </a:path>
              </a:pathLst>
            </a:custGeom>
            <a:solidFill>
              <a:srgbClr val="261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310;p71">
              <a:extLst>
                <a:ext uri="{FF2B5EF4-FFF2-40B4-BE49-F238E27FC236}">
                  <a16:creationId xmlns:a16="http://schemas.microsoft.com/office/drawing/2014/main" xmlns="" id="{34C962BF-598A-4A28-AD8B-390CC1D5F649}"/>
                </a:ext>
              </a:extLst>
            </p:cNvPr>
            <p:cNvSpPr/>
            <p:nvPr/>
          </p:nvSpPr>
          <p:spPr>
            <a:xfrm>
              <a:off x="5002500" y="3266725"/>
              <a:ext cx="924925" cy="1063275"/>
            </a:xfrm>
            <a:custGeom>
              <a:avLst/>
              <a:gdLst/>
              <a:ahLst/>
              <a:cxnLst/>
              <a:rect l="l" t="t" r="r" b="b"/>
              <a:pathLst>
                <a:path w="36997" h="42531" extrusionOk="0">
                  <a:moveTo>
                    <a:pt x="4398" y="0"/>
                  </a:moveTo>
                  <a:cubicBezTo>
                    <a:pt x="3915" y="0"/>
                    <a:pt x="3502" y="71"/>
                    <a:pt x="3174" y="223"/>
                  </a:cubicBezTo>
                  <a:cubicBezTo>
                    <a:pt x="1" y="1701"/>
                    <a:pt x="14815" y="41170"/>
                    <a:pt x="14815" y="41170"/>
                  </a:cubicBezTo>
                  <a:cubicBezTo>
                    <a:pt x="14854" y="42152"/>
                    <a:pt x="16287" y="42530"/>
                    <a:pt x="18365" y="42530"/>
                  </a:cubicBezTo>
                  <a:cubicBezTo>
                    <a:pt x="23399" y="42530"/>
                    <a:pt x="32221" y="40310"/>
                    <a:pt x="34200" y="39073"/>
                  </a:cubicBezTo>
                  <a:cubicBezTo>
                    <a:pt x="36996" y="37299"/>
                    <a:pt x="32345" y="12563"/>
                    <a:pt x="24951" y="8799"/>
                  </a:cubicBezTo>
                  <a:cubicBezTo>
                    <a:pt x="18245" y="5374"/>
                    <a:pt x="8617" y="0"/>
                    <a:pt x="43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311;p71">
              <a:extLst>
                <a:ext uri="{FF2B5EF4-FFF2-40B4-BE49-F238E27FC236}">
                  <a16:creationId xmlns:a16="http://schemas.microsoft.com/office/drawing/2014/main" xmlns="" id="{FB4E2AB4-9CFC-457B-A4AF-3136AF46F460}"/>
                </a:ext>
              </a:extLst>
            </p:cNvPr>
            <p:cNvSpPr/>
            <p:nvPr/>
          </p:nvSpPr>
          <p:spPr>
            <a:xfrm>
              <a:off x="5252550" y="3062575"/>
              <a:ext cx="967625" cy="1279125"/>
            </a:xfrm>
            <a:custGeom>
              <a:avLst/>
              <a:gdLst/>
              <a:ahLst/>
              <a:cxnLst/>
              <a:rect l="l" t="t" r="r" b="b"/>
              <a:pathLst>
                <a:path w="38705" h="51165" extrusionOk="0">
                  <a:moveTo>
                    <a:pt x="24344" y="1"/>
                  </a:moveTo>
                  <a:cubicBezTo>
                    <a:pt x="24311" y="1"/>
                    <a:pt x="24280" y="9"/>
                    <a:pt x="24252" y="27"/>
                  </a:cubicBezTo>
                  <a:cubicBezTo>
                    <a:pt x="22074" y="1345"/>
                    <a:pt x="4894" y="15540"/>
                    <a:pt x="1614" y="28231"/>
                  </a:cubicBezTo>
                  <a:cubicBezTo>
                    <a:pt x="1" y="34495"/>
                    <a:pt x="4813" y="49336"/>
                    <a:pt x="4813" y="49336"/>
                  </a:cubicBezTo>
                  <a:cubicBezTo>
                    <a:pt x="4623" y="50638"/>
                    <a:pt x="5916" y="51165"/>
                    <a:pt x="8074" y="51165"/>
                  </a:cubicBezTo>
                  <a:cubicBezTo>
                    <a:pt x="15676" y="51165"/>
                    <a:pt x="34009" y="44637"/>
                    <a:pt x="36082" y="42480"/>
                  </a:cubicBezTo>
                  <a:cubicBezTo>
                    <a:pt x="38705" y="39778"/>
                    <a:pt x="26576" y="1"/>
                    <a:pt x="243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312;p71">
              <a:extLst>
                <a:ext uri="{FF2B5EF4-FFF2-40B4-BE49-F238E27FC236}">
                  <a16:creationId xmlns:a16="http://schemas.microsoft.com/office/drawing/2014/main" xmlns="" id="{7ABA645D-4AA8-4F6B-AA42-DAE70266F63B}"/>
                </a:ext>
              </a:extLst>
            </p:cNvPr>
            <p:cNvSpPr/>
            <p:nvPr/>
          </p:nvSpPr>
          <p:spPr>
            <a:xfrm>
              <a:off x="5184675" y="3379850"/>
              <a:ext cx="335300" cy="629125"/>
            </a:xfrm>
            <a:custGeom>
              <a:avLst/>
              <a:gdLst/>
              <a:ahLst/>
              <a:cxnLst/>
              <a:rect l="l" t="t" r="r" b="b"/>
              <a:pathLst>
                <a:path w="13412" h="25165" extrusionOk="0">
                  <a:moveTo>
                    <a:pt x="13172" y="0"/>
                  </a:moveTo>
                  <a:cubicBezTo>
                    <a:pt x="13135" y="0"/>
                    <a:pt x="13098" y="16"/>
                    <a:pt x="13067" y="53"/>
                  </a:cubicBezTo>
                  <a:cubicBezTo>
                    <a:pt x="12932" y="188"/>
                    <a:pt x="0" y="13550"/>
                    <a:pt x="3200" y="25057"/>
                  </a:cubicBezTo>
                  <a:cubicBezTo>
                    <a:pt x="3226" y="25111"/>
                    <a:pt x="3307" y="25165"/>
                    <a:pt x="3361" y="25165"/>
                  </a:cubicBezTo>
                  <a:lnTo>
                    <a:pt x="3442" y="25165"/>
                  </a:lnTo>
                  <a:cubicBezTo>
                    <a:pt x="3522" y="25138"/>
                    <a:pt x="3576" y="25057"/>
                    <a:pt x="3549" y="24950"/>
                  </a:cubicBezTo>
                  <a:cubicBezTo>
                    <a:pt x="377" y="13658"/>
                    <a:pt x="13174" y="430"/>
                    <a:pt x="13309" y="295"/>
                  </a:cubicBezTo>
                  <a:cubicBezTo>
                    <a:pt x="13412" y="171"/>
                    <a:pt x="13293" y="0"/>
                    <a:pt x="13172" y="0"/>
                  </a:cubicBez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313;p71">
              <a:extLst>
                <a:ext uri="{FF2B5EF4-FFF2-40B4-BE49-F238E27FC236}">
                  <a16:creationId xmlns:a16="http://schemas.microsoft.com/office/drawing/2014/main" xmlns="" id="{6B42C378-FEA5-45B6-9079-09F953AC6B42}"/>
                </a:ext>
              </a:extLst>
            </p:cNvPr>
            <p:cNvSpPr/>
            <p:nvPr/>
          </p:nvSpPr>
          <p:spPr>
            <a:xfrm>
              <a:off x="5914625" y="3957200"/>
              <a:ext cx="78675" cy="78000"/>
            </a:xfrm>
            <a:custGeom>
              <a:avLst/>
              <a:gdLst/>
              <a:ahLst/>
              <a:cxnLst/>
              <a:rect l="l" t="t" r="r" b="b"/>
              <a:pathLst>
                <a:path w="3147" h="3120" extrusionOk="0">
                  <a:moveTo>
                    <a:pt x="1560" y="1"/>
                  </a:moveTo>
                  <a:cubicBezTo>
                    <a:pt x="699" y="1"/>
                    <a:pt x="0" y="700"/>
                    <a:pt x="0" y="1560"/>
                  </a:cubicBezTo>
                  <a:cubicBezTo>
                    <a:pt x="0" y="2420"/>
                    <a:pt x="699" y="3119"/>
                    <a:pt x="1560" y="3119"/>
                  </a:cubicBezTo>
                  <a:cubicBezTo>
                    <a:pt x="2420" y="3119"/>
                    <a:pt x="3146" y="2420"/>
                    <a:pt x="3146" y="1560"/>
                  </a:cubicBezTo>
                  <a:cubicBezTo>
                    <a:pt x="3146" y="700"/>
                    <a:pt x="2420" y="1"/>
                    <a:pt x="15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314;p71">
              <a:extLst>
                <a:ext uri="{FF2B5EF4-FFF2-40B4-BE49-F238E27FC236}">
                  <a16:creationId xmlns:a16="http://schemas.microsoft.com/office/drawing/2014/main" xmlns="" id="{47A8361F-B94A-4544-A108-83D663892392}"/>
                </a:ext>
              </a:extLst>
            </p:cNvPr>
            <p:cNvSpPr/>
            <p:nvPr/>
          </p:nvSpPr>
          <p:spPr>
            <a:xfrm>
              <a:off x="5948900" y="3869050"/>
              <a:ext cx="44400" cy="44400"/>
            </a:xfrm>
            <a:custGeom>
              <a:avLst/>
              <a:gdLst/>
              <a:ahLst/>
              <a:cxnLst/>
              <a:rect l="l" t="t" r="r" b="b"/>
              <a:pathLst>
                <a:path w="1776" h="1776" extrusionOk="0">
                  <a:moveTo>
                    <a:pt x="888" y="1"/>
                  </a:moveTo>
                  <a:cubicBezTo>
                    <a:pt x="404" y="1"/>
                    <a:pt x="1" y="404"/>
                    <a:pt x="1" y="888"/>
                  </a:cubicBezTo>
                  <a:cubicBezTo>
                    <a:pt x="1" y="1372"/>
                    <a:pt x="404" y="1775"/>
                    <a:pt x="888" y="1775"/>
                  </a:cubicBezTo>
                  <a:cubicBezTo>
                    <a:pt x="1372" y="1775"/>
                    <a:pt x="1775" y="1372"/>
                    <a:pt x="1775" y="888"/>
                  </a:cubicBezTo>
                  <a:cubicBezTo>
                    <a:pt x="1775" y="404"/>
                    <a:pt x="1372" y="1"/>
                    <a:pt x="8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315;p71">
              <a:extLst>
                <a:ext uri="{FF2B5EF4-FFF2-40B4-BE49-F238E27FC236}">
                  <a16:creationId xmlns:a16="http://schemas.microsoft.com/office/drawing/2014/main" xmlns="" id="{96DCEA7B-8542-4FDC-90B9-5D5AAE8928A4}"/>
                </a:ext>
              </a:extLst>
            </p:cNvPr>
            <p:cNvSpPr/>
            <p:nvPr/>
          </p:nvSpPr>
          <p:spPr>
            <a:xfrm>
              <a:off x="6030225" y="3921575"/>
              <a:ext cx="44400" cy="44400"/>
            </a:xfrm>
            <a:custGeom>
              <a:avLst/>
              <a:gdLst/>
              <a:ahLst/>
              <a:cxnLst/>
              <a:rect l="l" t="t" r="r" b="b"/>
              <a:pathLst>
                <a:path w="1776" h="1776" extrusionOk="0">
                  <a:moveTo>
                    <a:pt x="888" y="1"/>
                  </a:moveTo>
                  <a:cubicBezTo>
                    <a:pt x="404" y="1"/>
                    <a:pt x="1" y="404"/>
                    <a:pt x="1" y="888"/>
                  </a:cubicBezTo>
                  <a:cubicBezTo>
                    <a:pt x="1" y="1372"/>
                    <a:pt x="404" y="1775"/>
                    <a:pt x="888" y="1775"/>
                  </a:cubicBezTo>
                  <a:cubicBezTo>
                    <a:pt x="1372" y="1775"/>
                    <a:pt x="1775" y="1372"/>
                    <a:pt x="1775" y="888"/>
                  </a:cubicBezTo>
                  <a:cubicBezTo>
                    <a:pt x="1775" y="404"/>
                    <a:pt x="1372" y="1"/>
                    <a:pt x="8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316;p71">
              <a:extLst>
                <a:ext uri="{FF2B5EF4-FFF2-40B4-BE49-F238E27FC236}">
                  <a16:creationId xmlns:a16="http://schemas.microsoft.com/office/drawing/2014/main" xmlns="" id="{ECF0ACAC-C0A7-437D-AC4B-41524BB2DA3F}"/>
                </a:ext>
              </a:extLst>
            </p:cNvPr>
            <p:cNvSpPr/>
            <p:nvPr/>
          </p:nvSpPr>
          <p:spPr>
            <a:xfrm>
              <a:off x="5169200" y="3492750"/>
              <a:ext cx="123025" cy="123025"/>
            </a:xfrm>
            <a:custGeom>
              <a:avLst/>
              <a:gdLst/>
              <a:ahLst/>
              <a:cxnLst/>
              <a:rect l="l" t="t" r="r" b="b"/>
              <a:pathLst>
                <a:path w="4921" h="4921" extrusionOk="0">
                  <a:moveTo>
                    <a:pt x="2447" y="0"/>
                  </a:moveTo>
                  <a:cubicBezTo>
                    <a:pt x="1103" y="0"/>
                    <a:pt x="1" y="1103"/>
                    <a:pt x="1" y="2447"/>
                  </a:cubicBezTo>
                  <a:cubicBezTo>
                    <a:pt x="1" y="3818"/>
                    <a:pt x="1103" y="4920"/>
                    <a:pt x="2447" y="4920"/>
                  </a:cubicBezTo>
                  <a:cubicBezTo>
                    <a:pt x="3819" y="4920"/>
                    <a:pt x="4921" y="3818"/>
                    <a:pt x="4921" y="2447"/>
                  </a:cubicBezTo>
                  <a:cubicBezTo>
                    <a:pt x="4921" y="1103"/>
                    <a:pt x="3819" y="0"/>
                    <a:pt x="24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17;p71">
              <a:extLst>
                <a:ext uri="{FF2B5EF4-FFF2-40B4-BE49-F238E27FC236}">
                  <a16:creationId xmlns:a16="http://schemas.microsoft.com/office/drawing/2014/main" xmlns="" id="{16B32047-8868-46C1-ABCF-6D3AFF99CBE3}"/>
                </a:ext>
              </a:extLst>
            </p:cNvPr>
            <p:cNvSpPr/>
            <p:nvPr/>
          </p:nvSpPr>
          <p:spPr>
            <a:xfrm>
              <a:off x="5425300" y="4078950"/>
              <a:ext cx="687500" cy="224425"/>
            </a:xfrm>
            <a:custGeom>
              <a:avLst/>
              <a:gdLst/>
              <a:ahLst/>
              <a:cxnLst/>
              <a:rect l="l" t="t" r="r" b="b"/>
              <a:pathLst>
                <a:path w="27500" h="8977" extrusionOk="0">
                  <a:moveTo>
                    <a:pt x="27238" y="1"/>
                  </a:moveTo>
                  <a:cubicBezTo>
                    <a:pt x="27212" y="1"/>
                    <a:pt x="27183" y="8"/>
                    <a:pt x="27155" y="24"/>
                  </a:cubicBezTo>
                  <a:cubicBezTo>
                    <a:pt x="24305" y="1664"/>
                    <a:pt x="21348" y="3089"/>
                    <a:pt x="18310" y="4352"/>
                  </a:cubicBezTo>
                  <a:cubicBezTo>
                    <a:pt x="13578" y="6288"/>
                    <a:pt x="6641" y="8627"/>
                    <a:pt x="242" y="8627"/>
                  </a:cubicBezTo>
                  <a:lnTo>
                    <a:pt x="189" y="8627"/>
                  </a:lnTo>
                  <a:cubicBezTo>
                    <a:pt x="81" y="8627"/>
                    <a:pt x="0" y="8708"/>
                    <a:pt x="0" y="8789"/>
                  </a:cubicBezTo>
                  <a:cubicBezTo>
                    <a:pt x="0" y="8896"/>
                    <a:pt x="81" y="8977"/>
                    <a:pt x="189" y="8977"/>
                  </a:cubicBezTo>
                  <a:lnTo>
                    <a:pt x="242" y="8977"/>
                  </a:lnTo>
                  <a:cubicBezTo>
                    <a:pt x="6695" y="8977"/>
                    <a:pt x="13685" y="6611"/>
                    <a:pt x="18444" y="4648"/>
                  </a:cubicBezTo>
                  <a:cubicBezTo>
                    <a:pt x="21482" y="3385"/>
                    <a:pt x="24467" y="1960"/>
                    <a:pt x="27317" y="320"/>
                  </a:cubicBezTo>
                  <a:cubicBezTo>
                    <a:pt x="27499" y="228"/>
                    <a:pt x="27391" y="1"/>
                    <a:pt x="27238" y="1"/>
                  </a:cubicBez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3257;p71">
            <a:extLst>
              <a:ext uri="{FF2B5EF4-FFF2-40B4-BE49-F238E27FC236}">
                <a16:creationId xmlns:a16="http://schemas.microsoft.com/office/drawing/2014/main" xmlns="" id="{B70F34B1-9B84-412C-9D02-EB75A4494389}"/>
              </a:ext>
            </a:extLst>
          </p:cNvPr>
          <p:cNvGrpSpPr/>
          <p:nvPr/>
        </p:nvGrpSpPr>
        <p:grpSpPr>
          <a:xfrm rot="21058605">
            <a:off x="50241" y="217161"/>
            <a:ext cx="1714764" cy="1967716"/>
            <a:chOff x="2970650" y="2623863"/>
            <a:chExt cx="1418250" cy="1718700"/>
          </a:xfrm>
        </p:grpSpPr>
        <p:sp>
          <p:nvSpPr>
            <p:cNvPr id="35" name="Google Shape;3258;p71">
              <a:extLst>
                <a:ext uri="{FF2B5EF4-FFF2-40B4-BE49-F238E27FC236}">
                  <a16:creationId xmlns:a16="http://schemas.microsoft.com/office/drawing/2014/main" xmlns="" id="{5E7BB17C-3731-4AA7-93FB-917D704CFF2F}"/>
                </a:ext>
              </a:extLst>
            </p:cNvPr>
            <p:cNvSpPr/>
            <p:nvPr/>
          </p:nvSpPr>
          <p:spPr>
            <a:xfrm>
              <a:off x="3127925" y="2761638"/>
              <a:ext cx="386525" cy="694350"/>
            </a:xfrm>
            <a:custGeom>
              <a:avLst/>
              <a:gdLst/>
              <a:ahLst/>
              <a:cxnLst/>
              <a:rect l="l" t="t" r="r" b="b"/>
              <a:pathLst>
                <a:path w="15461" h="27774" extrusionOk="0">
                  <a:moveTo>
                    <a:pt x="5754" y="1"/>
                  </a:moveTo>
                  <a:cubicBezTo>
                    <a:pt x="5754" y="1"/>
                    <a:pt x="2447" y="1883"/>
                    <a:pt x="1211" y="2367"/>
                  </a:cubicBezTo>
                  <a:cubicBezTo>
                    <a:pt x="1" y="2877"/>
                    <a:pt x="10728" y="27774"/>
                    <a:pt x="10728" y="27774"/>
                  </a:cubicBezTo>
                  <a:lnTo>
                    <a:pt x="15460" y="25354"/>
                  </a:lnTo>
                  <a:lnTo>
                    <a:pt x="5754" y="1"/>
                  </a:lnTo>
                  <a:close/>
                </a:path>
              </a:pathLst>
            </a:custGeom>
            <a:solidFill>
              <a:srgbClr val="D6A6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259;p71">
              <a:extLst>
                <a:ext uri="{FF2B5EF4-FFF2-40B4-BE49-F238E27FC236}">
                  <a16:creationId xmlns:a16="http://schemas.microsoft.com/office/drawing/2014/main" xmlns="" id="{275BE90C-D816-4E34-A81B-6B01B40E84E0}"/>
                </a:ext>
              </a:extLst>
            </p:cNvPr>
            <p:cNvSpPr/>
            <p:nvPr/>
          </p:nvSpPr>
          <p:spPr>
            <a:xfrm>
              <a:off x="3665650" y="2623863"/>
              <a:ext cx="182850" cy="697025"/>
            </a:xfrm>
            <a:custGeom>
              <a:avLst/>
              <a:gdLst/>
              <a:ahLst/>
              <a:cxnLst/>
              <a:rect l="l" t="t" r="r" b="b"/>
              <a:pathLst>
                <a:path w="7314" h="27881" extrusionOk="0">
                  <a:moveTo>
                    <a:pt x="6373" y="0"/>
                  </a:moveTo>
                  <a:cubicBezTo>
                    <a:pt x="6373" y="0"/>
                    <a:pt x="2635" y="726"/>
                    <a:pt x="1318" y="780"/>
                  </a:cubicBezTo>
                  <a:cubicBezTo>
                    <a:pt x="1" y="833"/>
                    <a:pt x="2071" y="27881"/>
                    <a:pt x="2071" y="27881"/>
                  </a:cubicBezTo>
                  <a:lnTo>
                    <a:pt x="7314" y="27128"/>
                  </a:lnTo>
                  <a:lnTo>
                    <a:pt x="6373" y="0"/>
                  </a:lnTo>
                  <a:close/>
                </a:path>
              </a:pathLst>
            </a:custGeom>
            <a:solidFill>
              <a:srgbClr val="D6A6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260;p71">
              <a:extLst>
                <a:ext uri="{FF2B5EF4-FFF2-40B4-BE49-F238E27FC236}">
                  <a16:creationId xmlns:a16="http://schemas.microsoft.com/office/drawing/2014/main" xmlns="" id="{39948A01-3C14-4CDE-916D-B96769542E05}"/>
                </a:ext>
              </a:extLst>
            </p:cNvPr>
            <p:cNvSpPr/>
            <p:nvPr/>
          </p:nvSpPr>
          <p:spPr>
            <a:xfrm>
              <a:off x="3474100" y="2682988"/>
              <a:ext cx="183500" cy="696375"/>
            </a:xfrm>
            <a:custGeom>
              <a:avLst/>
              <a:gdLst/>
              <a:ahLst/>
              <a:cxnLst/>
              <a:rect l="l" t="t" r="r" b="b"/>
              <a:pathLst>
                <a:path w="7340" h="27855" extrusionOk="0">
                  <a:moveTo>
                    <a:pt x="6399" y="1"/>
                  </a:moveTo>
                  <a:cubicBezTo>
                    <a:pt x="6399" y="1"/>
                    <a:pt x="2662" y="700"/>
                    <a:pt x="1344" y="754"/>
                  </a:cubicBezTo>
                  <a:cubicBezTo>
                    <a:pt x="0" y="834"/>
                    <a:pt x="2097" y="27855"/>
                    <a:pt x="2097" y="27855"/>
                  </a:cubicBezTo>
                  <a:lnTo>
                    <a:pt x="7340" y="27129"/>
                  </a:lnTo>
                  <a:lnTo>
                    <a:pt x="6399" y="1"/>
                  </a:lnTo>
                  <a:close/>
                </a:path>
              </a:pathLst>
            </a:custGeom>
            <a:solidFill>
              <a:srgbClr val="D6A6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261;p71">
              <a:extLst>
                <a:ext uri="{FF2B5EF4-FFF2-40B4-BE49-F238E27FC236}">
                  <a16:creationId xmlns:a16="http://schemas.microsoft.com/office/drawing/2014/main" xmlns="" id="{ABE1CBF2-3824-4CB1-9532-B72422F71938}"/>
                </a:ext>
              </a:extLst>
            </p:cNvPr>
            <p:cNvSpPr/>
            <p:nvPr/>
          </p:nvSpPr>
          <p:spPr>
            <a:xfrm>
              <a:off x="3324875" y="2759613"/>
              <a:ext cx="262825" cy="704450"/>
            </a:xfrm>
            <a:custGeom>
              <a:avLst/>
              <a:gdLst/>
              <a:ahLst/>
              <a:cxnLst/>
              <a:rect l="l" t="t" r="r" b="b"/>
              <a:pathLst>
                <a:path w="10513" h="28178" extrusionOk="0">
                  <a:moveTo>
                    <a:pt x="6211" y="1"/>
                  </a:moveTo>
                  <a:cubicBezTo>
                    <a:pt x="6211" y="1"/>
                    <a:pt x="2581" y="1184"/>
                    <a:pt x="1291" y="1399"/>
                  </a:cubicBezTo>
                  <a:cubicBezTo>
                    <a:pt x="0" y="1641"/>
                    <a:pt x="5404" y="28178"/>
                    <a:pt x="5404" y="28178"/>
                  </a:cubicBezTo>
                  <a:lnTo>
                    <a:pt x="10513" y="26806"/>
                  </a:lnTo>
                  <a:lnTo>
                    <a:pt x="6211" y="1"/>
                  </a:lnTo>
                  <a:close/>
                </a:path>
              </a:pathLst>
            </a:custGeom>
            <a:solidFill>
              <a:srgbClr val="D6A6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262;p71">
              <a:extLst>
                <a:ext uri="{FF2B5EF4-FFF2-40B4-BE49-F238E27FC236}">
                  <a16:creationId xmlns:a16="http://schemas.microsoft.com/office/drawing/2014/main" xmlns="" id="{8ADD51E5-28E9-402E-ACA2-2CCD2577946A}"/>
                </a:ext>
              </a:extLst>
            </p:cNvPr>
            <p:cNvSpPr/>
            <p:nvPr/>
          </p:nvSpPr>
          <p:spPr>
            <a:xfrm>
              <a:off x="3060050" y="2976063"/>
              <a:ext cx="367025" cy="698375"/>
            </a:xfrm>
            <a:custGeom>
              <a:avLst/>
              <a:gdLst/>
              <a:ahLst/>
              <a:cxnLst/>
              <a:rect l="l" t="t" r="r" b="b"/>
              <a:pathLst>
                <a:path w="14681" h="27935" extrusionOk="0">
                  <a:moveTo>
                    <a:pt x="5861" y="0"/>
                  </a:moveTo>
                  <a:cubicBezTo>
                    <a:pt x="5861" y="0"/>
                    <a:pt x="2501" y="1775"/>
                    <a:pt x="1237" y="2232"/>
                  </a:cubicBezTo>
                  <a:cubicBezTo>
                    <a:pt x="0" y="2689"/>
                    <a:pt x="9894" y="27935"/>
                    <a:pt x="9894" y="27935"/>
                  </a:cubicBezTo>
                  <a:lnTo>
                    <a:pt x="14680" y="25676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rgbClr val="D6A6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263;p71">
              <a:extLst>
                <a:ext uri="{FF2B5EF4-FFF2-40B4-BE49-F238E27FC236}">
                  <a16:creationId xmlns:a16="http://schemas.microsoft.com/office/drawing/2014/main" xmlns="" id="{AF08D05A-E72B-4CCB-90F3-7D27E469190E}"/>
                </a:ext>
              </a:extLst>
            </p:cNvPr>
            <p:cNvSpPr/>
            <p:nvPr/>
          </p:nvSpPr>
          <p:spPr>
            <a:xfrm>
              <a:off x="3780600" y="2764863"/>
              <a:ext cx="362975" cy="666950"/>
            </a:xfrm>
            <a:custGeom>
              <a:avLst/>
              <a:gdLst/>
              <a:ahLst/>
              <a:cxnLst/>
              <a:rect l="l" t="t" r="r" b="b"/>
              <a:pathLst>
                <a:path w="14519" h="26678" extrusionOk="0">
                  <a:moveTo>
                    <a:pt x="9510" y="0"/>
                  </a:moveTo>
                  <a:cubicBezTo>
                    <a:pt x="8163" y="0"/>
                    <a:pt x="0" y="25360"/>
                    <a:pt x="0" y="25360"/>
                  </a:cubicBezTo>
                  <a:lnTo>
                    <a:pt x="5135" y="26677"/>
                  </a:lnTo>
                  <a:lnTo>
                    <a:pt x="14519" y="1189"/>
                  </a:lnTo>
                  <a:cubicBezTo>
                    <a:pt x="14519" y="1189"/>
                    <a:pt x="10808" y="436"/>
                    <a:pt x="9545" y="6"/>
                  </a:cubicBezTo>
                  <a:cubicBezTo>
                    <a:pt x="9534" y="2"/>
                    <a:pt x="9522" y="0"/>
                    <a:pt x="9510" y="0"/>
                  </a:cubicBezTo>
                  <a:close/>
                </a:path>
              </a:pathLst>
            </a:custGeom>
            <a:solidFill>
              <a:srgbClr val="D6A6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264;p71">
              <a:extLst>
                <a:ext uri="{FF2B5EF4-FFF2-40B4-BE49-F238E27FC236}">
                  <a16:creationId xmlns:a16="http://schemas.microsoft.com/office/drawing/2014/main" xmlns="" id="{BC34D00A-284B-498C-BCC2-341C329B7A93}"/>
                </a:ext>
              </a:extLst>
            </p:cNvPr>
            <p:cNvSpPr/>
            <p:nvPr/>
          </p:nvSpPr>
          <p:spPr>
            <a:xfrm>
              <a:off x="3894850" y="2863688"/>
              <a:ext cx="363000" cy="666925"/>
            </a:xfrm>
            <a:custGeom>
              <a:avLst/>
              <a:gdLst/>
              <a:ahLst/>
              <a:cxnLst/>
              <a:rect l="l" t="t" r="r" b="b"/>
              <a:pathLst>
                <a:path w="14520" h="26677" extrusionOk="0">
                  <a:moveTo>
                    <a:pt x="9513" y="0"/>
                  </a:moveTo>
                  <a:cubicBezTo>
                    <a:pt x="8145" y="0"/>
                    <a:pt x="1" y="25386"/>
                    <a:pt x="1" y="25386"/>
                  </a:cubicBezTo>
                  <a:lnTo>
                    <a:pt x="5136" y="26676"/>
                  </a:lnTo>
                  <a:lnTo>
                    <a:pt x="14519" y="1215"/>
                  </a:lnTo>
                  <a:cubicBezTo>
                    <a:pt x="14519" y="1215"/>
                    <a:pt x="10782" y="462"/>
                    <a:pt x="9545" y="5"/>
                  </a:cubicBezTo>
                  <a:cubicBezTo>
                    <a:pt x="9535" y="2"/>
                    <a:pt x="9524" y="0"/>
                    <a:pt x="9513" y="0"/>
                  </a:cubicBezTo>
                  <a:close/>
                </a:path>
              </a:pathLst>
            </a:custGeom>
            <a:solidFill>
              <a:srgbClr val="D6A6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265;p71">
              <a:extLst>
                <a:ext uri="{FF2B5EF4-FFF2-40B4-BE49-F238E27FC236}">
                  <a16:creationId xmlns:a16="http://schemas.microsoft.com/office/drawing/2014/main" xmlns="" id="{5C122C2B-DDD5-4ECC-AFCD-79FBDC32E90D}"/>
                </a:ext>
              </a:extLst>
            </p:cNvPr>
            <p:cNvSpPr/>
            <p:nvPr/>
          </p:nvSpPr>
          <p:spPr>
            <a:xfrm>
              <a:off x="3903600" y="2927963"/>
              <a:ext cx="485300" cy="626850"/>
            </a:xfrm>
            <a:custGeom>
              <a:avLst/>
              <a:gdLst/>
              <a:ahLst/>
              <a:cxnLst/>
              <a:rect l="l" t="t" r="r" b="b"/>
              <a:pathLst>
                <a:path w="19412" h="25074" extrusionOk="0">
                  <a:moveTo>
                    <a:pt x="14757" y="0"/>
                  </a:moveTo>
                  <a:cubicBezTo>
                    <a:pt x="13285" y="0"/>
                    <a:pt x="0" y="22707"/>
                    <a:pt x="0" y="22707"/>
                  </a:cubicBezTo>
                  <a:lnTo>
                    <a:pt x="4732" y="25073"/>
                  </a:lnTo>
                  <a:lnTo>
                    <a:pt x="19412" y="2247"/>
                  </a:lnTo>
                  <a:cubicBezTo>
                    <a:pt x="19412" y="2247"/>
                    <a:pt x="15944" y="714"/>
                    <a:pt x="14814" y="15"/>
                  </a:cubicBezTo>
                  <a:cubicBezTo>
                    <a:pt x="14798" y="5"/>
                    <a:pt x="14779" y="0"/>
                    <a:pt x="14757" y="0"/>
                  </a:cubicBezTo>
                  <a:close/>
                </a:path>
              </a:pathLst>
            </a:custGeom>
            <a:solidFill>
              <a:srgbClr val="D6A6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266;p71">
              <a:extLst>
                <a:ext uri="{FF2B5EF4-FFF2-40B4-BE49-F238E27FC236}">
                  <a16:creationId xmlns:a16="http://schemas.microsoft.com/office/drawing/2014/main" xmlns="" id="{5E2C0782-021E-4AFA-9452-EBF493830A45}"/>
                </a:ext>
              </a:extLst>
            </p:cNvPr>
            <p:cNvSpPr/>
            <p:nvPr/>
          </p:nvSpPr>
          <p:spPr>
            <a:xfrm>
              <a:off x="3140025" y="2851038"/>
              <a:ext cx="391225" cy="648650"/>
            </a:xfrm>
            <a:custGeom>
              <a:avLst/>
              <a:gdLst/>
              <a:ahLst/>
              <a:cxnLst/>
              <a:rect l="l" t="t" r="r" b="b"/>
              <a:pathLst>
                <a:path w="15649" h="25946" extrusionOk="0">
                  <a:moveTo>
                    <a:pt x="8309" y="0"/>
                  </a:moveTo>
                  <a:cubicBezTo>
                    <a:pt x="8309" y="0"/>
                    <a:pt x="2904" y="1936"/>
                    <a:pt x="1453" y="2447"/>
                  </a:cubicBezTo>
                  <a:cubicBezTo>
                    <a:pt x="1" y="2931"/>
                    <a:pt x="9787" y="25946"/>
                    <a:pt x="9787" y="25946"/>
                  </a:cubicBezTo>
                  <a:lnTo>
                    <a:pt x="15648" y="22504"/>
                  </a:lnTo>
                  <a:lnTo>
                    <a:pt x="830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267;p71">
              <a:extLst>
                <a:ext uri="{FF2B5EF4-FFF2-40B4-BE49-F238E27FC236}">
                  <a16:creationId xmlns:a16="http://schemas.microsoft.com/office/drawing/2014/main" xmlns="" id="{9AF4B9AD-F4CA-4695-8810-F5A2CA68C084}"/>
                </a:ext>
              </a:extLst>
            </p:cNvPr>
            <p:cNvSpPr/>
            <p:nvPr/>
          </p:nvSpPr>
          <p:spPr>
            <a:xfrm>
              <a:off x="3396125" y="2859788"/>
              <a:ext cx="250725" cy="635875"/>
            </a:xfrm>
            <a:custGeom>
              <a:avLst/>
              <a:gdLst/>
              <a:ahLst/>
              <a:cxnLst/>
              <a:rect l="l" t="t" r="r" b="b"/>
              <a:pathLst>
                <a:path w="10029" h="25435" extrusionOk="0">
                  <a:moveTo>
                    <a:pt x="8792" y="0"/>
                  </a:moveTo>
                  <a:cubicBezTo>
                    <a:pt x="8792" y="0"/>
                    <a:pt x="3092" y="511"/>
                    <a:pt x="1533" y="565"/>
                  </a:cubicBezTo>
                  <a:cubicBezTo>
                    <a:pt x="0" y="645"/>
                    <a:pt x="3442" y="25434"/>
                    <a:pt x="3442" y="25434"/>
                  </a:cubicBezTo>
                  <a:lnTo>
                    <a:pt x="10029" y="23660"/>
                  </a:lnTo>
                  <a:lnTo>
                    <a:pt x="87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268;p71">
              <a:extLst>
                <a:ext uri="{FF2B5EF4-FFF2-40B4-BE49-F238E27FC236}">
                  <a16:creationId xmlns:a16="http://schemas.microsoft.com/office/drawing/2014/main" xmlns="" id="{BE60575D-FB3A-4759-B397-1038958DCA84}"/>
                </a:ext>
              </a:extLst>
            </p:cNvPr>
            <p:cNvSpPr/>
            <p:nvPr/>
          </p:nvSpPr>
          <p:spPr>
            <a:xfrm>
              <a:off x="2970650" y="2994213"/>
              <a:ext cx="490700" cy="655375"/>
            </a:xfrm>
            <a:custGeom>
              <a:avLst/>
              <a:gdLst/>
              <a:ahLst/>
              <a:cxnLst/>
              <a:rect l="l" t="t" r="r" b="b"/>
              <a:pathLst>
                <a:path w="19628" h="26215" extrusionOk="0">
                  <a:moveTo>
                    <a:pt x="5082" y="0"/>
                  </a:moveTo>
                  <a:cubicBezTo>
                    <a:pt x="5082" y="0"/>
                    <a:pt x="2232" y="2501"/>
                    <a:pt x="1103" y="3227"/>
                  </a:cubicBezTo>
                  <a:cubicBezTo>
                    <a:pt x="0" y="3952"/>
                    <a:pt x="15460" y="26214"/>
                    <a:pt x="15460" y="26214"/>
                  </a:cubicBezTo>
                  <a:lnTo>
                    <a:pt x="19627" y="22907"/>
                  </a:lnTo>
                  <a:lnTo>
                    <a:pt x="50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269;p71">
              <a:extLst>
                <a:ext uri="{FF2B5EF4-FFF2-40B4-BE49-F238E27FC236}">
                  <a16:creationId xmlns:a16="http://schemas.microsoft.com/office/drawing/2014/main" xmlns="" id="{4B8566D4-43C6-45A2-9479-36DE8184A041}"/>
                </a:ext>
              </a:extLst>
            </p:cNvPr>
            <p:cNvSpPr/>
            <p:nvPr/>
          </p:nvSpPr>
          <p:spPr>
            <a:xfrm>
              <a:off x="3719425" y="2708513"/>
              <a:ext cx="265525" cy="675575"/>
            </a:xfrm>
            <a:custGeom>
              <a:avLst/>
              <a:gdLst/>
              <a:ahLst/>
              <a:cxnLst/>
              <a:rect l="l" t="t" r="r" b="b"/>
              <a:pathLst>
                <a:path w="10621" h="27023" extrusionOk="0">
                  <a:moveTo>
                    <a:pt x="5494" y="0"/>
                  </a:moveTo>
                  <a:cubicBezTo>
                    <a:pt x="4157" y="0"/>
                    <a:pt x="1" y="26538"/>
                    <a:pt x="1" y="26538"/>
                  </a:cubicBezTo>
                  <a:lnTo>
                    <a:pt x="5270" y="27022"/>
                  </a:lnTo>
                  <a:lnTo>
                    <a:pt x="10620" y="405"/>
                  </a:lnTo>
                  <a:cubicBezTo>
                    <a:pt x="10620" y="405"/>
                    <a:pt x="6830" y="244"/>
                    <a:pt x="5512" y="2"/>
                  </a:cubicBezTo>
                  <a:cubicBezTo>
                    <a:pt x="5506" y="1"/>
                    <a:pt x="5500" y="0"/>
                    <a:pt x="54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270;p71">
              <a:extLst>
                <a:ext uri="{FF2B5EF4-FFF2-40B4-BE49-F238E27FC236}">
                  <a16:creationId xmlns:a16="http://schemas.microsoft.com/office/drawing/2014/main" xmlns="" id="{AF52FE11-B51D-4EC7-8A4F-985F4A9C9D01}"/>
                </a:ext>
              </a:extLst>
            </p:cNvPr>
            <p:cNvSpPr/>
            <p:nvPr/>
          </p:nvSpPr>
          <p:spPr>
            <a:xfrm>
              <a:off x="3450575" y="2681663"/>
              <a:ext cx="344825" cy="701075"/>
            </a:xfrm>
            <a:custGeom>
              <a:avLst/>
              <a:gdLst/>
              <a:ahLst/>
              <a:cxnLst/>
              <a:rect l="l" t="t" r="r" b="b"/>
              <a:pathLst>
                <a:path w="13793" h="28043" extrusionOk="0">
                  <a:moveTo>
                    <a:pt x="5969" y="0"/>
                  </a:moveTo>
                  <a:cubicBezTo>
                    <a:pt x="5969" y="0"/>
                    <a:pt x="2500" y="1640"/>
                    <a:pt x="1264" y="2044"/>
                  </a:cubicBezTo>
                  <a:cubicBezTo>
                    <a:pt x="0" y="2447"/>
                    <a:pt x="8899" y="28042"/>
                    <a:pt x="8899" y="28042"/>
                  </a:cubicBezTo>
                  <a:lnTo>
                    <a:pt x="13793" y="25972"/>
                  </a:lnTo>
                  <a:lnTo>
                    <a:pt x="59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271;p71">
              <a:extLst>
                <a:ext uri="{FF2B5EF4-FFF2-40B4-BE49-F238E27FC236}">
                  <a16:creationId xmlns:a16="http://schemas.microsoft.com/office/drawing/2014/main" xmlns="" id="{5A752055-AB43-413D-9F5C-B5E77BF1B478}"/>
                </a:ext>
              </a:extLst>
            </p:cNvPr>
            <p:cNvSpPr/>
            <p:nvPr/>
          </p:nvSpPr>
          <p:spPr>
            <a:xfrm>
              <a:off x="3847125" y="2966413"/>
              <a:ext cx="421475" cy="652925"/>
            </a:xfrm>
            <a:custGeom>
              <a:avLst/>
              <a:gdLst/>
              <a:ahLst/>
              <a:cxnLst/>
              <a:rect l="l" t="t" r="r" b="b"/>
              <a:pathLst>
                <a:path w="16859" h="26117" extrusionOk="0">
                  <a:moveTo>
                    <a:pt x="11975" y="0"/>
                  </a:moveTo>
                  <a:cubicBezTo>
                    <a:pt x="10568" y="0"/>
                    <a:pt x="1" y="24315"/>
                    <a:pt x="1" y="24315"/>
                  </a:cubicBezTo>
                  <a:lnTo>
                    <a:pt x="5002" y="26116"/>
                  </a:lnTo>
                  <a:lnTo>
                    <a:pt x="16858" y="1704"/>
                  </a:lnTo>
                  <a:cubicBezTo>
                    <a:pt x="16858" y="1704"/>
                    <a:pt x="13229" y="575"/>
                    <a:pt x="12019" y="10"/>
                  </a:cubicBezTo>
                  <a:cubicBezTo>
                    <a:pt x="12005" y="4"/>
                    <a:pt x="11991" y="0"/>
                    <a:pt x="119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272;p71">
              <a:extLst>
                <a:ext uri="{FF2B5EF4-FFF2-40B4-BE49-F238E27FC236}">
                  <a16:creationId xmlns:a16="http://schemas.microsoft.com/office/drawing/2014/main" xmlns="" id="{31CB676F-FCBA-4430-A21D-B7D41065AF51}"/>
                </a:ext>
              </a:extLst>
            </p:cNvPr>
            <p:cNvSpPr/>
            <p:nvPr/>
          </p:nvSpPr>
          <p:spPr>
            <a:xfrm>
              <a:off x="3935175" y="3043713"/>
              <a:ext cx="421475" cy="652925"/>
            </a:xfrm>
            <a:custGeom>
              <a:avLst/>
              <a:gdLst/>
              <a:ahLst/>
              <a:cxnLst/>
              <a:rect l="l" t="t" r="r" b="b"/>
              <a:pathLst>
                <a:path w="16859" h="26117" extrusionOk="0">
                  <a:moveTo>
                    <a:pt x="11975" y="0"/>
                  </a:moveTo>
                  <a:cubicBezTo>
                    <a:pt x="10568" y="0"/>
                    <a:pt x="1" y="24315"/>
                    <a:pt x="1" y="24315"/>
                  </a:cubicBezTo>
                  <a:lnTo>
                    <a:pt x="5002" y="26116"/>
                  </a:lnTo>
                  <a:lnTo>
                    <a:pt x="16858" y="1677"/>
                  </a:lnTo>
                  <a:cubicBezTo>
                    <a:pt x="16858" y="1677"/>
                    <a:pt x="13229" y="574"/>
                    <a:pt x="12019" y="10"/>
                  </a:cubicBezTo>
                  <a:cubicBezTo>
                    <a:pt x="12005" y="3"/>
                    <a:pt x="11991" y="0"/>
                    <a:pt x="119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273;p71">
              <a:extLst>
                <a:ext uri="{FF2B5EF4-FFF2-40B4-BE49-F238E27FC236}">
                  <a16:creationId xmlns:a16="http://schemas.microsoft.com/office/drawing/2014/main" xmlns="" id="{07E4A4F1-DE87-494E-AB1A-F5E6A19DC2D0}"/>
                </a:ext>
              </a:extLst>
            </p:cNvPr>
            <p:cNvSpPr/>
            <p:nvPr/>
          </p:nvSpPr>
          <p:spPr>
            <a:xfrm>
              <a:off x="3568200" y="2797938"/>
              <a:ext cx="250050" cy="635875"/>
            </a:xfrm>
            <a:custGeom>
              <a:avLst/>
              <a:gdLst/>
              <a:ahLst/>
              <a:cxnLst/>
              <a:rect l="l" t="t" r="r" b="b"/>
              <a:pathLst>
                <a:path w="10002" h="25435" extrusionOk="0">
                  <a:moveTo>
                    <a:pt x="8792" y="0"/>
                  </a:moveTo>
                  <a:cubicBezTo>
                    <a:pt x="8792" y="0"/>
                    <a:pt x="3092" y="484"/>
                    <a:pt x="1533" y="565"/>
                  </a:cubicBezTo>
                  <a:cubicBezTo>
                    <a:pt x="0" y="673"/>
                    <a:pt x="3442" y="25435"/>
                    <a:pt x="3442" y="25435"/>
                  </a:cubicBezTo>
                  <a:lnTo>
                    <a:pt x="10002" y="23660"/>
                  </a:lnTo>
                  <a:lnTo>
                    <a:pt x="87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274;p71">
              <a:extLst>
                <a:ext uri="{FF2B5EF4-FFF2-40B4-BE49-F238E27FC236}">
                  <a16:creationId xmlns:a16="http://schemas.microsoft.com/office/drawing/2014/main" xmlns="" id="{94DC728A-8B4D-481B-92D2-32C17DC93DFA}"/>
                </a:ext>
              </a:extLst>
            </p:cNvPr>
            <p:cNvSpPr/>
            <p:nvPr/>
          </p:nvSpPr>
          <p:spPr>
            <a:xfrm>
              <a:off x="3806125" y="2872513"/>
              <a:ext cx="267550" cy="617775"/>
            </a:xfrm>
            <a:custGeom>
              <a:avLst/>
              <a:gdLst/>
              <a:ahLst/>
              <a:cxnLst/>
              <a:rect l="l" t="t" r="r" b="b"/>
              <a:pathLst>
                <a:path w="10702" h="24711" extrusionOk="0">
                  <a:moveTo>
                    <a:pt x="3474" y="0"/>
                  </a:moveTo>
                  <a:cubicBezTo>
                    <a:pt x="1945" y="0"/>
                    <a:pt x="1" y="24710"/>
                    <a:pt x="1" y="24710"/>
                  </a:cubicBezTo>
                  <a:lnTo>
                    <a:pt x="6803" y="24388"/>
                  </a:lnTo>
                  <a:lnTo>
                    <a:pt x="10701" y="1024"/>
                  </a:lnTo>
                  <a:cubicBezTo>
                    <a:pt x="10701" y="1024"/>
                    <a:pt x="5028" y="244"/>
                    <a:pt x="3496" y="2"/>
                  </a:cubicBezTo>
                  <a:cubicBezTo>
                    <a:pt x="3489" y="1"/>
                    <a:pt x="3481" y="0"/>
                    <a:pt x="34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275;p71">
              <a:extLst>
                <a:ext uri="{FF2B5EF4-FFF2-40B4-BE49-F238E27FC236}">
                  <a16:creationId xmlns:a16="http://schemas.microsoft.com/office/drawing/2014/main" xmlns="" id="{60CAFA35-3E01-4D32-A61B-58524A78EAD2}"/>
                </a:ext>
              </a:extLst>
            </p:cNvPr>
            <p:cNvSpPr/>
            <p:nvPr/>
          </p:nvSpPr>
          <p:spPr>
            <a:xfrm>
              <a:off x="3176325" y="3274038"/>
              <a:ext cx="1065375" cy="785550"/>
            </a:xfrm>
            <a:custGeom>
              <a:avLst/>
              <a:gdLst/>
              <a:ahLst/>
              <a:cxnLst/>
              <a:rect l="l" t="t" r="r" b="b"/>
              <a:pathLst>
                <a:path w="42615" h="31422" extrusionOk="0">
                  <a:moveTo>
                    <a:pt x="21686" y="1"/>
                  </a:moveTo>
                  <a:cubicBezTo>
                    <a:pt x="9690" y="1"/>
                    <a:pt x="1" y="7063"/>
                    <a:pt x="1" y="7063"/>
                  </a:cubicBezTo>
                  <a:lnTo>
                    <a:pt x="8470" y="30131"/>
                  </a:lnTo>
                  <a:lnTo>
                    <a:pt x="33286" y="31422"/>
                  </a:lnTo>
                  <a:lnTo>
                    <a:pt x="42615" y="9026"/>
                  </a:lnTo>
                  <a:cubicBezTo>
                    <a:pt x="35774" y="2194"/>
                    <a:pt x="28372" y="1"/>
                    <a:pt x="216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276;p71">
              <a:extLst>
                <a:ext uri="{FF2B5EF4-FFF2-40B4-BE49-F238E27FC236}">
                  <a16:creationId xmlns:a16="http://schemas.microsoft.com/office/drawing/2014/main" xmlns="" id="{C28A1367-A6D0-445C-B671-8D56F50454B7}"/>
                </a:ext>
              </a:extLst>
            </p:cNvPr>
            <p:cNvSpPr/>
            <p:nvPr/>
          </p:nvSpPr>
          <p:spPr>
            <a:xfrm>
              <a:off x="3283850" y="3358638"/>
              <a:ext cx="916850" cy="165925"/>
            </a:xfrm>
            <a:custGeom>
              <a:avLst/>
              <a:gdLst/>
              <a:ahLst/>
              <a:cxnLst/>
              <a:rect l="l" t="t" r="r" b="b"/>
              <a:pathLst>
                <a:path w="36674" h="6637" extrusionOk="0">
                  <a:moveTo>
                    <a:pt x="17767" y="0"/>
                  </a:moveTo>
                  <a:cubicBezTo>
                    <a:pt x="15812" y="0"/>
                    <a:pt x="13982" y="161"/>
                    <a:pt x="12342" y="399"/>
                  </a:cubicBezTo>
                  <a:cubicBezTo>
                    <a:pt x="8121" y="990"/>
                    <a:pt x="4007" y="2227"/>
                    <a:pt x="163" y="4055"/>
                  </a:cubicBezTo>
                  <a:cubicBezTo>
                    <a:pt x="1" y="4125"/>
                    <a:pt x="78" y="4373"/>
                    <a:pt x="239" y="4373"/>
                  </a:cubicBezTo>
                  <a:cubicBezTo>
                    <a:pt x="265" y="4373"/>
                    <a:pt x="294" y="4366"/>
                    <a:pt x="324" y="4351"/>
                  </a:cubicBezTo>
                  <a:cubicBezTo>
                    <a:pt x="4142" y="2550"/>
                    <a:pt x="8202" y="1313"/>
                    <a:pt x="12396" y="721"/>
                  </a:cubicBezTo>
                  <a:cubicBezTo>
                    <a:pt x="14002" y="492"/>
                    <a:pt x="15796" y="337"/>
                    <a:pt x="17713" y="337"/>
                  </a:cubicBezTo>
                  <a:cubicBezTo>
                    <a:pt x="23431" y="337"/>
                    <a:pt x="30236" y="1716"/>
                    <a:pt x="36378" y="6609"/>
                  </a:cubicBezTo>
                  <a:cubicBezTo>
                    <a:pt x="36405" y="6636"/>
                    <a:pt x="36432" y="6636"/>
                    <a:pt x="36486" y="6636"/>
                  </a:cubicBezTo>
                  <a:cubicBezTo>
                    <a:pt x="36539" y="6636"/>
                    <a:pt x="36593" y="6636"/>
                    <a:pt x="36620" y="6583"/>
                  </a:cubicBezTo>
                  <a:cubicBezTo>
                    <a:pt x="36674" y="6502"/>
                    <a:pt x="36647" y="6394"/>
                    <a:pt x="36593" y="6341"/>
                  </a:cubicBezTo>
                  <a:cubicBezTo>
                    <a:pt x="30388" y="1400"/>
                    <a:pt x="23537" y="0"/>
                    <a:pt x="17767" y="0"/>
                  </a:cubicBezTo>
                  <a:close/>
                </a:path>
              </a:pathLst>
            </a:custGeom>
            <a:solidFill>
              <a:srgbClr val="261D2A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277;p71">
              <a:extLst>
                <a:ext uri="{FF2B5EF4-FFF2-40B4-BE49-F238E27FC236}">
                  <a16:creationId xmlns:a16="http://schemas.microsoft.com/office/drawing/2014/main" xmlns="" id="{767C14CC-45B0-4E6F-BB6E-56747218D4FE}"/>
                </a:ext>
              </a:extLst>
            </p:cNvPr>
            <p:cNvSpPr/>
            <p:nvPr/>
          </p:nvSpPr>
          <p:spPr>
            <a:xfrm>
              <a:off x="3567525" y="3822963"/>
              <a:ext cx="677550" cy="317950"/>
            </a:xfrm>
            <a:custGeom>
              <a:avLst/>
              <a:gdLst/>
              <a:ahLst/>
              <a:cxnLst/>
              <a:rect l="l" t="t" r="r" b="b"/>
              <a:pathLst>
                <a:path w="27102" h="12718" extrusionOk="0">
                  <a:moveTo>
                    <a:pt x="25461" y="1"/>
                  </a:moveTo>
                  <a:lnTo>
                    <a:pt x="0" y="6507"/>
                  </a:lnTo>
                  <a:lnTo>
                    <a:pt x="2286" y="12718"/>
                  </a:lnTo>
                  <a:lnTo>
                    <a:pt x="27101" y="5217"/>
                  </a:lnTo>
                  <a:lnTo>
                    <a:pt x="254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278;p71">
              <a:extLst>
                <a:ext uri="{FF2B5EF4-FFF2-40B4-BE49-F238E27FC236}">
                  <a16:creationId xmlns:a16="http://schemas.microsoft.com/office/drawing/2014/main" xmlns="" id="{EB922F73-3368-42BE-A17F-0E5B041936E8}"/>
                </a:ext>
              </a:extLst>
            </p:cNvPr>
            <p:cNvSpPr/>
            <p:nvPr/>
          </p:nvSpPr>
          <p:spPr>
            <a:xfrm>
              <a:off x="3022400" y="3960763"/>
              <a:ext cx="654025" cy="381800"/>
            </a:xfrm>
            <a:custGeom>
              <a:avLst/>
              <a:gdLst/>
              <a:ahLst/>
              <a:cxnLst/>
              <a:rect l="l" t="t" r="r" b="b"/>
              <a:pathLst>
                <a:path w="26161" h="15272" extrusionOk="0">
                  <a:moveTo>
                    <a:pt x="1910" y="0"/>
                  </a:moveTo>
                  <a:lnTo>
                    <a:pt x="1" y="6346"/>
                  </a:lnTo>
                  <a:lnTo>
                    <a:pt x="24333" y="15272"/>
                  </a:lnTo>
                  <a:lnTo>
                    <a:pt x="26161" y="10110"/>
                  </a:lnTo>
                  <a:lnTo>
                    <a:pt x="19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279;p71">
              <a:extLst>
                <a:ext uri="{FF2B5EF4-FFF2-40B4-BE49-F238E27FC236}">
                  <a16:creationId xmlns:a16="http://schemas.microsoft.com/office/drawing/2014/main" xmlns="" id="{F30B8713-3DB5-42E7-8209-4354512D7D5D}"/>
                </a:ext>
              </a:extLst>
            </p:cNvPr>
            <p:cNvSpPr/>
            <p:nvPr/>
          </p:nvSpPr>
          <p:spPr>
            <a:xfrm>
              <a:off x="3703300" y="4009838"/>
              <a:ext cx="658050" cy="165375"/>
            </a:xfrm>
            <a:custGeom>
              <a:avLst/>
              <a:gdLst/>
              <a:ahLst/>
              <a:cxnLst/>
              <a:rect l="l" t="t" r="r" b="b"/>
              <a:pathLst>
                <a:path w="26322" h="6615" extrusionOk="0">
                  <a:moveTo>
                    <a:pt x="0" y="0"/>
                  </a:moveTo>
                  <a:lnTo>
                    <a:pt x="377" y="6614"/>
                  </a:lnTo>
                  <a:lnTo>
                    <a:pt x="26322" y="6614"/>
                  </a:lnTo>
                  <a:lnTo>
                    <a:pt x="26268" y="11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280;p71">
              <a:extLst>
                <a:ext uri="{FF2B5EF4-FFF2-40B4-BE49-F238E27FC236}">
                  <a16:creationId xmlns:a16="http://schemas.microsoft.com/office/drawing/2014/main" xmlns="" id="{052862DA-ADD1-489F-A0BD-CD2EA66C4037}"/>
                </a:ext>
              </a:extLst>
            </p:cNvPr>
            <p:cNvSpPr/>
            <p:nvPr/>
          </p:nvSpPr>
          <p:spPr>
            <a:xfrm>
              <a:off x="3781275" y="2804663"/>
              <a:ext cx="12775" cy="454400"/>
            </a:xfrm>
            <a:custGeom>
              <a:avLst/>
              <a:gdLst/>
              <a:ahLst/>
              <a:cxnLst/>
              <a:rect l="l" t="t" r="r" b="b"/>
              <a:pathLst>
                <a:path w="511" h="18176" extrusionOk="0">
                  <a:moveTo>
                    <a:pt x="161" y="0"/>
                  </a:moveTo>
                  <a:cubicBezTo>
                    <a:pt x="54" y="0"/>
                    <a:pt x="0" y="81"/>
                    <a:pt x="0" y="162"/>
                  </a:cubicBezTo>
                  <a:lnTo>
                    <a:pt x="161" y="18014"/>
                  </a:lnTo>
                  <a:cubicBezTo>
                    <a:pt x="188" y="18095"/>
                    <a:pt x="242" y="18175"/>
                    <a:pt x="350" y="18175"/>
                  </a:cubicBezTo>
                  <a:cubicBezTo>
                    <a:pt x="430" y="18175"/>
                    <a:pt x="511" y="18095"/>
                    <a:pt x="511" y="18014"/>
                  </a:cubicBezTo>
                  <a:lnTo>
                    <a:pt x="323" y="162"/>
                  </a:lnTo>
                  <a:cubicBezTo>
                    <a:pt x="323" y="81"/>
                    <a:pt x="242" y="0"/>
                    <a:pt x="161" y="0"/>
                  </a:cubicBezTo>
                  <a:close/>
                </a:path>
              </a:pathLst>
            </a:custGeom>
            <a:solidFill>
              <a:srgbClr val="261D2A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281;p71">
              <a:extLst>
                <a:ext uri="{FF2B5EF4-FFF2-40B4-BE49-F238E27FC236}">
                  <a16:creationId xmlns:a16="http://schemas.microsoft.com/office/drawing/2014/main" xmlns="" id="{349D6CB8-3A7B-4CEA-BA06-E239D281E808}"/>
                </a:ext>
              </a:extLst>
            </p:cNvPr>
            <p:cNvSpPr/>
            <p:nvPr/>
          </p:nvSpPr>
          <p:spPr>
            <a:xfrm>
              <a:off x="3601800" y="2850363"/>
              <a:ext cx="24225" cy="424150"/>
            </a:xfrm>
            <a:custGeom>
              <a:avLst/>
              <a:gdLst/>
              <a:ahLst/>
              <a:cxnLst/>
              <a:rect l="l" t="t" r="r" b="b"/>
              <a:pathLst>
                <a:path w="969" h="16966" extrusionOk="0">
                  <a:moveTo>
                    <a:pt x="162" y="1"/>
                  </a:moveTo>
                  <a:cubicBezTo>
                    <a:pt x="81" y="1"/>
                    <a:pt x="0" y="81"/>
                    <a:pt x="0" y="189"/>
                  </a:cubicBezTo>
                  <a:lnTo>
                    <a:pt x="646" y="16804"/>
                  </a:lnTo>
                  <a:cubicBezTo>
                    <a:pt x="646" y="16885"/>
                    <a:pt x="699" y="16966"/>
                    <a:pt x="807" y="16966"/>
                  </a:cubicBezTo>
                  <a:cubicBezTo>
                    <a:pt x="888" y="16966"/>
                    <a:pt x="968" y="16885"/>
                    <a:pt x="968" y="16804"/>
                  </a:cubicBezTo>
                  <a:lnTo>
                    <a:pt x="323" y="162"/>
                  </a:lnTo>
                  <a:cubicBezTo>
                    <a:pt x="323" y="81"/>
                    <a:pt x="242" y="1"/>
                    <a:pt x="162" y="1"/>
                  </a:cubicBezTo>
                  <a:close/>
                </a:path>
              </a:pathLst>
            </a:custGeom>
            <a:solidFill>
              <a:srgbClr val="261D2A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282;p71">
              <a:extLst>
                <a:ext uri="{FF2B5EF4-FFF2-40B4-BE49-F238E27FC236}">
                  <a16:creationId xmlns:a16="http://schemas.microsoft.com/office/drawing/2014/main" xmlns="" id="{2D7E4A24-ED1C-4E94-A92A-4D863CC71D2B}"/>
                </a:ext>
              </a:extLst>
            </p:cNvPr>
            <p:cNvSpPr/>
            <p:nvPr/>
          </p:nvSpPr>
          <p:spPr>
            <a:xfrm>
              <a:off x="3427050" y="3112338"/>
              <a:ext cx="63200" cy="196450"/>
            </a:xfrm>
            <a:custGeom>
              <a:avLst/>
              <a:gdLst/>
              <a:ahLst/>
              <a:cxnLst/>
              <a:rect l="l" t="t" r="r" b="b"/>
              <a:pathLst>
                <a:path w="2528" h="7858" extrusionOk="0">
                  <a:moveTo>
                    <a:pt x="203" y="0"/>
                  </a:moveTo>
                  <a:cubicBezTo>
                    <a:pt x="189" y="0"/>
                    <a:pt x="175" y="3"/>
                    <a:pt x="161" y="7"/>
                  </a:cubicBezTo>
                  <a:cubicBezTo>
                    <a:pt x="54" y="34"/>
                    <a:pt x="0" y="142"/>
                    <a:pt x="27" y="222"/>
                  </a:cubicBezTo>
                  <a:lnTo>
                    <a:pt x="2205" y="7723"/>
                  </a:lnTo>
                  <a:cubicBezTo>
                    <a:pt x="2205" y="7804"/>
                    <a:pt x="2285" y="7831"/>
                    <a:pt x="2366" y="7858"/>
                  </a:cubicBezTo>
                  <a:lnTo>
                    <a:pt x="2393" y="7831"/>
                  </a:lnTo>
                  <a:cubicBezTo>
                    <a:pt x="2500" y="7804"/>
                    <a:pt x="2527" y="7723"/>
                    <a:pt x="2527" y="7643"/>
                  </a:cubicBezTo>
                  <a:lnTo>
                    <a:pt x="350" y="142"/>
                  </a:lnTo>
                  <a:cubicBezTo>
                    <a:pt x="327" y="53"/>
                    <a:pt x="268" y="0"/>
                    <a:pt x="203" y="0"/>
                  </a:cubicBezTo>
                  <a:close/>
                </a:path>
              </a:pathLst>
            </a:custGeom>
            <a:solidFill>
              <a:srgbClr val="261D2A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283;p71">
              <a:extLst>
                <a:ext uri="{FF2B5EF4-FFF2-40B4-BE49-F238E27FC236}">
                  <a16:creationId xmlns:a16="http://schemas.microsoft.com/office/drawing/2014/main" xmlns="" id="{66201D97-1AB8-4AB9-98B4-33BAFA703BAB}"/>
                </a:ext>
              </a:extLst>
            </p:cNvPr>
            <p:cNvSpPr/>
            <p:nvPr/>
          </p:nvSpPr>
          <p:spPr>
            <a:xfrm>
              <a:off x="3851175" y="2895938"/>
              <a:ext cx="98825" cy="381275"/>
            </a:xfrm>
            <a:custGeom>
              <a:avLst/>
              <a:gdLst/>
              <a:ahLst/>
              <a:cxnLst/>
              <a:rect l="l" t="t" r="r" b="b"/>
              <a:pathLst>
                <a:path w="3953" h="15251" extrusionOk="0">
                  <a:moveTo>
                    <a:pt x="3784" y="1"/>
                  </a:moveTo>
                  <a:cubicBezTo>
                    <a:pt x="3710" y="1"/>
                    <a:pt x="3626" y="70"/>
                    <a:pt x="3603" y="140"/>
                  </a:cubicBezTo>
                  <a:lnTo>
                    <a:pt x="27" y="15062"/>
                  </a:lnTo>
                  <a:cubicBezTo>
                    <a:pt x="0" y="15143"/>
                    <a:pt x="54" y="15223"/>
                    <a:pt x="135" y="15250"/>
                  </a:cubicBezTo>
                  <a:lnTo>
                    <a:pt x="188" y="15250"/>
                  </a:lnTo>
                  <a:cubicBezTo>
                    <a:pt x="269" y="15250"/>
                    <a:pt x="323" y="15196"/>
                    <a:pt x="350" y="15116"/>
                  </a:cubicBezTo>
                  <a:lnTo>
                    <a:pt x="3952" y="221"/>
                  </a:lnTo>
                  <a:cubicBezTo>
                    <a:pt x="3952" y="113"/>
                    <a:pt x="3899" y="33"/>
                    <a:pt x="3818" y="6"/>
                  </a:cubicBezTo>
                  <a:cubicBezTo>
                    <a:pt x="3807" y="2"/>
                    <a:pt x="3796" y="1"/>
                    <a:pt x="3784" y="1"/>
                  </a:cubicBezTo>
                  <a:close/>
                </a:path>
              </a:pathLst>
            </a:custGeom>
            <a:solidFill>
              <a:srgbClr val="261D2A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284;p71">
              <a:extLst>
                <a:ext uri="{FF2B5EF4-FFF2-40B4-BE49-F238E27FC236}">
                  <a16:creationId xmlns:a16="http://schemas.microsoft.com/office/drawing/2014/main" xmlns="" id="{7949B279-0180-482F-B788-47647E857C57}"/>
                </a:ext>
              </a:extLst>
            </p:cNvPr>
            <p:cNvSpPr/>
            <p:nvPr/>
          </p:nvSpPr>
          <p:spPr>
            <a:xfrm>
              <a:off x="3990300" y="3151988"/>
              <a:ext cx="41700" cy="176975"/>
            </a:xfrm>
            <a:custGeom>
              <a:avLst/>
              <a:gdLst/>
              <a:ahLst/>
              <a:cxnLst/>
              <a:rect l="l" t="t" r="r" b="b"/>
              <a:pathLst>
                <a:path w="1668" h="7079" extrusionOk="0">
                  <a:moveTo>
                    <a:pt x="1463" y="1"/>
                  </a:moveTo>
                  <a:cubicBezTo>
                    <a:pt x="1392" y="1"/>
                    <a:pt x="1318" y="53"/>
                    <a:pt x="1318" y="142"/>
                  </a:cubicBezTo>
                  <a:lnTo>
                    <a:pt x="1" y="6890"/>
                  </a:lnTo>
                  <a:cubicBezTo>
                    <a:pt x="1" y="6971"/>
                    <a:pt x="54" y="7052"/>
                    <a:pt x="135" y="7078"/>
                  </a:cubicBezTo>
                  <a:lnTo>
                    <a:pt x="162" y="7078"/>
                  </a:lnTo>
                  <a:cubicBezTo>
                    <a:pt x="243" y="7078"/>
                    <a:pt x="323" y="7025"/>
                    <a:pt x="323" y="6944"/>
                  </a:cubicBezTo>
                  <a:lnTo>
                    <a:pt x="1641" y="196"/>
                  </a:lnTo>
                  <a:cubicBezTo>
                    <a:pt x="1668" y="115"/>
                    <a:pt x="1587" y="7"/>
                    <a:pt x="1506" y="7"/>
                  </a:cubicBezTo>
                  <a:cubicBezTo>
                    <a:pt x="1492" y="3"/>
                    <a:pt x="1478" y="1"/>
                    <a:pt x="1463" y="1"/>
                  </a:cubicBezTo>
                  <a:close/>
                </a:path>
              </a:pathLst>
            </a:custGeom>
            <a:solidFill>
              <a:srgbClr val="261D2A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285;p71">
              <a:extLst>
                <a:ext uri="{FF2B5EF4-FFF2-40B4-BE49-F238E27FC236}">
                  <a16:creationId xmlns:a16="http://schemas.microsoft.com/office/drawing/2014/main" xmlns="" id="{151C03FB-722A-4B31-B31D-20A160C5DB51}"/>
                </a:ext>
              </a:extLst>
            </p:cNvPr>
            <p:cNvSpPr/>
            <p:nvPr/>
          </p:nvSpPr>
          <p:spPr>
            <a:xfrm>
              <a:off x="4077000" y="3057138"/>
              <a:ext cx="167400" cy="318200"/>
            </a:xfrm>
            <a:custGeom>
              <a:avLst/>
              <a:gdLst/>
              <a:ahLst/>
              <a:cxnLst/>
              <a:rect l="l" t="t" r="r" b="b"/>
              <a:pathLst>
                <a:path w="6696" h="12728" extrusionOk="0">
                  <a:moveTo>
                    <a:pt x="6512" y="0"/>
                  </a:moveTo>
                  <a:cubicBezTo>
                    <a:pt x="6442" y="0"/>
                    <a:pt x="6386" y="31"/>
                    <a:pt x="6346" y="91"/>
                  </a:cubicBezTo>
                  <a:lnTo>
                    <a:pt x="28" y="12486"/>
                  </a:lnTo>
                  <a:cubicBezTo>
                    <a:pt x="1" y="12566"/>
                    <a:pt x="28" y="12674"/>
                    <a:pt x="108" y="12728"/>
                  </a:cubicBezTo>
                  <a:lnTo>
                    <a:pt x="189" y="12728"/>
                  </a:lnTo>
                  <a:cubicBezTo>
                    <a:pt x="243" y="12728"/>
                    <a:pt x="297" y="12674"/>
                    <a:pt x="324" y="12620"/>
                  </a:cubicBezTo>
                  <a:lnTo>
                    <a:pt x="6642" y="252"/>
                  </a:lnTo>
                  <a:cubicBezTo>
                    <a:pt x="6696" y="145"/>
                    <a:pt x="6669" y="64"/>
                    <a:pt x="6588" y="11"/>
                  </a:cubicBezTo>
                  <a:cubicBezTo>
                    <a:pt x="6561" y="4"/>
                    <a:pt x="6536" y="0"/>
                    <a:pt x="6512" y="0"/>
                  </a:cubicBezTo>
                  <a:close/>
                </a:path>
              </a:pathLst>
            </a:custGeom>
            <a:solidFill>
              <a:srgbClr val="261D2A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286;p71">
              <a:extLst>
                <a:ext uri="{FF2B5EF4-FFF2-40B4-BE49-F238E27FC236}">
                  <a16:creationId xmlns:a16="http://schemas.microsoft.com/office/drawing/2014/main" xmlns="" id="{1FEFA4BD-CB0F-4C6B-9245-C2F7FACE66F6}"/>
                </a:ext>
              </a:extLst>
            </p:cNvPr>
            <p:cNvSpPr/>
            <p:nvPr/>
          </p:nvSpPr>
          <p:spPr>
            <a:xfrm>
              <a:off x="3140700" y="3067438"/>
              <a:ext cx="192275" cy="302525"/>
            </a:xfrm>
            <a:custGeom>
              <a:avLst/>
              <a:gdLst/>
              <a:ahLst/>
              <a:cxnLst/>
              <a:rect l="l" t="t" r="r" b="b"/>
              <a:pathLst>
                <a:path w="7691" h="12101" extrusionOk="0">
                  <a:moveTo>
                    <a:pt x="200" y="1"/>
                  </a:moveTo>
                  <a:cubicBezTo>
                    <a:pt x="169" y="1"/>
                    <a:pt x="137" y="10"/>
                    <a:pt x="108" y="29"/>
                  </a:cubicBezTo>
                  <a:cubicBezTo>
                    <a:pt x="28" y="82"/>
                    <a:pt x="1" y="163"/>
                    <a:pt x="54" y="244"/>
                  </a:cubicBezTo>
                  <a:lnTo>
                    <a:pt x="7341" y="12020"/>
                  </a:lnTo>
                  <a:cubicBezTo>
                    <a:pt x="7367" y="12074"/>
                    <a:pt x="7421" y="12101"/>
                    <a:pt x="7502" y="12101"/>
                  </a:cubicBezTo>
                  <a:cubicBezTo>
                    <a:pt x="7529" y="12101"/>
                    <a:pt x="7556" y="12074"/>
                    <a:pt x="7582" y="12074"/>
                  </a:cubicBezTo>
                  <a:cubicBezTo>
                    <a:pt x="7663" y="12020"/>
                    <a:pt x="7690" y="11912"/>
                    <a:pt x="7636" y="11832"/>
                  </a:cubicBezTo>
                  <a:lnTo>
                    <a:pt x="350" y="82"/>
                  </a:lnTo>
                  <a:cubicBezTo>
                    <a:pt x="315" y="30"/>
                    <a:pt x="258" y="1"/>
                    <a:pt x="200" y="1"/>
                  </a:cubicBezTo>
                  <a:close/>
                </a:path>
              </a:pathLst>
            </a:custGeom>
            <a:solidFill>
              <a:srgbClr val="261D2A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4" name="Picture 63">
            <a:extLst>
              <a:ext uri="{FF2B5EF4-FFF2-40B4-BE49-F238E27FC236}">
                <a16:creationId xmlns:a16="http://schemas.microsoft.com/office/drawing/2014/main" xmlns="" id="{BA810351-021C-4D89-ACD4-3274C9E652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47" t="16377" r="61394" b="45790"/>
          <a:stretch/>
        </p:blipFill>
        <p:spPr>
          <a:xfrm>
            <a:off x="2139955" y="232130"/>
            <a:ext cx="4633997" cy="3318052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ED2CCAF2-A0EA-4C30-94C4-050A121EC6B8}"/>
              </a:ext>
            </a:extLst>
          </p:cNvPr>
          <p:cNvSpPr txBox="1"/>
          <p:nvPr/>
        </p:nvSpPr>
        <p:spPr>
          <a:xfrm>
            <a:off x="116061" y="3768201"/>
            <a:ext cx="47053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Londrina Solid" panose="020B0604020202020204" charset="0"/>
              </a:rPr>
              <a:t>Initial investment is the amount required for starting up a business 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Londrina Solid" panose="020B0604020202020204" charset="0"/>
              </a:rPr>
              <a:t>so, this is the fund we need to start our fast food restaurant. </a:t>
            </a:r>
            <a:endParaRPr lang="en-IN" sz="1800" dirty="0">
              <a:latin typeface="Londrina Soli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97710"/>
      </p:ext>
    </p:extLst>
  </p:cSld>
  <p:clrMapOvr>
    <a:masterClrMapping/>
  </p:clrMapOvr>
</p:sld>
</file>

<file path=ppt/theme/theme1.xml><?xml version="1.0" encoding="utf-8"?>
<a:theme xmlns:a="http://schemas.openxmlformats.org/drawingml/2006/main" name="World Food Safety Day by Slidesgo">
  <a:themeElements>
    <a:clrScheme name="Simple Light">
      <a:dk1>
        <a:srgbClr val="363636"/>
      </a:dk1>
      <a:lt1>
        <a:srgbClr val="FFFFFF"/>
      </a:lt1>
      <a:dk2>
        <a:srgbClr val="FEB544"/>
      </a:dk2>
      <a:lt2>
        <a:srgbClr val="FFEBC9"/>
      </a:lt2>
      <a:accent1>
        <a:srgbClr val="ED4F04"/>
      </a:accent1>
      <a:accent2>
        <a:srgbClr val="8DABA3"/>
      </a:accent2>
      <a:accent3>
        <a:srgbClr val="ADA04F"/>
      </a:accent3>
      <a:accent4>
        <a:srgbClr val="FF8661"/>
      </a:accent4>
      <a:accent5>
        <a:srgbClr val="FFC25D"/>
      </a:accent5>
      <a:accent6>
        <a:srgbClr val="6B3922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504</Words>
  <Application>Microsoft Office PowerPoint</Application>
  <PresentationFormat>On-screen Show (16:9)</PresentationFormat>
  <Paragraphs>103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Dokdo</vt:lpstr>
      <vt:lpstr>Londrina Solid</vt:lpstr>
      <vt:lpstr>Courier New</vt:lpstr>
      <vt:lpstr>Palanquin</vt:lpstr>
      <vt:lpstr>Wingdings</vt:lpstr>
      <vt:lpstr>Open Sans</vt:lpstr>
      <vt:lpstr>Arial</vt:lpstr>
      <vt:lpstr>World Food Safety Day by Slidesgo</vt:lpstr>
      <vt:lpstr>What the Food!</vt:lpstr>
      <vt:lpstr>Team members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the Food!</dc:title>
  <cp:lastModifiedBy>Amit</cp:lastModifiedBy>
  <cp:revision>18</cp:revision>
  <dcterms:modified xsi:type="dcterms:W3CDTF">2021-05-07T09:56:43Z</dcterms:modified>
</cp:coreProperties>
</file>