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255E1-B480-4D9A-864B-6C3944089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8037A-F0B6-4097-9E13-66C05AFB7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F061F-A377-40F7-A14F-06F40602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2D144-3C7A-4D5A-BBB1-F0492753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59F61-A33B-4256-809A-A53A1B73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0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EE237-A768-4324-9C2F-5167A9BF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FA3B3-89BD-4AD2-A370-0AFD082F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70C74-8418-4E7D-9319-6113AFA8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74BE5-4463-4F07-9516-D99EDE0B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2EB37-E953-4797-AA47-B72A94F5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8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440E63-C645-44B4-B981-215161534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1EAD68-669B-432B-97CF-6BFFAC05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D5BC3-B11E-4FE0-8BE1-76D5BD22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FEBCE-8481-4B85-8609-5ED0385F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467B1-2579-4A19-87E8-15BB5E10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2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0FA0B-0930-4B52-9F49-4D546747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94BA2-0C54-46C2-86C3-42BE5495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EFD9D-C46E-461C-B3C0-38378CF6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979BA-F444-4DD3-A43B-57830E7A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07A45-9634-4032-B808-D5E2C43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70CA9-AADE-43B4-9AA5-0AA7CF9C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2B773-650B-4BC5-A417-768DC1EB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F6186-5BCD-4749-9470-3546AD65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33221-F5E5-41C8-A8EB-85B4F78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F5DEE-53CF-47E3-852C-0BC13DC0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32892-AB79-4306-9751-3360EAA2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0C45B-B983-4AE3-BD7E-8C345D26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ADE61-C4CF-4291-A5BB-A5DDA6DE9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93572-BAEE-4A9F-8C54-331818E4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4D4A5-31F4-4955-8F30-F12118A0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88323-A6B7-4638-9042-A05BB087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4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1B4C-EF4A-455E-9083-56E79234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8662D-AF3B-44AF-8462-DB63BE6A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3A8D83-B2B8-4FDE-9220-843390A4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7ED98-813A-40A4-856D-968ACE17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16F247-7CC7-446D-B1A9-2A2EE8E2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50226-BDD4-454A-A2D4-0570E10F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731378-3D25-4E55-AE46-CB6EF8BB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400AB3-2C18-4DD8-80ED-B1D8EA1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4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2D8D4-F0BC-42D6-AA51-4CB6CD67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A7D020-3A60-4FCD-96B8-7E23BD8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24BD8-1356-40DE-B8B3-2E4A76F1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01581-F220-4A43-99F1-3EA12D1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9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2AC3ED-A5D9-485A-BD2A-D96AABA8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B11760-9ECE-4AE3-B108-231B8A37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BE2B8-0FCF-46C3-BC95-7DA0D011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8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093F-2200-4937-BF99-661D3749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E6B67-A034-4DB9-87B7-31CD5F2E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8CEF2-465A-49CC-9BB0-29BBEF941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60582-6955-4282-B22A-407A013B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27488-E006-4CFF-B59A-2C7BF8E6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B01BF-5EF9-4282-9BA2-36AB21A6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B8DA-7E12-4185-8AA7-1FEFC0C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08C20-5766-4EBA-B519-B88396AD0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2C147E-8028-4912-B6E9-316FD577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0B4A5-4B1C-4CA0-ADFF-51BE9EAA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D3077-44EB-4A90-A3E4-C198A192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9AD7E-3A92-462E-BE07-ABDA44A5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D48A3-AB28-4991-9A1B-615C9EF1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7805A-F425-4191-AF28-F532ECE7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75DB7-E8F7-4C70-B2AC-6F15EDDBE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4D76-DC85-488B-951A-E45290732CF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D2AC3-AA37-44FA-808B-156C56781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4073-AE75-4B60-A2BC-AABFD1EC7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61A3-BC6A-4EB4-8456-D5156AB5F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localhost:8097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locally/#anaconda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locally/#anacond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IVyaVTDgND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8D27E-5CE6-41AB-943D-C1527D1D6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ADA09-3E07-45A2-8A4E-ABF1E42A4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49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E6ED8D-AD79-4A2B-8699-BDE6095A1509}"/>
              </a:ext>
            </a:extLst>
          </p:cNvPr>
          <p:cNvSpPr txBox="1">
            <a:spLocks/>
          </p:cNvSpPr>
          <p:nvPr/>
        </p:nvSpPr>
        <p:spPr>
          <a:xfrm>
            <a:off x="838200" y="101600"/>
            <a:ext cx="10451592" cy="181254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/>
          </a:p>
          <a:p>
            <a:r>
              <a:rPr lang="en-US" altLang="ko-KR" dirty="0"/>
              <a:t>Anaconda</a:t>
            </a:r>
            <a:r>
              <a:rPr lang="ko-KR" altLang="en-US" dirty="0"/>
              <a:t> 배포판에서 </a:t>
            </a:r>
            <a:r>
              <a:rPr lang="en-US" altLang="ko-KR" dirty="0"/>
              <a:t>Stand alone</a:t>
            </a:r>
            <a:r>
              <a:rPr lang="ko-KR" altLang="en-US" dirty="0"/>
              <a:t>으로 </a:t>
            </a:r>
            <a:r>
              <a:rPr lang="en-US" altLang="ko-KR" dirty="0" err="1"/>
              <a:t>visdom</a:t>
            </a:r>
            <a:r>
              <a:rPr lang="ko-KR" altLang="en-US" dirty="0"/>
              <a:t> 설치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DA799D-742C-42FC-8077-488EF326DF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Visdom</a:t>
            </a:r>
            <a:r>
              <a:rPr lang="ko-KR" altLang="en-US" dirty="0"/>
              <a:t>을 설치하고 나면 </a:t>
            </a:r>
            <a:r>
              <a:rPr lang="en-US" altLang="ko-KR" dirty="0"/>
              <a:t>Anaconda Prompt</a:t>
            </a:r>
            <a:r>
              <a:rPr lang="ko-KR" altLang="en-US" dirty="0"/>
              <a:t>에서 </a:t>
            </a:r>
            <a:r>
              <a:rPr lang="en-US" altLang="ko-KR" dirty="0"/>
              <a:t>“python</a:t>
            </a:r>
            <a:r>
              <a:rPr lang="ko-KR" altLang="en-US" dirty="0"/>
              <a:t> </a:t>
            </a:r>
            <a:r>
              <a:rPr lang="en-US" altLang="ko-KR" dirty="0"/>
              <a:t>–m</a:t>
            </a:r>
            <a:r>
              <a:rPr lang="ko-KR" altLang="en-US" dirty="0"/>
              <a:t> </a:t>
            </a:r>
            <a:r>
              <a:rPr lang="en-US" altLang="ko-KR" dirty="0" err="1"/>
              <a:t>visdom.server</a:t>
            </a:r>
            <a:r>
              <a:rPr lang="en-US" altLang="ko-KR" dirty="0"/>
              <a:t>“</a:t>
            </a:r>
            <a:r>
              <a:rPr lang="ko-KR" altLang="en-US" dirty="0"/>
              <a:t>를 입력하여 </a:t>
            </a:r>
            <a:r>
              <a:rPr lang="en-US" altLang="ko-KR" dirty="0" err="1"/>
              <a:t>Visdom</a:t>
            </a:r>
            <a:r>
              <a:rPr lang="en-US" altLang="ko-KR" dirty="0"/>
              <a:t> Server</a:t>
            </a:r>
            <a:r>
              <a:rPr lang="ko-KR" altLang="en-US" dirty="0"/>
              <a:t>를 켜야 </a:t>
            </a:r>
            <a:r>
              <a:rPr lang="ko-KR" altLang="en-US" dirty="0" err="1"/>
              <a:t>파이토치에서</a:t>
            </a:r>
            <a:r>
              <a:rPr lang="ko-KR" altLang="en-US" dirty="0"/>
              <a:t> 그래프를 출력할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브라우저를 띄워 </a:t>
            </a:r>
            <a:r>
              <a:rPr lang="en-US" altLang="ko-KR" dirty="0">
                <a:hlinkClick r:id="rId2"/>
              </a:rPr>
              <a:t>http://localhost:8097/</a:t>
            </a:r>
            <a:r>
              <a:rPr lang="ko-KR" altLang="en-US" dirty="0"/>
              <a:t>를 접속하면 다음 페이지 그림처럼 그래프를 출력할 수 있는 웹 브라우저 화면이 나타남</a:t>
            </a:r>
            <a:endParaRPr lang="en-US" altLang="ko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942B18C-B213-4273-A8A3-339388E7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3187571"/>
            <a:ext cx="7334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87EDFFD-63E8-4771-ABD6-6CD28D90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929"/>
            <a:ext cx="12192000" cy="620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6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8FAB3-993A-41A6-974F-4D71081E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3D0DF-CE53-4B6F-9EC9-5D182983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기반의 오픈 소스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r>
              <a:rPr lang="ko-KR" altLang="en-US" dirty="0"/>
              <a:t>페이스북의 </a:t>
            </a:r>
            <a:r>
              <a:rPr lang="en-US" altLang="ko-KR" dirty="0"/>
              <a:t>AI Research </a:t>
            </a:r>
            <a:r>
              <a:rPr lang="ko-KR" altLang="en-US" dirty="0"/>
              <a:t>팀에 의해 개발되어 </a:t>
            </a:r>
            <a:r>
              <a:rPr lang="en-US" altLang="ko-KR" dirty="0"/>
              <a:t>2017</a:t>
            </a:r>
            <a:r>
              <a:rPr lang="ko-KR" altLang="en-US" dirty="0"/>
              <a:t>년에 공개됨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Python first</a:t>
            </a:r>
          </a:p>
          <a:p>
            <a:pPr lvl="1"/>
            <a:r>
              <a:rPr lang="en-US" altLang="ko-KR" dirty="0"/>
              <a:t>GPU acceleration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89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E718-37AC-44F8-ACC5-D379971F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8EA89-A343-4739-8B94-48172790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Stand</a:t>
            </a:r>
            <a:r>
              <a:rPr lang="ko-KR" altLang="en-US" dirty="0"/>
              <a:t> </a:t>
            </a:r>
            <a:r>
              <a:rPr lang="en-US" altLang="ko-KR" dirty="0"/>
              <a:t>alone</a:t>
            </a:r>
          </a:p>
          <a:p>
            <a:pPr lvl="1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아나콘다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배포판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설치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https://www.anaconda.com/download/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Jupyter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notebook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도 함께 설치됨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ko-KR" altLang="en-US" dirty="0"/>
              <a:t>윈도우의 시작 메뉴에서 </a:t>
            </a:r>
            <a:r>
              <a:rPr lang="en-US" altLang="ko-KR" dirty="0"/>
              <a:t>[Anaconda Prompt]</a:t>
            </a:r>
            <a:r>
              <a:rPr lang="ko-KR" altLang="en-US" dirty="0"/>
              <a:t>를 띄워서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그래프를 쉽게 그리거나 이미지를 출력하기 위해서는 </a:t>
            </a:r>
            <a:r>
              <a:rPr lang="en-US" altLang="ko-KR" dirty="0" err="1"/>
              <a:t>Visdom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Cloud </a:t>
            </a:r>
            <a:r>
              <a:rPr lang="ko-KR" altLang="en-US" dirty="0"/>
              <a:t>서비스</a:t>
            </a:r>
            <a:r>
              <a:rPr lang="en-US" altLang="ko-KR" dirty="0"/>
              <a:t> </a:t>
            </a:r>
            <a:r>
              <a:rPr lang="ko-KR" altLang="en-US" dirty="0"/>
              <a:t>이용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Google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Colab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이용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Gmail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계정이 있으면 웹 브라우저 만으로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Jupyter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notebook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환경에서 파이썬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Pytorch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바로 사용할 수 있음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GPU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도 무료로 사용 가능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/>
              <a:t>Visdom</a:t>
            </a:r>
            <a:r>
              <a:rPr lang="ko-KR" altLang="en-US" dirty="0"/>
              <a:t>은 지원하지 않음</a:t>
            </a:r>
            <a:endParaRPr lang="en-US" altLang="ko-KR" dirty="0"/>
          </a:p>
          <a:p>
            <a:pPr lvl="1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0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E6ED8D-AD79-4A2B-8699-BDE6095A1509}"/>
              </a:ext>
            </a:extLst>
          </p:cNvPr>
          <p:cNvSpPr txBox="1">
            <a:spLocks/>
          </p:cNvSpPr>
          <p:nvPr/>
        </p:nvSpPr>
        <p:spPr>
          <a:xfrm>
            <a:off x="838200" y="101600"/>
            <a:ext cx="10451592" cy="181254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/>
          </a:p>
          <a:p>
            <a:r>
              <a:rPr lang="en-US" altLang="ko-KR" dirty="0"/>
              <a:t>Anaconda</a:t>
            </a:r>
            <a:r>
              <a:rPr lang="ko-KR" altLang="en-US" dirty="0"/>
              <a:t> 배포판에서 </a:t>
            </a:r>
            <a:r>
              <a:rPr lang="en-US" altLang="ko-KR" dirty="0"/>
              <a:t>Stand alone</a:t>
            </a:r>
            <a:r>
              <a:rPr lang="ko-KR" altLang="en-US" dirty="0"/>
              <a:t>으로 </a:t>
            </a:r>
            <a:r>
              <a:rPr lang="en-US" altLang="ko-KR" dirty="0" err="1"/>
              <a:t>Pytorch</a:t>
            </a:r>
            <a:r>
              <a:rPr lang="ko-KR" altLang="en-US" dirty="0"/>
              <a:t> 설치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DA799D-742C-42FC-8077-488EF326DF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아래의</a:t>
            </a:r>
            <a:r>
              <a:rPr lang="en-US" altLang="ko-KR" dirty="0"/>
              <a:t> </a:t>
            </a:r>
            <a:r>
              <a:rPr lang="ko-KR" altLang="en-US" dirty="0" err="1"/>
              <a:t>파이토치</a:t>
            </a:r>
            <a:r>
              <a:rPr lang="ko-KR" altLang="en-US" dirty="0"/>
              <a:t> 공식 사이트를 참조해서 설치함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https://pytorch.org/get-started/locally/#anaconda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윈도우의 시작 메뉴에서 </a:t>
            </a:r>
            <a:r>
              <a:rPr lang="en-US" altLang="ko-KR" dirty="0"/>
              <a:t>[Anaconda3] --&gt; [Anaconda Prompt]</a:t>
            </a:r>
            <a:r>
              <a:rPr lang="ko-KR" altLang="en-US" dirty="0"/>
              <a:t>를 오른쪽 버튼으로 클릭하고</a:t>
            </a:r>
            <a:r>
              <a:rPr lang="en-US" altLang="ko-KR" dirty="0"/>
              <a:t>, [</a:t>
            </a:r>
            <a:r>
              <a:rPr lang="ko-KR" altLang="en-US" dirty="0"/>
              <a:t>자세히</a:t>
            </a:r>
            <a:r>
              <a:rPr lang="en-US" altLang="ko-KR" dirty="0"/>
              <a:t>] --&gt; [</a:t>
            </a:r>
            <a:r>
              <a:rPr lang="ko-KR" altLang="en-US" dirty="0"/>
              <a:t>관리자 권한으로 실행</a:t>
            </a:r>
            <a:r>
              <a:rPr lang="en-US" altLang="ko-KR" dirty="0"/>
              <a:t>]</a:t>
            </a:r>
            <a:r>
              <a:rPr lang="ko-KR" altLang="en-US" dirty="0"/>
              <a:t>을 실행합니다</a:t>
            </a:r>
            <a:r>
              <a:rPr lang="en-US" altLang="ko-KR" dirty="0"/>
              <a:t>. (</a:t>
            </a:r>
            <a:r>
              <a:rPr lang="ko-KR" altLang="en-US" dirty="0"/>
              <a:t>다음 페이지 설명 참조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0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154F0BF-6C7E-4A2E-B27E-D9D89AABD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452437"/>
            <a:ext cx="115919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E6ED8D-AD79-4A2B-8699-BDE6095A1509}"/>
              </a:ext>
            </a:extLst>
          </p:cNvPr>
          <p:cNvSpPr txBox="1">
            <a:spLocks/>
          </p:cNvSpPr>
          <p:nvPr/>
        </p:nvSpPr>
        <p:spPr>
          <a:xfrm>
            <a:off x="838200" y="101600"/>
            <a:ext cx="10451592" cy="181254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/>
          </a:p>
          <a:p>
            <a:r>
              <a:rPr lang="en-US" altLang="ko-KR" dirty="0"/>
              <a:t>Anaconda</a:t>
            </a:r>
            <a:r>
              <a:rPr lang="ko-KR" altLang="en-US" dirty="0"/>
              <a:t> 배포판에서 </a:t>
            </a:r>
            <a:r>
              <a:rPr lang="en-US" altLang="ko-KR" dirty="0"/>
              <a:t>Stand alone</a:t>
            </a:r>
            <a:r>
              <a:rPr lang="ko-KR" altLang="en-US" dirty="0"/>
              <a:t>으로 </a:t>
            </a:r>
            <a:r>
              <a:rPr lang="en-US" altLang="ko-KR" dirty="0" err="1"/>
              <a:t>Pytorch</a:t>
            </a:r>
            <a:r>
              <a:rPr lang="ko-KR" altLang="en-US" dirty="0"/>
              <a:t> 설치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DA799D-742C-42FC-8077-488EF326DF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아래의</a:t>
            </a:r>
            <a:r>
              <a:rPr lang="en-US" altLang="ko-KR" dirty="0"/>
              <a:t> </a:t>
            </a:r>
            <a:r>
              <a:rPr lang="ko-KR" altLang="en-US" dirty="0" err="1"/>
              <a:t>파이토치</a:t>
            </a:r>
            <a:r>
              <a:rPr lang="ko-KR" altLang="en-US" dirty="0"/>
              <a:t> 공식 사이트를 참조해서 설치함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https://pytorch.org/get-started/locally/#anaconda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파이토치</a:t>
            </a:r>
            <a:r>
              <a:rPr lang="ko-KR" altLang="en-US" dirty="0"/>
              <a:t> 공식 사이트에서 </a:t>
            </a:r>
            <a:r>
              <a:rPr lang="en-US" altLang="ko-KR" dirty="0"/>
              <a:t>[START LOCALLY] </a:t>
            </a:r>
            <a:r>
              <a:rPr lang="ko-KR" altLang="en-US" dirty="0"/>
              <a:t>섹션에 있는 타일 이미지를 다음 페이지 그림과 같이 선택하면 아래에 </a:t>
            </a:r>
            <a:r>
              <a:rPr lang="en-US" altLang="ko-KR" dirty="0"/>
              <a:t>Anaconda Prompt</a:t>
            </a:r>
            <a:r>
              <a:rPr lang="ko-KR" altLang="en-US" dirty="0"/>
              <a:t>에 입력할 명령어나 나타남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72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3BEC44-DF20-4704-A0DA-A5E53C775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57162"/>
            <a:ext cx="115633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9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E6ED8D-AD79-4A2B-8699-BDE6095A1509}"/>
              </a:ext>
            </a:extLst>
          </p:cNvPr>
          <p:cNvSpPr txBox="1">
            <a:spLocks/>
          </p:cNvSpPr>
          <p:nvPr/>
        </p:nvSpPr>
        <p:spPr>
          <a:xfrm>
            <a:off x="838200" y="101600"/>
            <a:ext cx="10451592" cy="181254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/>
          </a:p>
          <a:p>
            <a:r>
              <a:rPr lang="en-US" altLang="ko-KR" dirty="0"/>
              <a:t>Anaconda</a:t>
            </a:r>
            <a:r>
              <a:rPr lang="ko-KR" altLang="en-US" dirty="0"/>
              <a:t> 배포판에서 </a:t>
            </a:r>
            <a:r>
              <a:rPr lang="en-US" altLang="ko-KR" dirty="0"/>
              <a:t>Stand alone</a:t>
            </a:r>
            <a:r>
              <a:rPr lang="ko-KR" altLang="en-US" dirty="0"/>
              <a:t>으로 </a:t>
            </a:r>
            <a:r>
              <a:rPr lang="en-US" altLang="ko-KR" dirty="0" err="1"/>
              <a:t>Pytorch</a:t>
            </a:r>
            <a:r>
              <a:rPr lang="ko-KR" altLang="en-US" dirty="0"/>
              <a:t> 설치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DA799D-742C-42FC-8077-488EF326DF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 명령어를 </a:t>
            </a:r>
            <a:r>
              <a:rPr lang="en-US" altLang="ko-KR" dirty="0"/>
              <a:t>Anaconda Prompt</a:t>
            </a:r>
            <a:r>
              <a:rPr lang="ko-KR" altLang="en-US" dirty="0"/>
              <a:t>에서 아래 그림과 같이 입력하면 </a:t>
            </a:r>
            <a:r>
              <a:rPr lang="en-US" altLang="ko-KR" dirty="0" err="1"/>
              <a:t>Pytorch</a:t>
            </a:r>
            <a:r>
              <a:rPr lang="ko-KR" altLang="en-US" dirty="0"/>
              <a:t>와 </a:t>
            </a:r>
            <a:r>
              <a:rPr lang="en-US" altLang="ko-KR" dirty="0" err="1"/>
              <a:t>Torchvision</a:t>
            </a:r>
            <a:r>
              <a:rPr lang="en-US" altLang="ko-KR" dirty="0"/>
              <a:t> </a:t>
            </a:r>
            <a:r>
              <a:rPr lang="ko-KR" altLang="en-US" dirty="0"/>
              <a:t>패키지가 설치됨</a:t>
            </a:r>
            <a:endParaRPr lang="en-US" altLang="ko-KR" dirty="0"/>
          </a:p>
          <a:p>
            <a:r>
              <a:rPr lang="en-US" altLang="ko-KR" dirty="0" err="1"/>
              <a:t>Torchvision</a:t>
            </a:r>
            <a:r>
              <a:rPr lang="ko-KR" altLang="en-US" dirty="0"/>
              <a:t>은</a:t>
            </a:r>
            <a:r>
              <a:rPr lang="en-US" altLang="ko-KR" dirty="0"/>
              <a:t> MNIST, CIFAR10 </a:t>
            </a:r>
            <a:r>
              <a:rPr lang="ko-KR" altLang="en-US" dirty="0"/>
              <a:t>등의 유명한 데이터셋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AlexNet</a:t>
            </a:r>
            <a:r>
              <a:rPr lang="en-US" altLang="ko-KR" dirty="0"/>
              <a:t>, VGG, </a:t>
            </a:r>
            <a:r>
              <a:rPr lang="en-US" altLang="ko-KR" dirty="0" err="1"/>
              <a:t>GoogLeNet</a:t>
            </a:r>
            <a:r>
              <a:rPr lang="en-US" altLang="ko-KR" dirty="0"/>
              <a:t>, 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등의 유명한 모델</a:t>
            </a:r>
            <a:r>
              <a:rPr lang="en-US" altLang="ko-KR" dirty="0"/>
              <a:t>, </a:t>
            </a:r>
            <a:r>
              <a:rPr lang="ko-KR" altLang="en-US" dirty="0"/>
              <a:t>이미지 변환</a:t>
            </a:r>
            <a:r>
              <a:rPr lang="en-US" altLang="ko-KR" dirty="0"/>
              <a:t>, </a:t>
            </a:r>
            <a:r>
              <a:rPr lang="ko-KR" altLang="en-US" dirty="0"/>
              <a:t>저장 등에 필요한 각종 유틸리티 함수 등을 제공한다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62EC7B0-0484-4C58-A40F-6DD5D0AB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4254817"/>
            <a:ext cx="9324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9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E6ED8D-AD79-4A2B-8699-BDE6095A1509}"/>
              </a:ext>
            </a:extLst>
          </p:cNvPr>
          <p:cNvSpPr txBox="1">
            <a:spLocks/>
          </p:cNvSpPr>
          <p:nvPr/>
        </p:nvSpPr>
        <p:spPr>
          <a:xfrm>
            <a:off x="838200" y="101600"/>
            <a:ext cx="10451592" cy="181254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/>
          </a:p>
          <a:p>
            <a:r>
              <a:rPr lang="en-US" altLang="ko-KR" dirty="0"/>
              <a:t>Anaconda</a:t>
            </a:r>
            <a:r>
              <a:rPr lang="ko-KR" altLang="en-US" dirty="0"/>
              <a:t> 배포판에서 </a:t>
            </a:r>
            <a:r>
              <a:rPr lang="en-US" altLang="ko-KR" dirty="0"/>
              <a:t>Stand alone</a:t>
            </a:r>
            <a:r>
              <a:rPr lang="ko-KR" altLang="en-US" dirty="0"/>
              <a:t>으로 </a:t>
            </a:r>
            <a:r>
              <a:rPr lang="en-US" altLang="ko-KR" dirty="0" err="1"/>
              <a:t>visdom</a:t>
            </a:r>
            <a:r>
              <a:rPr lang="ko-KR" altLang="en-US" dirty="0"/>
              <a:t> 설치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DA799D-742C-42FC-8077-488EF326DF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Visdom</a:t>
            </a:r>
            <a:r>
              <a:rPr lang="ko-KR" altLang="en-US" dirty="0"/>
              <a:t>은 </a:t>
            </a:r>
            <a:r>
              <a:rPr lang="ko-KR" altLang="en-US" dirty="0" err="1"/>
              <a:t>파이토치에서</a:t>
            </a:r>
            <a:r>
              <a:rPr lang="ko-KR" altLang="en-US" dirty="0"/>
              <a:t> 그래프를 쉽게 그리거나 이미지를 보여주는 시각화 툴을 위한 패키지임</a:t>
            </a:r>
            <a:endParaRPr lang="en-US" altLang="ko-KR" dirty="0"/>
          </a:p>
          <a:p>
            <a:pPr lvl="1"/>
            <a:r>
              <a:rPr lang="ko-KR" altLang="en-US" dirty="0">
                <a:hlinkClick r:id="rId2"/>
              </a:rPr>
              <a:t>참고자료</a:t>
            </a:r>
            <a:r>
              <a:rPr lang="en-US" altLang="ko-KR" dirty="0">
                <a:hlinkClick r:id="rId2"/>
              </a:rPr>
              <a:t>: https://www.youtube.com/watch?v=IVyaVTDgND4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Anaconda Prompt</a:t>
            </a:r>
            <a:r>
              <a:rPr lang="ko-KR" altLang="en-US" dirty="0"/>
              <a:t>에서 아래 그림과 같이 </a:t>
            </a:r>
            <a:r>
              <a:rPr lang="en-US" altLang="ko-KR" dirty="0"/>
              <a:t>“pip install </a:t>
            </a:r>
            <a:r>
              <a:rPr lang="en-US" altLang="ko-KR" dirty="0" err="1"/>
              <a:t>visdom</a:t>
            </a:r>
            <a:r>
              <a:rPr lang="en-US" altLang="ko-KR" dirty="0"/>
              <a:t>”</a:t>
            </a:r>
            <a:r>
              <a:rPr lang="ko-KR" altLang="en-US" dirty="0"/>
              <a:t>을 입력하면 </a:t>
            </a:r>
            <a:r>
              <a:rPr lang="en-US" altLang="ko-KR" dirty="0" err="1"/>
              <a:t>visdom</a:t>
            </a:r>
            <a:r>
              <a:rPr lang="en-US" altLang="ko-KR" dirty="0"/>
              <a:t> </a:t>
            </a:r>
            <a:r>
              <a:rPr lang="ko-KR" altLang="en-US" dirty="0"/>
              <a:t>패키지가 설치됨</a:t>
            </a:r>
            <a:endParaRPr lang="en-US" altLang="ko-KR" dirty="0"/>
          </a:p>
        </p:txBody>
      </p:sp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EF4A6161-B3FF-4BFE-9066-9EF44324F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4554317"/>
            <a:ext cx="9324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0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파이토치 설치</vt:lpstr>
      <vt:lpstr>파이토치란</vt:lpstr>
      <vt:lpstr>파이토치 설치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설치</dc:title>
  <dc:creator>호현 박</dc:creator>
  <cp:lastModifiedBy>호현 박</cp:lastModifiedBy>
  <cp:revision>18</cp:revision>
  <dcterms:created xsi:type="dcterms:W3CDTF">2019-08-17T10:17:45Z</dcterms:created>
  <dcterms:modified xsi:type="dcterms:W3CDTF">2019-11-17T07:09:24Z</dcterms:modified>
</cp:coreProperties>
</file>