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/>
    <p:restoredTop sz="95940"/>
  </p:normalViewPr>
  <p:slideViewPr>
    <p:cSldViewPr snapToGrid="0" snapToObjects="1">
      <p:cViewPr varScale="1">
        <p:scale>
          <a:sx n="91" d="100"/>
          <a:sy n="91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DAD7-AD7F-7346-9C5E-ABA736B58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0552E-DB41-B849-9AD0-E2CBAE64F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Qin</a:t>
            </a:r>
          </a:p>
        </p:txBody>
      </p:sp>
    </p:spTree>
    <p:extLst>
      <p:ext uri="{BB962C8B-B14F-4D97-AF65-F5344CB8AC3E}">
        <p14:creationId xmlns:p14="http://schemas.microsoft.com/office/powerpoint/2010/main" val="332984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2017-D2BB-F84B-94DA-EF966103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Q&amp;A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41E86B-7238-7645-BC1E-D05E20CAB4D9}"/>
              </a:ext>
            </a:extLst>
          </p:cNvPr>
          <p:cNvSpPr txBox="1">
            <a:spLocks/>
          </p:cNvSpPr>
          <p:nvPr/>
        </p:nvSpPr>
        <p:spPr>
          <a:xfrm>
            <a:off x="1451578" y="2518433"/>
            <a:ext cx="9603275" cy="1856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2936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6F62-0D61-4245-9399-154A8A82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C68FA-A6AD-9142-8B89-56E2DDE6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512" y="2191544"/>
            <a:ext cx="5829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D91C-DB3B-FE4C-9A12-C9988D4D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CA77-BD44-164E-B01D-EF33BA15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833880"/>
            <a:ext cx="9603275" cy="3450613"/>
          </a:xfrm>
        </p:spPr>
        <p:txBody>
          <a:bodyPr/>
          <a:lstStyle/>
          <a:p>
            <a:r>
              <a:rPr lang="en-US" dirty="0"/>
              <a:t>Online marketplace for building products</a:t>
            </a:r>
          </a:p>
          <a:p>
            <a:r>
              <a:rPr lang="en-US" dirty="0"/>
              <a:t>User who can find the best products to meet their requirements</a:t>
            </a:r>
          </a:p>
          <a:p>
            <a:r>
              <a:rPr lang="en-US" dirty="0"/>
              <a:t>User who can market relevant products at the decision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56A7-8F00-9B4C-93BE-61853580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1351-9149-5444-915D-1034D952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 Signup/ Logout</a:t>
            </a:r>
          </a:p>
          <a:p>
            <a:r>
              <a:rPr lang="en-US" dirty="0"/>
              <a:t>Search Category/ </a:t>
            </a:r>
            <a:r>
              <a:rPr lang="en-US" dirty="0" err="1"/>
              <a:t>ProductLine</a:t>
            </a:r>
            <a:r>
              <a:rPr lang="en-US" dirty="0"/>
              <a:t>/ Product</a:t>
            </a:r>
          </a:p>
          <a:p>
            <a:r>
              <a:rPr lang="en-US" dirty="0"/>
              <a:t>Display Product List</a:t>
            </a:r>
          </a:p>
          <a:p>
            <a:r>
              <a:rPr lang="en-US" dirty="0"/>
              <a:t>Display Product </a:t>
            </a:r>
            <a:r>
              <a:rPr lang="en-US" dirty="0" err="1"/>
              <a:t>Detial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0FDD-C227-3947-8F3C-2E8D9B83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B75A-DB06-5C45-BB28-F915771C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1985"/>
            <a:ext cx="4644421" cy="3450613"/>
          </a:xfrm>
        </p:spPr>
        <p:txBody>
          <a:bodyPr/>
          <a:lstStyle/>
          <a:p>
            <a:r>
              <a:rPr lang="en-US" dirty="0"/>
              <a:t>Frontend: 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pPr lvl="1"/>
            <a:r>
              <a:rPr lang="en-US" dirty="0"/>
              <a:t>Redux</a:t>
            </a:r>
          </a:p>
          <a:p>
            <a:pPr lvl="1"/>
            <a:r>
              <a:rPr lang="en-US" dirty="0"/>
              <a:t>Redux-</a:t>
            </a:r>
            <a:r>
              <a:rPr lang="en-US" dirty="0" err="1"/>
              <a:t>thunk</a:t>
            </a:r>
            <a:endParaRPr lang="en-US" dirty="0"/>
          </a:p>
          <a:p>
            <a:pPr lvl="1"/>
            <a:r>
              <a:rPr lang="en-US" dirty="0"/>
              <a:t>Redux-</a:t>
            </a:r>
            <a:r>
              <a:rPr lang="en-US" dirty="0" err="1"/>
              <a:t>devtool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C28C8D-40B2-5F47-A996-35B0CCAAA97F}"/>
              </a:ext>
            </a:extLst>
          </p:cNvPr>
          <p:cNvSpPr txBox="1">
            <a:spLocks/>
          </p:cNvSpPr>
          <p:nvPr/>
        </p:nvSpPr>
        <p:spPr>
          <a:xfrm>
            <a:off x="6096000" y="2111985"/>
            <a:ext cx="4644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Backend: </a:t>
            </a:r>
          </a:p>
          <a:p>
            <a:pPr lvl="1"/>
            <a:r>
              <a:rPr lang="en-US" dirty="0"/>
              <a:t>My-SQL</a:t>
            </a:r>
          </a:p>
          <a:p>
            <a:pPr lvl="1"/>
            <a:r>
              <a:rPr lang="en-US" dirty="0"/>
              <a:t>Spring-</a:t>
            </a:r>
            <a:r>
              <a:rPr lang="en-US" dirty="0" err="1"/>
              <a:t>mvc</a:t>
            </a:r>
            <a:endParaRPr lang="en-US" dirty="0"/>
          </a:p>
          <a:p>
            <a:pPr lvl="1"/>
            <a:r>
              <a:rPr lang="en-US" dirty="0"/>
              <a:t>Spring JPA</a:t>
            </a:r>
          </a:p>
          <a:p>
            <a:pPr lvl="1"/>
            <a:r>
              <a:rPr lang="en-US" dirty="0"/>
              <a:t>Spring-security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C4058-D57B-B347-B9A0-00B5A301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ER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7CF58F-3EF5-CD48-8D31-272E68E5C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90" r="5262" b="2"/>
          <a:stretch/>
        </p:blipFill>
        <p:spPr>
          <a:xfrm>
            <a:off x="4303645" y="812507"/>
            <a:ext cx="6917081" cy="44664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2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4B096-27B5-F84D-9EF4-9BC4A162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 dirty="0"/>
              <a:t>Backend structure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CA9209-94AD-4B3D-BE85-6ACC45C4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  <a:p>
            <a:r>
              <a:rPr lang="en-US" dirty="0"/>
              <a:t>Dao (Repository)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META-INF</a:t>
            </a:r>
          </a:p>
          <a:p>
            <a:r>
              <a:rPr lang="en-US" dirty="0"/>
              <a:t>WEB-INF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66BADE-AFF5-F643-88CB-25DE634D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37" y="183782"/>
            <a:ext cx="3406907" cy="64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50BF9-B121-7D49-8CE9-8BC517DA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Frontend structure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6684BC-5456-4CB2-8346-F9DA5C94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HOC (High Order Components)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Actions	</a:t>
            </a:r>
          </a:p>
          <a:p>
            <a:pPr lvl="1"/>
            <a:r>
              <a:rPr lang="en-US" dirty="0"/>
              <a:t>Reducers</a:t>
            </a:r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5C8315F-5836-5747-A1A9-4D2CDBD7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22" y="414555"/>
            <a:ext cx="3255598" cy="60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B90-E8D6-FE43-837B-2D96ADEF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ED1-9676-6744-91D3-67EF066A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0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D2E7-6ABF-5748-B303-2C6F4C4E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9FDD-E761-D740-AF90-86CE8829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and display the product image</a:t>
            </a:r>
          </a:p>
          <a:p>
            <a:r>
              <a:rPr lang="en-US" dirty="0"/>
              <a:t>Implement filter functions</a:t>
            </a:r>
          </a:p>
          <a:p>
            <a:r>
              <a:rPr lang="en-US" dirty="0"/>
              <a:t>Complete the Product Detail Page</a:t>
            </a:r>
          </a:p>
          <a:p>
            <a:r>
              <a:rPr lang="en-US" dirty="0"/>
              <a:t>Better organize of frontend components and routes</a:t>
            </a:r>
          </a:p>
          <a:p>
            <a:r>
              <a:rPr lang="en-US" dirty="0"/>
              <a:t>Solve bug of connection between frontend and backend</a:t>
            </a:r>
          </a:p>
          <a:p>
            <a:r>
              <a:rPr lang="en-US" dirty="0"/>
              <a:t>Improve UI</a:t>
            </a:r>
          </a:p>
        </p:txBody>
      </p:sp>
    </p:spTree>
    <p:extLst>
      <p:ext uri="{BB962C8B-B14F-4D97-AF65-F5344CB8AC3E}">
        <p14:creationId xmlns:p14="http://schemas.microsoft.com/office/powerpoint/2010/main" val="31958786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138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JOOLE</vt:lpstr>
      <vt:lpstr>introduction</vt:lpstr>
      <vt:lpstr>features</vt:lpstr>
      <vt:lpstr>Technologies </vt:lpstr>
      <vt:lpstr>ER diagram</vt:lpstr>
      <vt:lpstr>Backend structure</vt:lpstr>
      <vt:lpstr>Frontend structure</vt:lpstr>
      <vt:lpstr>Demo</vt:lpstr>
      <vt:lpstr>Future improvement</vt:lpstr>
      <vt:lpstr>Q&amp;A</vt:lpstr>
      <vt:lpstr>Connection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JOOLE</dc:title>
  <dc:creator>Xinghan Qin</dc:creator>
  <cp:lastModifiedBy>Xinghan Qin</cp:lastModifiedBy>
  <cp:revision>2</cp:revision>
  <dcterms:created xsi:type="dcterms:W3CDTF">2020-11-03T17:20:50Z</dcterms:created>
  <dcterms:modified xsi:type="dcterms:W3CDTF">2020-11-03T20:58:37Z</dcterms:modified>
</cp:coreProperties>
</file>