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65" r:id="rId4"/>
    <p:sldId id="257" r:id="rId5"/>
    <p:sldId id="258" r:id="rId6"/>
    <p:sldId id="259" r:id="rId7"/>
    <p:sldId id="260" r:id="rId8"/>
    <p:sldId id="261" r:id="rId9"/>
    <p:sldId id="262" r:id="rId10"/>
    <p:sldId id="263" r:id="rId11"/>
    <p:sldId id="264" r:id="rId12"/>
    <p:sldId id="266" r:id="rId13"/>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Team Asclepius</a:t>
            </a:r>
            <a:endParaRPr lang="en-US" dirty="0"/>
          </a:p>
        </p:txBody>
      </p:sp>
      <p:sp>
        <p:nvSpPr>
          <p:cNvPr id="3" name="Subtitle 2"/>
          <p:cNvSpPr>
            <a:spLocks noGrp="1"/>
          </p:cNvSpPr>
          <p:nvPr>
            <p:ph type="subTitle" idx="1"/>
          </p:nvPr>
        </p:nvSpPr>
        <p:spPr/>
        <p:txBody>
          <a:bodyPr/>
          <a:lstStyle/>
          <a:p>
            <a:r>
              <a:rPr lang="en-US"/>
              <a:t>Insight into New Zealand economics - A data science approach</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Charts Generated </a:t>
            </a:r>
            <a:endParaRPr lang="en-US"/>
          </a:p>
        </p:txBody>
      </p:sp>
      <p:pic>
        <p:nvPicPr>
          <p:cNvPr id="4" name="Content Placeholder 3"/>
          <p:cNvPicPr>
            <a:picLocks noChangeAspect="1"/>
          </p:cNvPicPr>
          <p:nvPr>
            <p:ph idx="1"/>
          </p:nvPr>
        </p:nvPicPr>
        <p:blipFill>
          <a:blip r:embed="rId1"/>
          <a:stretch>
            <a:fillRect/>
          </a:stretch>
        </p:blipFill>
        <p:spPr>
          <a:xfrm>
            <a:off x="3265170" y="1825625"/>
            <a:ext cx="5661025"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Conclusions</a:t>
            </a:r>
            <a:endParaRPr lang="en-US"/>
          </a:p>
        </p:txBody>
      </p:sp>
      <p:sp>
        <p:nvSpPr>
          <p:cNvPr id="3" name="Content Placeholder 2"/>
          <p:cNvSpPr>
            <a:spLocks noGrp="1"/>
          </p:cNvSpPr>
          <p:nvPr>
            <p:ph idx="1"/>
          </p:nvPr>
        </p:nvSpPr>
        <p:spPr/>
        <p:txBody>
          <a:bodyPr>
            <a:normAutofit fontScale="90000"/>
          </a:bodyPr>
          <a:p>
            <a:r>
              <a:rPr lang="en-US"/>
              <a:t>Based on the data we have collected as well as what subsequent plots generated based on that.  The following insights have been reviewed. </a:t>
            </a:r>
            <a:endParaRPr lang="en-US"/>
          </a:p>
          <a:p>
            <a:pPr lvl="1"/>
            <a:r>
              <a:rPr lang="en-US"/>
              <a:t>As New Zealand Reserve Bank sets its interest rate up, various business will have difficult of getting cheap loans for further development, therefore business activities have been reduced, which leads to increase of unemployment. </a:t>
            </a:r>
            <a:endParaRPr lang="en-US"/>
          </a:p>
          <a:p>
            <a:pPr lvl="1"/>
            <a:r>
              <a:rPr lang="en-US"/>
              <a:t>On the other hand, increase of Reserve Bank interest rate will attract oversea hot money for short term investment, therefore it is anticipated that exchange rate of New Zealand dollars VS. Other currency will go up. The high Reserve bank interest rate will lead to lower level of economic activities, hence in term of cargo freight statistics, general vehicle activities and tourism account, we are anticipating dropping in these activities.</a:t>
            </a:r>
            <a:endParaRPr lang="en-US"/>
          </a:p>
          <a:p>
            <a:pPr lvl="1"/>
            <a:r>
              <a:rPr lang="en-US"/>
              <a:t>However, Reserve Bank raise interest rate usually to combat high inflation rate (CPI), therefore, we should be expecting dropping of the CPI.</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20000"/>
          </a:bodyPr>
          <a:p>
            <a:r>
              <a:rPr lang="en-US"/>
              <a:t>When the economic activities are low and unemployment rate is high </a:t>
            </a:r>
            <a:endParaRPr lang="en-US"/>
          </a:p>
          <a:p>
            <a:pPr lvl="1"/>
            <a:r>
              <a:rPr lang="en-US"/>
              <a:t>New Zealand government is under pressure to unleash new monetary policies to stimulate economy. Hence government usually resolve to lower reserve bank interest rate. </a:t>
            </a:r>
            <a:endParaRPr lang="en-US"/>
          </a:p>
          <a:p>
            <a:pPr lvl="1"/>
            <a:r>
              <a:rPr lang="en-US"/>
              <a:t>With high reserve bank interest rate, we should be able to observe weak New Zealand dollars VS other currency. Thus make export of our products cheaper, therefore attracts more oversea orders, subsequently we should be able to observe an increase of freight transportation activities, oversea passage flights. </a:t>
            </a:r>
            <a:endParaRPr lang="en-US"/>
          </a:p>
          <a:p>
            <a:pPr lvl="1"/>
            <a:r>
              <a:rPr lang="en-US"/>
              <a:t>To stimulate general economic growth, government usually starts major infrastructural projects like major road works, etc. Hence it is also anticipated that general road construction activities are increasing.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Overview</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do we want to collect</a:t>
            </a:r>
            <a:endParaRPr lang="en-US"/>
          </a:p>
        </p:txBody>
      </p:sp>
      <p:sp>
        <p:nvSpPr>
          <p:cNvPr id="3" name="Content Placeholder 2"/>
          <p:cNvSpPr>
            <a:spLocks noGrp="1"/>
          </p:cNvSpPr>
          <p:nvPr>
            <p:ph idx="1"/>
          </p:nvPr>
        </p:nvSpPr>
        <p:spPr/>
        <p:txBody>
          <a:bodyPr/>
          <a:p>
            <a:r>
              <a:rPr lang="en-US"/>
              <a:t>Historical economical activity data for New Zeland</a:t>
            </a:r>
            <a:endParaRPr lang="en-US"/>
          </a:p>
          <a:p>
            <a:r>
              <a:rPr lang="en-US"/>
              <a:t>Economical policy data of New Zealand Government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do we choose these data sources</a:t>
            </a:r>
            <a:endParaRPr lang="en-US"/>
          </a:p>
        </p:txBody>
      </p:sp>
      <p:sp>
        <p:nvSpPr>
          <p:cNvPr id="3" name="Content Placeholder 2"/>
          <p:cNvSpPr>
            <a:spLocks noGrp="1"/>
          </p:cNvSpPr>
          <p:nvPr>
            <p:ph idx="1"/>
          </p:nvPr>
        </p:nvSpPr>
        <p:spPr/>
        <p:txBody>
          <a:bodyPr/>
          <a:p>
            <a:r>
              <a:rPr lang="en-US"/>
              <a:t>To build a solid fundation for further data analysis</a:t>
            </a:r>
            <a:endParaRPr lang="en-US"/>
          </a:p>
          <a:p>
            <a:r>
              <a:rPr lang="en-US"/>
              <a:t>To find correlation between these data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target you chose (I.e.n what is the intended use of the data, …)</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difficulties you have to overcome to wrangle the data sources into the target data model</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techniques you did see</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you managed to achieve and what you failed to do  </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Charts generated to </a:t>
            </a:r>
            <a:endParaRPr lang="en-US"/>
          </a:p>
        </p:txBody>
      </p:sp>
      <p:pic>
        <p:nvPicPr>
          <p:cNvPr id="4" name="Content Placeholder 3"/>
          <p:cNvPicPr>
            <a:picLocks noChangeAspect="1"/>
          </p:cNvPicPr>
          <p:nvPr>
            <p:ph idx="1"/>
          </p:nvPr>
        </p:nvPicPr>
        <p:blipFill>
          <a:blip r:embed="rId1"/>
          <a:stretch>
            <a:fillRect/>
          </a:stretch>
        </p:blipFill>
        <p:spPr>
          <a:xfrm>
            <a:off x="2227580" y="1825625"/>
            <a:ext cx="7735570" cy="43516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2326</Words>
  <Application>WPS Presentation</Application>
  <PresentationFormat>Widescreen</PresentationFormat>
  <Paragraphs>40</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Calibri Light</vt:lpstr>
      <vt:lpstr>Calibri</vt:lpstr>
      <vt:lpstr>微软雅黑</vt:lpstr>
      <vt:lpstr>Arial Unicode MS</vt:lpstr>
      <vt:lpstr>Office Theme</vt:lpstr>
      <vt:lpstr>Team Asclepius</vt:lpstr>
      <vt:lpstr>PowerPoint 演示文稿</vt:lpstr>
      <vt:lpstr>What do we want to collect</vt:lpstr>
      <vt:lpstr>Why do we choose these data sources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Asclepius</dc:title>
  <dc:creator/>
  <cp:lastModifiedBy>JeffreyC</cp:lastModifiedBy>
  <cp:revision>40</cp:revision>
  <dcterms:created xsi:type="dcterms:W3CDTF">2022-10-05T13:04:00Z</dcterms:created>
  <dcterms:modified xsi:type="dcterms:W3CDTF">2022-10-17T14:54:27Z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DFF83EA6D80D4869AFCFF2CBA884F942</vt:lpwstr>
  </property>
  <property fmtid="{D5CDD505-2E9C-101B-9397-08002B2CF9AE}" pid="3" name="KSOProductBuildVer">
    <vt:lpwstr>1033-11.2.0.11341</vt:lpwstr>
  </property>
</Properties>
</file>