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Asclepius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do we want to collect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Historical economical activity data for New Zeland</a:t>
            </a:r>
            <a:endParaRPr lang="en-US"/>
          </a:p>
          <a:p>
            <a:r>
              <a:rPr lang="en-US"/>
              <a:t>Economical policy data of New Zealand Government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Why do we choose these data sources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To build a solid fundation for further data analysis</a:t>
            </a:r>
            <a:endParaRPr lang="en-US"/>
          </a:p>
          <a:p>
            <a:r>
              <a:rPr lang="en-US"/>
              <a:t>To find correlation between these data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WPS Presentation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Asclepius</dc:title>
  <dc:creator/>
  <cp:lastModifiedBy>JeffreyC</cp:lastModifiedBy>
  <cp:revision>9</cp:revision>
  <dcterms:created xsi:type="dcterms:W3CDTF">2022-10-05T13:04:44Z</dcterms:created>
  <dcterms:modified xsi:type="dcterms:W3CDTF">2022-10-05T14:10:01Z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DFF83EA6D80D4869AFCFF2CBA884F942</vt:lpwstr>
  </property>
  <property fmtid="{D5CDD505-2E9C-101B-9397-08002B2CF9AE}" pid="3" name="KSOProductBuildVer">
    <vt:lpwstr>1033-11.2.0.11341</vt:lpwstr>
  </property>
</Properties>
</file>