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012"/>
            <a:ext cx="10515600" cy="101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Ciência que objetiva coletar, organizar, analisar e interpretar dados para tomadas de decisão.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45BF09-4A69-44DD-8D96-8CB1FF134F85}"/>
              </a:ext>
            </a:extLst>
          </p:cNvPr>
          <p:cNvSpPr txBox="1">
            <a:spLocks/>
          </p:cNvSpPr>
          <p:nvPr/>
        </p:nvSpPr>
        <p:spPr>
          <a:xfrm>
            <a:off x="838200" y="1958834"/>
            <a:ext cx="10515600" cy="4689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Algumas Aplicações:</a:t>
            </a:r>
          </a:p>
          <a:p>
            <a:r>
              <a:rPr lang="pt-BR" sz="3200" dirty="0"/>
              <a:t>Inteligência Artificial (</a:t>
            </a:r>
            <a:r>
              <a:rPr lang="pt-BR" sz="3200" dirty="0" err="1"/>
              <a:t>Machine</a:t>
            </a:r>
            <a:r>
              <a:rPr lang="pt-BR" sz="3200" dirty="0"/>
              <a:t> Learning e </a:t>
            </a:r>
            <a:r>
              <a:rPr lang="pt-BR" sz="3200" dirty="0" err="1"/>
              <a:t>Deep</a:t>
            </a:r>
            <a:r>
              <a:rPr lang="pt-BR" sz="3200" dirty="0"/>
              <a:t> Learning).</a:t>
            </a:r>
          </a:p>
          <a:p>
            <a:r>
              <a:rPr lang="pt-BR" sz="3200" dirty="0"/>
              <a:t>Ciência de Dados.</a:t>
            </a:r>
          </a:p>
          <a:p>
            <a:r>
              <a:rPr lang="pt-BR" sz="3200" dirty="0"/>
              <a:t>Economia e Administração.</a:t>
            </a:r>
          </a:p>
          <a:p>
            <a:r>
              <a:rPr lang="pt-BR" sz="3200" dirty="0"/>
              <a:t>Engenharia.</a:t>
            </a:r>
          </a:p>
          <a:p>
            <a:r>
              <a:rPr lang="pt-BR" sz="3200" dirty="0"/>
              <a:t>Educação.</a:t>
            </a:r>
          </a:p>
          <a:p>
            <a:r>
              <a:rPr lang="pt-BR" sz="3200" dirty="0"/>
              <a:t>Biomedicina.</a:t>
            </a:r>
          </a:p>
          <a:p>
            <a:r>
              <a:rPr lang="pt-BR" sz="3200" dirty="0"/>
              <a:t>Pesquisas Científicas.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9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53" y="2766218"/>
            <a:ext cx="2524933" cy="1325563"/>
          </a:xfrm>
        </p:spPr>
        <p:txBody>
          <a:bodyPr/>
          <a:lstStyle/>
          <a:p>
            <a:r>
              <a:rPr lang="pt-BR" b="1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682" y="1451221"/>
            <a:ext cx="2608880" cy="99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Descritiva</a:t>
            </a:r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478864" y="1623099"/>
            <a:ext cx="2865895" cy="6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Probabilística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599617-7DB2-4CE0-92A6-637CEE1FAEC0}"/>
              </a:ext>
            </a:extLst>
          </p:cNvPr>
          <p:cNvSpPr txBox="1">
            <a:spLocks/>
          </p:cNvSpPr>
          <p:nvPr/>
        </p:nvSpPr>
        <p:spPr>
          <a:xfrm>
            <a:off x="4779289" y="5246192"/>
            <a:ext cx="3202338" cy="82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Inferencial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C2CE4BE-6FA0-47CF-9D88-C0F35E30C78B}"/>
              </a:ext>
            </a:extLst>
          </p:cNvPr>
          <p:cNvCxnSpPr/>
          <p:nvPr/>
        </p:nvCxnSpPr>
        <p:spPr>
          <a:xfrm flipH="1" flipV="1">
            <a:off x="2975675" y="2061275"/>
            <a:ext cx="1671878" cy="1084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2974AAF-7300-447E-A7E8-8FDAC46BFFA9}"/>
              </a:ext>
            </a:extLst>
          </p:cNvPr>
          <p:cNvCxnSpPr/>
          <p:nvPr/>
        </p:nvCxnSpPr>
        <p:spPr>
          <a:xfrm flipV="1">
            <a:off x="7051729" y="2027643"/>
            <a:ext cx="1427135" cy="11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A4424FA-A6E7-416E-AC30-120ED3904AE2}"/>
              </a:ext>
            </a:extLst>
          </p:cNvPr>
          <p:cNvCxnSpPr/>
          <p:nvPr/>
        </p:nvCxnSpPr>
        <p:spPr>
          <a:xfrm>
            <a:off x="5780868" y="3905573"/>
            <a:ext cx="0" cy="13406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Tipos de Variáveis.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População e Amostragem.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Medidas de Posição: Média, Mediana, Moda e Quartis.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Medidas de Dispersão: Amplitude, Variância, Desvio Padrão e coeficiente de variação.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Assimetria.</a:t>
            </a:r>
          </a:p>
        </p:txBody>
      </p:sp>
    </p:spTree>
    <p:extLst>
      <p:ext uri="{BB962C8B-B14F-4D97-AF65-F5344CB8AC3E}">
        <p14:creationId xmlns:p14="http://schemas.microsoft.com/office/powerpoint/2010/main" val="2380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Probabilística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7459"/>
          </a:xfrm>
        </p:spPr>
        <p:txBody>
          <a:bodyPr>
            <a:normAutofit/>
          </a:bodyPr>
          <a:lstStyle/>
          <a:p>
            <a:r>
              <a:rPr lang="pt-BR" dirty="0"/>
              <a:t>Conceitos de probabilidades (espaço amostral, eventos e tipos de probabilidades).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Distribuições de probabilidade discretas e contínuas: Binomial, Poisson, Exponencial e Normal.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1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inferencial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2870"/>
          </a:xfrm>
        </p:spPr>
        <p:txBody>
          <a:bodyPr>
            <a:normAutofit/>
          </a:bodyPr>
          <a:lstStyle/>
          <a:p>
            <a:r>
              <a:rPr lang="pt-BR" dirty="0"/>
              <a:t>Estimativa: estimação de parâmetros e intervalo de confiança.</a:t>
            </a:r>
          </a:p>
          <a:p>
            <a:endParaRPr lang="pt-BR" dirty="0"/>
          </a:p>
          <a:p>
            <a:r>
              <a:rPr lang="pt-BR" dirty="0"/>
              <a:t>Testes de hipóteses: paramétricos e não paramétricos.</a:t>
            </a:r>
          </a:p>
          <a:p>
            <a:endParaRPr lang="pt-BR" dirty="0"/>
          </a:p>
          <a:p>
            <a:r>
              <a:rPr lang="pt-BR" dirty="0"/>
              <a:t>Correlação e Regressão Linear.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Principais Ferramentas em Estatísticas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6" y="1325563"/>
            <a:ext cx="10515600" cy="4949798"/>
          </a:xfrm>
        </p:spPr>
        <p:txBody>
          <a:bodyPr>
            <a:noAutofit/>
          </a:bodyPr>
          <a:lstStyle/>
          <a:p>
            <a:r>
              <a:rPr lang="pt-BR" dirty="0"/>
              <a:t>Python</a:t>
            </a:r>
          </a:p>
          <a:p>
            <a:r>
              <a:rPr lang="pt-BR" dirty="0"/>
              <a:t>Linguagem R</a:t>
            </a:r>
          </a:p>
          <a:p>
            <a:r>
              <a:rPr lang="pt-BR" dirty="0"/>
              <a:t>SPSS</a:t>
            </a:r>
          </a:p>
          <a:p>
            <a:r>
              <a:rPr lang="pt-BR" dirty="0"/>
              <a:t>SAS</a:t>
            </a:r>
          </a:p>
          <a:p>
            <a:r>
              <a:rPr lang="pt-BR" dirty="0" err="1"/>
              <a:t>Minitab</a:t>
            </a:r>
            <a:endParaRPr lang="pt-BR" dirty="0"/>
          </a:p>
          <a:p>
            <a:r>
              <a:rPr lang="pt-BR" dirty="0"/>
              <a:t>Excel</a:t>
            </a:r>
          </a:p>
          <a:p>
            <a:r>
              <a:rPr lang="pt-BR" dirty="0"/>
              <a:t>Microsoft Power BI ou </a:t>
            </a:r>
            <a:r>
              <a:rPr lang="pt-BR" dirty="0" err="1"/>
              <a:t>Tableu</a:t>
            </a:r>
            <a:endParaRPr lang="pt-BR" dirty="0"/>
          </a:p>
          <a:p>
            <a:r>
              <a:rPr lang="pt-BR" dirty="0" err="1"/>
              <a:t>Stata</a:t>
            </a:r>
            <a:endParaRPr lang="pt-BR" dirty="0"/>
          </a:p>
          <a:p>
            <a:r>
              <a:rPr lang="pt-BR" dirty="0" err="1"/>
              <a:t>Matlab</a:t>
            </a:r>
            <a:endParaRPr lang="pt-BR" dirty="0"/>
          </a:p>
          <a:p>
            <a:r>
              <a:rPr lang="pt-BR" dirty="0" err="1"/>
              <a:t>Emblem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3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175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ESTATÍSTICA</vt:lpstr>
      <vt:lpstr>Estatística</vt:lpstr>
      <vt:lpstr>Estatística Descritiva</vt:lpstr>
      <vt:lpstr>Estatística Probabilística</vt:lpstr>
      <vt:lpstr>Estatística inferencial</vt:lpstr>
      <vt:lpstr>Principais Ferramentas em Estatísticas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359</cp:revision>
  <dcterms:created xsi:type="dcterms:W3CDTF">2020-11-26T18:44:25Z</dcterms:created>
  <dcterms:modified xsi:type="dcterms:W3CDTF">2021-03-31T21:58:41Z</dcterms:modified>
</cp:coreProperties>
</file>