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18" r:id="rId3"/>
    <p:sldId id="379" r:id="rId4"/>
    <p:sldId id="432" r:id="rId5"/>
    <p:sldId id="48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COM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082294" y="489057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Coeficiente de correlação de postos de </a:t>
            </a:r>
            <a:r>
              <a:rPr lang="pt-BR" sz="3200" b="1" dirty="0" err="1"/>
              <a:t>Spearman</a:t>
            </a:r>
            <a:endParaRPr lang="pt-BR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855322" y="1608445"/>
            <a:ext cx="10481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Teste Não paramétrico.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Medida da força da relação entre duas variáveis. Utiliza os postos de entradas de amostras de dados pareados.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Pode ser utilizado na relação de dados lineares e também não lineares, assim como também para dados no nível ordinal.</a:t>
            </a:r>
          </a:p>
        </p:txBody>
      </p:sp>
    </p:spTree>
    <p:extLst>
      <p:ext uri="{BB962C8B-B14F-4D97-AF65-F5344CB8AC3E}">
        <p14:creationId xmlns:p14="http://schemas.microsoft.com/office/powerpoint/2010/main" val="17075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Cálculo do Coeficiente de </a:t>
            </a:r>
            <a:r>
              <a:rPr lang="pt-BR" sz="3600" b="1" dirty="0" err="1"/>
              <a:t>Spearman</a:t>
            </a:r>
            <a:endParaRPr lang="pt-BR" sz="36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53418"/>
              </p:ext>
            </p:extLst>
          </p:nvPr>
        </p:nvGraphicFramePr>
        <p:xfrm>
          <a:off x="1830523" y="3152491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pt-BR" sz="2400" b="1" dirty="0" err="1"/>
                        <a:t>r</a:t>
                      </a:r>
                      <a:r>
                        <a:rPr lang="pt-BR" sz="2400" b="1" baseline="-25000" dirty="0" err="1"/>
                        <a:t>R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pt-BR" sz="2400" b="1" dirty="0" err="1"/>
                        <a:t>r</a:t>
                      </a:r>
                      <a:r>
                        <a:rPr lang="pt-BR" sz="2400" b="1" baseline="-25000" dirty="0" err="1"/>
                        <a:t>R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- 0,95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pt-BR" sz="2400" dirty="0" err="1"/>
                        <a:t>r</a:t>
                      </a:r>
                      <a:r>
                        <a:rPr lang="pt-BR" sz="2400" baseline="-25000" dirty="0" err="1"/>
                        <a:t>R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1BC51A48-2966-4774-9BD3-844763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24" y="1463351"/>
            <a:ext cx="3075916" cy="1204327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F26FEF5-8C0E-4E58-8A5E-CA399DDDB452}"/>
              </a:ext>
            </a:extLst>
          </p:cNvPr>
          <p:cNvSpPr txBox="1">
            <a:spLocks/>
          </p:cNvSpPr>
          <p:nvPr/>
        </p:nvSpPr>
        <p:spPr>
          <a:xfrm>
            <a:off x="5560365" y="1799649"/>
            <a:ext cx="5947007" cy="868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/>
              <a:t>n = número amostras.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600" dirty="0" err="1"/>
              <a:t>di</a:t>
            </a:r>
            <a:r>
              <a:rPr lang="pt-BR" sz="3600" dirty="0"/>
              <a:t> = diferença de alcance de cada elemento.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42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4126B7-EFAC-426F-AFA0-3597A72AA9B2}"/>
              </a:ext>
            </a:extLst>
          </p:cNvPr>
          <p:cNvSpPr txBox="1"/>
          <p:nvPr/>
        </p:nvSpPr>
        <p:spPr>
          <a:xfrm>
            <a:off x="1082294" y="489057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Coeficiente de correlação de Kendall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5D9B1-3971-4842-9625-A5DD0BAE3A81}"/>
              </a:ext>
            </a:extLst>
          </p:cNvPr>
          <p:cNvSpPr txBox="1"/>
          <p:nvPr/>
        </p:nvSpPr>
        <p:spPr>
          <a:xfrm>
            <a:off x="1208868" y="1702231"/>
            <a:ext cx="1002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039327-962E-4D7D-83F2-9F726F1A852A}"/>
              </a:ext>
            </a:extLst>
          </p:cNvPr>
          <p:cNvSpPr txBox="1"/>
          <p:nvPr/>
        </p:nvSpPr>
        <p:spPr>
          <a:xfrm>
            <a:off x="855319" y="1533419"/>
            <a:ext cx="10481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Teste não paramétrico indicado para número pequeno de amostras.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Ou para populações com grandes quantidades de empates (valores repetidos).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7E4757-10FD-4FF8-B415-13A01B6A481B}"/>
              </a:ext>
            </a:extLst>
          </p:cNvPr>
          <p:cNvSpPr txBox="1"/>
          <p:nvPr/>
        </p:nvSpPr>
        <p:spPr>
          <a:xfrm>
            <a:off x="855319" y="4416640"/>
            <a:ext cx="10481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Pode ser utilizado juntamente com o </a:t>
            </a:r>
            <a:r>
              <a:rPr lang="pt-BR" sz="2800" dirty="0" err="1"/>
              <a:t>Spearman</a:t>
            </a:r>
            <a:r>
              <a:rPr lang="pt-BR" sz="2800" dirty="0"/>
              <a:t> para comparação.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É mais conservador que o teste de </a:t>
            </a:r>
            <a:r>
              <a:rPr lang="pt-BR" sz="2800" dirty="0" err="1"/>
              <a:t>Spearman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8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350859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Cálculo do Coeficiente de Kendall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2D39BED6-E262-4D08-B83F-B30C9769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59824"/>
              </p:ext>
            </p:extLst>
          </p:nvPr>
        </p:nvGraphicFramePr>
        <p:xfrm>
          <a:off x="1999336" y="3152490"/>
          <a:ext cx="887880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02">
                  <a:extLst>
                    <a:ext uri="{9D8B030D-6E8A-4147-A177-3AD203B41FA5}">
                      <a16:colId xmlns:a16="http://schemas.microsoft.com/office/drawing/2014/main" val="3429227721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78162693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4274539839"/>
                    </a:ext>
                  </a:extLst>
                </a:gridCol>
                <a:gridCol w="2219702">
                  <a:extLst>
                    <a:ext uri="{9D8B030D-6E8A-4147-A177-3AD203B41FA5}">
                      <a16:colId xmlns:a16="http://schemas.microsoft.com/office/drawing/2014/main" val="786059813"/>
                    </a:ext>
                  </a:extLst>
                </a:gridCol>
              </a:tblGrid>
              <a:tr h="772248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Positiva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Coeficiente de correlação (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Correlação</a:t>
                      </a:r>
                    </a:p>
                    <a:p>
                      <a:pPr algn="ctr"/>
                      <a:r>
                        <a:rPr lang="pt-BR" sz="2400" b="1" dirty="0"/>
                        <a:t>Negativa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=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Perfeita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5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0,95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- 0,95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Muito forte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3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0,8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-0,8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-0,95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-0,8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 ≤ </a:t>
                      </a:r>
                      <a:r>
                        <a:rPr lang="el-GR" sz="2400" b="1" dirty="0"/>
                        <a:t>τ</a:t>
                      </a:r>
                      <a:r>
                        <a:rPr lang="pt-BR" sz="2400" dirty="0"/>
                        <a:t> &lt; 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Fraca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35467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3716B13-0FD6-423A-A054-885A5FAF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81" y="1846869"/>
            <a:ext cx="10677292" cy="9421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B40503-D512-45D9-9A41-C3BF98C5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2" y="1522766"/>
            <a:ext cx="4628270" cy="3830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361544-D5CE-4135-B024-56DEEFB2B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0" y="1522766"/>
            <a:ext cx="4489101" cy="3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298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376</cp:revision>
  <dcterms:created xsi:type="dcterms:W3CDTF">2020-11-26T18:44:25Z</dcterms:created>
  <dcterms:modified xsi:type="dcterms:W3CDTF">2021-04-05T03:08:07Z</dcterms:modified>
</cp:coreProperties>
</file>