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notesMasterIdLst>
    <p:notesMasterId r:id="rId9"/>
  </p:notesMasterIdLst>
  <p:sldIdLst>
    <p:sldId id="256" r:id="rId5"/>
    <p:sldId id="2146847176" r:id="rId6"/>
    <p:sldId id="2146847177" r:id="rId7"/>
    <p:sldId id="2146847179" r:id="rId8"/>
  </p:sldIdLst>
  <p:sldSz cx="12192000" cy="6858000"/>
  <p:notesSz cx="6858000" cy="9144000"/>
  <p:defaultTextStyle>
    <a:defPPr>
      <a:defRPr lang="pt-BR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92" userDrawn="1">
          <p15:clr>
            <a:srgbClr val="A4A3A4"/>
          </p15:clr>
        </p15:guide>
        <p15:guide id="4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11"/>
    <a:srgbClr val="007D79"/>
    <a:srgbClr val="BF2F5D"/>
    <a:srgbClr val="007E7A"/>
    <a:srgbClr val="ED7D31"/>
    <a:srgbClr val="BB133E"/>
    <a:srgbClr val="E6E6E6"/>
    <a:srgbClr val="747678"/>
    <a:srgbClr val="00B0CA"/>
    <a:srgbClr val="E37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2083" autoAdjust="0"/>
  </p:normalViewPr>
  <p:slideViewPr>
    <p:cSldViewPr snapToGrid="0">
      <p:cViewPr>
        <p:scale>
          <a:sx n="60" d="100"/>
          <a:sy n="60" d="100"/>
        </p:scale>
        <p:origin x="1260" y="138"/>
      </p:cViewPr>
      <p:guideLst>
        <p:guide orient="horz" pos="1979"/>
        <p:guide pos="3840"/>
        <p:guide pos="4092"/>
        <p:guide pos="3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71953-CEF3-4F81-B9AF-9793016B80FF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165B-AE22-47FE-B363-92B31CFCE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3165B-AE22-47FE-B363-92B31CFCEE3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7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4151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98" b="1" i="0">
                <a:solidFill>
                  <a:srgbClr val="545454"/>
                </a:solidFill>
                <a:latin typeface="ValeSans-Semibold"/>
                <a:cs typeface="ValeSans-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0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298" y="385971"/>
            <a:ext cx="3346061" cy="415178"/>
          </a:xfrm>
        </p:spPr>
        <p:txBody>
          <a:bodyPr lIns="0" tIns="0" rIns="0" bIns="0"/>
          <a:lstStyle>
            <a:lvl1pPr>
              <a:defRPr sz="2698" b="1" i="0">
                <a:solidFill>
                  <a:srgbClr val="545454"/>
                </a:solidFill>
                <a:latin typeface="ValeSans-Semibold"/>
                <a:cs typeface="ValeSans-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0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298" y="385971"/>
            <a:ext cx="3346061" cy="415178"/>
          </a:xfrm>
        </p:spPr>
        <p:txBody>
          <a:bodyPr lIns="0" tIns="0" rIns="0" bIns="0"/>
          <a:lstStyle>
            <a:lvl1pPr>
              <a:defRPr sz="2698" b="1" i="0">
                <a:solidFill>
                  <a:srgbClr val="545454"/>
                </a:solidFill>
                <a:latin typeface="ValeSans-Semibold"/>
                <a:cs typeface="ValeSans-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1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298" y="385971"/>
            <a:ext cx="3346061" cy="415178"/>
          </a:xfrm>
        </p:spPr>
        <p:txBody>
          <a:bodyPr lIns="0" tIns="0" rIns="0" bIns="0"/>
          <a:lstStyle>
            <a:lvl1pPr>
              <a:defRPr sz="2698" b="1" i="0">
                <a:solidFill>
                  <a:srgbClr val="545454"/>
                </a:solidFill>
                <a:latin typeface="ValeSans-Semibold"/>
                <a:cs typeface="ValeSans-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0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22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298" y="385971"/>
            <a:ext cx="3346061" cy="2739211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970596" y="6540501"/>
            <a:ext cx="244458" cy="66479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1202-0577-4343-A1A2-891C58BB5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298" y="385971"/>
            <a:ext cx="3346061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545454"/>
                </a:solidFill>
                <a:latin typeface="ValeSans-Semibold"/>
                <a:cs typeface="ValeSans-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175" y="2612841"/>
            <a:ext cx="60644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5087" y="6700222"/>
            <a:ext cx="1287746" cy="88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6" b="0" i="0">
                <a:solidFill>
                  <a:schemeClr val="bg1"/>
                </a:solidFill>
                <a:latin typeface="ValeSans-Light"/>
                <a:cs typeface="ValeSans-Light"/>
              </a:defRPr>
            </a:lvl1pPr>
          </a:lstStyle>
          <a:p>
            <a:pPr marL="7701">
              <a:spcBef>
                <a:spcPts val="12"/>
              </a:spcBef>
            </a:pPr>
            <a:r>
              <a:rPr lang="pt-BR"/>
              <a:t>Foto:</a:t>
            </a:r>
            <a:r>
              <a:rPr lang="pt-BR" spc="45"/>
              <a:t> </a:t>
            </a:r>
            <a:r>
              <a:rPr lang="pt-BR"/>
              <a:t>Nome</a:t>
            </a:r>
            <a:r>
              <a:rPr lang="pt-BR" spc="49"/>
              <a:t> </a:t>
            </a:r>
            <a:r>
              <a:rPr lang="pt-BR"/>
              <a:t>e</a:t>
            </a:r>
            <a:r>
              <a:rPr lang="pt-BR" spc="45"/>
              <a:t> </a:t>
            </a:r>
            <a:r>
              <a:rPr lang="pt-BR"/>
              <a:t>sobrenome</a:t>
            </a:r>
            <a:r>
              <a:rPr lang="pt-BR" spc="49"/>
              <a:t> </a:t>
            </a:r>
            <a:r>
              <a:rPr lang="pt-BR"/>
              <a:t>do</a:t>
            </a:r>
            <a:r>
              <a:rPr lang="pt-BR" spc="45"/>
              <a:t> </a:t>
            </a:r>
            <a:r>
              <a:rPr lang="pt-BR" spc="-6"/>
              <a:t>fotográfo</a:t>
            </a:r>
            <a:endParaRPr lang="pt-BR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0950" y="1113630"/>
            <a:ext cx="3531050" cy="3693005"/>
          </a:xfrm>
          <a:custGeom>
            <a:avLst/>
            <a:gdLst/>
            <a:ahLst/>
            <a:cxnLst/>
            <a:rect l="l" t="t" r="r" b="b"/>
            <a:pathLst>
              <a:path w="2597150" h="1885314">
                <a:moveTo>
                  <a:pt x="2596820" y="1884759"/>
                </a:moveTo>
                <a:lnTo>
                  <a:pt x="0" y="1884759"/>
                </a:lnTo>
                <a:lnTo>
                  <a:pt x="0" y="0"/>
                </a:lnTo>
                <a:lnTo>
                  <a:pt x="2596820" y="0"/>
                </a:lnTo>
                <a:lnTo>
                  <a:pt x="2596820" y="1884759"/>
                </a:lnTo>
                <a:close/>
              </a:path>
            </a:pathLst>
          </a:custGeom>
          <a:solidFill>
            <a:srgbClr val="007D79"/>
          </a:solidFill>
        </p:spPr>
        <p:txBody>
          <a:bodyPr wrap="square" lIns="0" tIns="0" rIns="0" bIns="0" rtlCol="0"/>
          <a:lstStyle/>
          <a:p>
            <a:pPr defTabSz="554492"/>
            <a:endParaRPr sz="1092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3" y="1113630"/>
            <a:ext cx="8660926" cy="4921510"/>
            <a:chOff x="0" y="1832403"/>
            <a:chExt cx="14282508" cy="8115934"/>
          </a:xfrm>
        </p:grpSpPr>
        <p:sp>
          <p:nvSpPr>
            <p:cNvPr id="6" name="object 6"/>
            <p:cNvSpPr/>
            <p:nvPr/>
          </p:nvSpPr>
          <p:spPr>
            <a:xfrm>
              <a:off x="6334849" y="1832403"/>
              <a:ext cx="7947659" cy="6094095"/>
            </a:xfrm>
            <a:custGeom>
              <a:avLst/>
              <a:gdLst/>
              <a:ahLst/>
              <a:cxnLst/>
              <a:rect l="l" t="t" r="r" b="b"/>
              <a:pathLst>
                <a:path w="7947659" h="6094095">
                  <a:moveTo>
                    <a:pt x="7947401" y="6094055"/>
                  </a:moveTo>
                  <a:lnTo>
                    <a:pt x="0" y="6094055"/>
                  </a:lnTo>
                  <a:lnTo>
                    <a:pt x="0" y="0"/>
                  </a:lnTo>
                  <a:lnTo>
                    <a:pt x="7947401" y="0"/>
                  </a:lnTo>
                  <a:lnTo>
                    <a:pt x="7947401" y="6094055"/>
                  </a:lnTo>
                  <a:close/>
                </a:path>
              </a:pathLst>
            </a:custGeom>
            <a:solidFill>
              <a:srgbClr val="BF2F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832403"/>
              <a:ext cx="6335395" cy="8115934"/>
            </a:xfrm>
            <a:custGeom>
              <a:avLst/>
              <a:gdLst/>
              <a:ahLst/>
              <a:cxnLst/>
              <a:rect l="l" t="t" r="r" b="b"/>
              <a:pathLst>
                <a:path w="6335395" h="8115934">
                  <a:moveTo>
                    <a:pt x="263558" y="8115725"/>
                  </a:moveTo>
                  <a:lnTo>
                    <a:pt x="221" y="8115725"/>
                  </a:lnTo>
                  <a:lnTo>
                    <a:pt x="0" y="2021733"/>
                  </a:lnTo>
                  <a:lnTo>
                    <a:pt x="263337" y="2021733"/>
                  </a:lnTo>
                  <a:lnTo>
                    <a:pt x="313462" y="2021416"/>
                  </a:lnTo>
                  <a:lnTo>
                    <a:pt x="363210" y="2020472"/>
                  </a:lnTo>
                  <a:lnTo>
                    <a:pt x="412586" y="2018909"/>
                  </a:lnTo>
                  <a:lnTo>
                    <a:pt x="461596" y="2016736"/>
                  </a:lnTo>
                  <a:lnTo>
                    <a:pt x="510246" y="2013964"/>
                  </a:lnTo>
                  <a:lnTo>
                    <a:pt x="558542" y="2010600"/>
                  </a:lnTo>
                  <a:lnTo>
                    <a:pt x="606490" y="2006655"/>
                  </a:lnTo>
                  <a:lnTo>
                    <a:pt x="654095" y="2002138"/>
                  </a:lnTo>
                  <a:lnTo>
                    <a:pt x="701363" y="1997058"/>
                  </a:lnTo>
                  <a:lnTo>
                    <a:pt x="748299" y="1991424"/>
                  </a:lnTo>
                  <a:lnTo>
                    <a:pt x="794911" y="1985245"/>
                  </a:lnTo>
                  <a:lnTo>
                    <a:pt x="841203" y="1978530"/>
                  </a:lnTo>
                  <a:lnTo>
                    <a:pt x="887181" y="1971290"/>
                  </a:lnTo>
                  <a:lnTo>
                    <a:pt x="932851" y="1963532"/>
                  </a:lnTo>
                  <a:lnTo>
                    <a:pt x="978219" y="1955267"/>
                  </a:lnTo>
                  <a:lnTo>
                    <a:pt x="1023291" y="1946503"/>
                  </a:lnTo>
                  <a:lnTo>
                    <a:pt x="1068072" y="1937251"/>
                  </a:lnTo>
                  <a:lnTo>
                    <a:pt x="1112568" y="1927518"/>
                  </a:lnTo>
                  <a:lnTo>
                    <a:pt x="1156785" y="1917314"/>
                  </a:lnTo>
                  <a:lnTo>
                    <a:pt x="1200729" y="1906648"/>
                  </a:lnTo>
                  <a:lnTo>
                    <a:pt x="1244406" y="1895531"/>
                  </a:lnTo>
                  <a:lnTo>
                    <a:pt x="1287820" y="1883970"/>
                  </a:lnTo>
                  <a:lnTo>
                    <a:pt x="1330979" y="1871975"/>
                  </a:lnTo>
                  <a:lnTo>
                    <a:pt x="1373888" y="1859556"/>
                  </a:lnTo>
                  <a:lnTo>
                    <a:pt x="1416552" y="1846721"/>
                  </a:lnTo>
                  <a:lnTo>
                    <a:pt x="1458978" y="1833480"/>
                  </a:lnTo>
                  <a:lnTo>
                    <a:pt x="1501170" y="1819842"/>
                  </a:lnTo>
                  <a:lnTo>
                    <a:pt x="1543136" y="1805817"/>
                  </a:lnTo>
                  <a:lnTo>
                    <a:pt x="1584881" y="1791413"/>
                  </a:lnTo>
                  <a:lnTo>
                    <a:pt x="1626410" y="1776639"/>
                  </a:lnTo>
                  <a:lnTo>
                    <a:pt x="1667730" y="1761506"/>
                  </a:lnTo>
                  <a:lnTo>
                    <a:pt x="1708845" y="1746022"/>
                  </a:lnTo>
                  <a:lnTo>
                    <a:pt x="1749763" y="1730196"/>
                  </a:lnTo>
                  <a:lnTo>
                    <a:pt x="1790488" y="1714038"/>
                  </a:lnTo>
                  <a:lnTo>
                    <a:pt x="1831027" y="1697557"/>
                  </a:lnTo>
                  <a:lnTo>
                    <a:pt x="1871385" y="1680762"/>
                  </a:lnTo>
                  <a:lnTo>
                    <a:pt x="1911568" y="1663662"/>
                  </a:lnTo>
                  <a:lnTo>
                    <a:pt x="1951582" y="1646267"/>
                  </a:lnTo>
                  <a:lnTo>
                    <a:pt x="1991433" y="1628586"/>
                  </a:lnTo>
                  <a:lnTo>
                    <a:pt x="2031126" y="1610628"/>
                  </a:lnTo>
                  <a:lnTo>
                    <a:pt x="2070667" y="1592402"/>
                  </a:lnTo>
                  <a:lnTo>
                    <a:pt x="2110062" y="1573918"/>
                  </a:lnTo>
                  <a:lnTo>
                    <a:pt x="2149317" y="1555184"/>
                  </a:lnTo>
                  <a:lnTo>
                    <a:pt x="2188437" y="1536210"/>
                  </a:lnTo>
                  <a:lnTo>
                    <a:pt x="2227429" y="1517006"/>
                  </a:lnTo>
                  <a:lnTo>
                    <a:pt x="2266298" y="1497580"/>
                  </a:lnTo>
                  <a:lnTo>
                    <a:pt x="2305049" y="1477942"/>
                  </a:lnTo>
                  <a:lnTo>
                    <a:pt x="2343690" y="1458100"/>
                  </a:lnTo>
                  <a:lnTo>
                    <a:pt x="2382224" y="1438065"/>
                  </a:lnTo>
                  <a:lnTo>
                    <a:pt x="2459000" y="1397450"/>
                  </a:lnTo>
                  <a:lnTo>
                    <a:pt x="2535424" y="1356170"/>
                  </a:lnTo>
                  <a:lnTo>
                    <a:pt x="2611540" y="1314300"/>
                  </a:lnTo>
                  <a:lnTo>
                    <a:pt x="2687397" y="1271912"/>
                  </a:lnTo>
                  <a:lnTo>
                    <a:pt x="2800795" y="1207523"/>
                  </a:lnTo>
                  <a:lnTo>
                    <a:pt x="2951513" y="1120551"/>
                  </a:lnTo>
                  <a:lnTo>
                    <a:pt x="3328207" y="901182"/>
                  </a:lnTo>
                  <a:lnTo>
                    <a:pt x="3441826" y="835851"/>
                  </a:lnTo>
                  <a:lnTo>
                    <a:pt x="3517874" y="792651"/>
                  </a:lnTo>
                  <a:lnTo>
                    <a:pt x="3594216" y="749821"/>
                  </a:lnTo>
                  <a:lnTo>
                    <a:pt x="3670899" y="707433"/>
                  </a:lnTo>
                  <a:lnTo>
                    <a:pt x="3747970" y="665563"/>
                  </a:lnTo>
                  <a:lnTo>
                    <a:pt x="3825475" y="624283"/>
                  </a:lnTo>
                  <a:lnTo>
                    <a:pt x="3864405" y="603887"/>
                  </a:lnTo>
                  <a:lnTo>
                    <a:pt x="3903460" y="583668"/>
                  </a:lnTo>
                  <a:lnTo>
                    <a:pt x="3942647" y="563632"/>
                  </a:lnTo>
                  <a:lnTo>
                    <a:pt x="3981971" y="543791"/>
                  </a:lnTo>
                  <a:lnTo>
                    <a:pt x="4021438" y="524153"/>
                  </a:lnTo>
                  <a:lnTo>
                    <a:pt x="4061055" y="504727"/>
                  </a:lnTo>
                  <a:lnTo>
                    <a:pt x="4100826" y="485522"/>
                  </a:lnTo>
                  <a:lnTo>
                    <a:pt x="4140757" y="466549"/>
                  </a:lnTo>
                  <a:lnTo>
                    <a:pt x="4180855" y="447815"/>
                  </a:lnTo>
                  <a:lnTo>
                    <a:pt x="4221125" y="429331"/>
                  </a:lnTo>
                  <a:lnTo>
                    <a:pt x="4261572" y="411105"/>
                  </a:lnTo>
                  <a:lnTo>
                    <a:pt x="4302204" y="393147"/>
                  </a:lnTo>
                  <a:lnTo>
                    <a:pt x="4343024" y="375465"/>
                  </a:lnTo>
                  <a:lnTo>
                    <a:pt x="4384040" y="358070"/>
                  </a:lnTo>
                  <a:lnTo>
                    <a:pt x="4425257" y="340971"/>
                  </a:lnTo>
                  <a:lnTo>
                    <a:pt x="4466681" y="324176"/>
                  </a:lnTo>
                  <a:lnTo>
                    <a:pt x="4508317" y="307695"/>
                  </a:lnTo>
                  <a:lnTo>
                    <a:pt x="4550172" y="291537"/>
                  </a:lnTo>
                  <a:lnTo>
                    <a:pt x="4592250" y="275711"/>
                  </a:lnTo>
                  <a:lnTo>
                    <a:pt x="4634559" y="260227"/>
                  </a:lnTo>
                  <a:lnTo>
                    <a:pt x="4677103" y="245093"/>
                  </a:lnTo>
                  <a:lnTo>
                    <a:pt x="4719889" y="230320"/>
                  </a:lnTo>
                  <a:lnTo>
                    <a:pt x="4762921" y="215916"/>
                  </a:lnTo>
                  <a:lnTo>
                    <a:pt x="4806207" y="201890"/>
                  </a:lnTo>
                  <a:lnTo>
                    <a:pt x="4849752" y="188253"/>
                  </a:lnTo>
                  <a:lnTo>
                    <a:pt x="4893562" y="175012"/>
                  </a:lnTo>
                  <a:lnTo>
                    <a:pt x="4937641" y="162177"/>
                  </a:lnTo>
                  <a:lnTo>
                    <a:pt x="4981997" y="149758"/>
                  </a:lnTo>
                  <a:lnTo>
                    <a:pt x="5026635" y="137763"/>
                  </a:lnTo>
                  <a:lnTo>
                    <a:pt x="5071561" y="126202"/>
                  </a:lnTo>
                  <a:lnTo>
                    <a:pt x="5116780" y="115084"/>
                  </a:lnTo>
                  <a:lnTo>
                    <a:pt x="5162298" y="104419"/>
                  </a:lnTo>
                  <a:lnTo>
                    <a:pt x="5208122" y="94215"/>
                  </a:lnTo>
                  <a:lnTo>
                    <a:pt x="5254256" y="84482"/>
                  </a:lnTo>
                  <a:lnTo>
                    <a:pt x="5300707" y="75229"/>
                  </a:lnTo>
                  <a:lnTo>
                    <a:pt x="5347480" y="66466"/>
                  </a:lnTo>
                  <a:lnTo>
                    <a:pt x="5394582" y="58200"/>
                  </a:lnTo>
                  <a:lnTo>
                    <a:pt x="5442018" y="50443"/>
                  </a:lnTo>
                  <a:lnTo>
                    <a:pt x="5489793" y="43202"/>
                  </a:lnTo>
                  <a:lnTo>
                    <a:pt x="5537914" y="36488"/>
                  </a:lnTo>
                  <a:lnTo>
                    <a:pt x="5586386" y="30309"/>
                  </a:lnTo>
                  <a:lnTo>
                    <a:pt x="5635216" y="24675"/>
                  </a:lnTo>
                  <a:lnTo>
                    <a:pt x="5684408" y="19595"/>
                  </a:lnTo>
                  <a:lnTo>
                    <a:pt x="5733969" y="15077"/>
                  </a:lnTo>
                  <a:lnTo>
                    <a:pt x="5783905" y="11133"/>
                  </a:lnTo>
                  <a:lnTo>
                    <a:pt x="5834221" y="7769"/>
                  </a:lnTo>
                  <a:lnTo>
                    <a:pt x="5884922" y="4997"/>
                  </a:lnTo>
                  <a:lnTo>
                    <a:pt x="5936016" y="2824"/>
                  </a:lnTo>
                  <a:lnTo>
                    <a:pt x="5987508" y="1261"/>
                  </a:lnTo>
                  <a:lnTo>
                    <a:pt x="6039402" y="316"/>
                  </a:lnTo>
                  <a:lnTo>
                    <a:pt x="6091706" y="0"/>
                  </a:lnTo>
                  <a:lnTo>
                    <a:pt x="6334847" y="0"/>
                  </a:lnTo>
                  <a:lnTo>
                    <a:pt x="6335069" y="6093991"/>
                  </a:lnTo>
                  <a:lnTo>
                    <a:pt x="6091927" y="6093991"/>
                  </a:lnTo>
                  <a:lnTo>
                    <a:pt x="6039623" y="6094308"/>
                  </a:lnTo>
                  <a:lnTo>
                    <a:pt x="5987729" y="6095253"/>
                  </a:lnTo>
                  <a:lnTo>
                    <a:pt x="5936237" y="6096816"/>
                  </a:lnTo>
                  <a:lnTo>
                    <a:pt x="5885144" y="6098988"/>
                  </a:lnTo>
                  <a:lnTo>
                    <a:pt x="5834442" y="6101761"/>
                  </a:lnTo>
                  <a:lnTo>
                    <a:pt x="5784126" y="6105124"/>
                  </a:lnTo>
                  <a:lnTo>
                    <a:pt x="5734190" y="6109069"/>
                  </a:lnTo>
                  <a:lnTo>
                    <a:pt x="5684629" y="6113586"/>
                  </a:lnTo>
                  <a:lnTo>
                    <a:pt x="5635437" y="6118666"/>
                  </a:lnTo>
                  <a:lnTo>
                    <a:pt x="5586607" y="6124301"/>
                  </a:lnTo>
                  <a:lnTo>
                    <a:pt x="5538135" y="6130480"/>
                  </a:lnTo>
                  <a:lnTo>
                    <a:pt x="5490014" y="6137194"/>
                  </a:lnTo>
                  <a:lnTo>
                    <a:pt x="5442239" y="6144434"/>
                  </a:lnTo>
                  <a:lnTo>
                    <a:pt x="5394803" y="6152192"/>
                  </a:lnTo>
                  <a:lnTo>
                    <a:pt x="5347701" y="6160457"/>
                  </a:lnTo>
                  <a:lnTo>
                    <a:pt x="5300928" y="6169221"/>
                  </a:lnTo>
                  <a:lnTo>
                    <a:pt x="5254477" y="6178474"/>
                  </a:lnTo>
                  <a:lnTo>
                    <a:pt x="5208343" y="6188207"/>
                  </a:lnTo>
                  <a:lnTo>
                    <a:pt x="5162519" y="6198410"/>
                  </a:lnTo>
                  <a:lnTo>
                    <a:pt x="5117001" y="6209076"/>
                  </a:lnTo>
                  <a:lnTo>
                    <a:pt x="5071782" y="6220194"/>
                  </a:lnTo>
                  <a:lnTo>
                    <a:pt x="5026856" y="6231754"/>
                  </a:lnTo>
                  <a:lnTo>
                    <a:pt x="4982218" y="6243749"/>
                  </a:lnTo>
                  <a:lnTo>
                    <a:pt x="4937862" y="6256168"/>
                  </a:lnTo>
                  <a:lnTo>
                    <a:pt x="4893783" y="6269003"/>
                  </a:lnTo>
                  <a:lnTo>
                    <a:pt x="4849973" y="6282244"/>
                  </a:lnTo>
                  <a:lnTo>
                    <a:pt x="4806429" y="6295882"/>
                  </a:lnTo>
                  <a:lnTo>
                    <a:pt x="4763143" y="6309907"/>
                  </a:lnTo>
                  <a:lnTo>
                    <a:pt x="4720110" y="6324311"/>
                  </a:lnTo>
                  <a:lnTo>
                    <a:pt x="4677324" y="6339085"/>
                  </a:lnTo>
                  <a:lnTo>
                    <a:pt x="4634780" y="6354218"/>
                  </a:lnTo>
                  <a:lnTo>
                    <a:pt x="4592471" y="6369702"/>
                  </a:lnTo>
                  <a:lnTo>
                    <a:pt x="4550393" y="6385528"/>
                  </a:lnTo>
                  <a:lnTo>
                    <a:pt x="4508538" y="6401686"/>
                  </a:lnTo>
                  <a:lnTo>
                    <a:pt x="4466902" y="6418167"/>
                  </a:lnTo>
                  <a:lnTo>
                    <a:pt x="4425478" y="6434962"/>
                  </a:lnTo>
                  <a:lnTo>
                    <a:pt x="4384261" y="6452062"/>
                  </a:lnTo>
                  <a:lnTo>
                    <a:pt x="4343246" y="6469457"/>
                  </a:lnTo>
                  <a:lnTo>
                    <a:pt x="4302425" y="6487138"/>
                  </a:lnTo>
                  <a:lnTo>
                    <a:pt x="4261793" y="6505096"/>
                  </a:lnTo>
                  <a:lnTo>
                    <a:pt x="4221346" y="6523322"/>
                  </a:lnTo>
                  <a:lnTo>
                    <a:pt x="4181076" y="6541807"/>
                  </a:lnTo>
                  <a:lnTo>
                    <a:pt x="4140978" y="6560540"/>
                  </a:lnTo>
                  <a:lnTo>
                    <a:pt x="4101047" y="6579514"/>
                  </a:lnTo>
                  <a:lnTo>
                    <a:pt x="4061276" y="6598718"/>
                  </a:lnTo>
                  <a:lnTo>
                    <a:pt x="4021659" y="6618144"/>
                  </a:lnTo>
                  <a:lnTo>
                    <a:pt x="3982192" y="6637782"/>
                  </a:lnTo>
                  <a:lnTo>
                    <a:pt x="3942868" y="6657624"/>
                  </a:lnTo>
                  <a:lnTo>
                    <a:pt x="3903681" y="6677659"/>
                  </a:lnTo>
                  <a:lnTo>
                    <a:pt x="3864626" y="6697879"/>
                  </a:lnTo>
                  <a:lnTo>
                    <a:pt x="3786887" y="6738836"/>
                  </a:lnTo>
                  <a:lnTo>
                    <a:pt x="3709605" y="6780420"/>
                  </a:lnTo>
                  <a:lnTo>
                    <a:pt x="3632733" y="6822558"/>
                  </a:lnTo>
                  <a:lnTo>
                    <a:pt x="3556226" y="6865177"/>
                  </a:lnTo>
                  <a:lnTo>
                    <a:pt x="3480037" y="6908201"/>
                  </a:lnTo>
                  <a:lnTo>
                    <a:pt x="3366249" y="6973338"/>
                  </a:lnTo>
                  <a:lnTo>
                    <a:pt x="2876424" y="7258158"/>
                  </a:lnTo>
                  <a:lnTo>
                    <a:pt x="2763261" y="7323073"/>
                  </a:lnTo>
                  <a:lnTo>
                    <a:pt x="2687618" y="7365904"/>
                  </a:lnTo>
                  <a:lnTo>
                    <a:pt x="2611762" y="7408291"/>
                  </a:lnTo>
                  <a:lnTo>
                    <a:pt x="2535645" y="7450162"/>
                  </a:lnTo>
                  <a:lnTo>
                    <a:pt x="2459222" y="7491442"/>
                  </a:lnTo>
                  <a:lnTo>
                    <a:pt x="2382446" y="7532057"/>
                  </a:lnTo>
                  <a:lnTo>
                    <a:pt x="2343911" y="7552092"/>
                  </a:lnTo>
                  <a:lnTo>
                    <a:pt x="2305270" y="7571933"/>
                  </a:lnTo>
                  <a:lnTo>
                    <a:pt x="2266519" y="7591572"/>
                  </a:lnTo>
                  <a:lnTo>
                    <a:pt x="2227650" y="7610998"/>
                  </a:lnTo>
                  <a:lnTo>
                    <a:pt x="2188658" y="7630202"/>
                  </a:lnTo>
                  <a:lnTo>
                    <a:pt x="2149538" y="7649176"/>
                  </a:lnTo>
                  <a:lnTo>
                    <a:pt x="2110283" y="7667909"/>
                  </a:lnTo>
                  <a:lnTo>
                    <a:pt x="2070888" y="7686394"/>
                  </a:lnTo>
                  <a:lnTo>
                    <a:pt x="2031347" y="7704620"/>
                  </a:lnTo>
                  <a:lnTo>
                    <a:pt x="1991654" y="7722578"/>
                  </a:lnTo>
                  <a:lnTo>
                    <a:pt x="1951803" y="7740259"/>
                  </a:lnTo>
                  <a:lnTo>
                    <a:pt x="1911789" y="7757654"/>
                  </a:lnTo>
                  <a:lnTo>
                    <a:pt x="1871606" y="7774754"/>
                  </a:lnTo>
                  <a:lnTo>
                    <a:pt x="1831248" y="7791549"/>
                  </a:lnTo>
                  <a:lnTo>
                    <a:pt x="1790710" y="7808030"/>
                  </a:lnTo>
                  <a:lnTo>
                    <a:pt x="1749984" y="7824188"/>
                  </a:lnTo>
                  <a:lnTo>
                    <a:pt x="1709067" y="7840014"/>
                  </a:lnTo>
                  <a:lnTo>
                    <a:pt x="1667951" y="7855498"/>
                  </a:lnTo>
                  <a:lnTo>
                    <a:pt x="1626631" y="7870631"/>
                  </a:lnTo>
                  <a:lnTo>
                    <a:pt x="1585102" y="7885404"/>
                  </a:lnTo>
                  <a:lnTo>
                    <a:pt x="1543357" y="7899808"/>
                  </a:lnTo>
                  <a:lnTo>
                    <a:pt x="1501392" y="7913834"/>
                  </a:lnTo>
                  <a:lnTo>
                    <a:pt x="1459199" y="7927472"/>
                  </a:lnTo>
                  <a:lnTo>
                    <a:pt x="1416773" y="7940713"/>
                  </a:lnTo>
                  <a:lnTo>
                    <a:pt x="1374109" y="7953548"/>
                  </a:lnTo>
                  <a:lnTo>
                    <a:pt x="1331200" y="7965967"/>
                  </a:lnTo>
                  <a:lnTo>
                    <a:pt x="1288041" y="7977962"/>
                  </a:lnTo>
                  <a:lnTo>
                    <a:pt x="1244627" y="7989522"/>
                  </a:lnTo>
                  <a:lnTo>
                    <a:pt x="1200950" y="8000640"/>
                  </a:lnTo>
                  <a:lnTo>
                    <a:pt x="1157007" y="8011305"/>
                  </a:lnTo>
                  <a:lnTo>
                    <a:pt x="1112789" y="8021509"/>
                  </a:lnTo>
                  <a:lnTo>
                    <a:pt x="1068293" y="8031242"/>
                  </a:lnTo>
                  <a:lnTo>
                    <a:pt x="1023512" y="8040495"/>
                  </a:lnTo>
                  <a:lnTo>
                    <a:pt x="978441" y="8049259"/>
                  </a:lnTo>
                  <a:lnTo>
                    <a:pt x="933073" y="8057524"/>
                  </a:lnTo>
                  <a:lnTo>
                    <a:pt x="887402" y="8065281"/>
                  </a:lnTo>
                  <a:lnTo>
                    <a:pt x="841424" y="8072522"/>
                  </a:lnTo>
                  <a:lnTo>
                    <a:pt x="795132" y="8079236"/>
                  </a:lnTo>
                  <a:lnTo>
                    <a:pt x="748521" y="8085415"/>
                  </a:lnTo>
                  <a:lnTo>
                    <a:pt x="701584" y="8091049"/>
                  </a:lnTo>
                  <a:lnTo>
                    <a:pt x="654316" y="8096130"/>
                  </a:lnTo>
                  <a:lnTo>
                    <a:pt x="606711" y="8100647"/>
                  </a:lnTo>
                  <a:lnTo>
                    <a:pt x="558763" y="8104592"/>
                  </a:lnTo>
                  <a:lnTo>
                    <a:pt x="510467" y="8107955"/>
                  </a:lnTo>
                  <a:lnTo>
                    <a:pt x="461817" y="8110728"/>
                  </a:lnTo>
                  <a:lnTo>
                    <a:pt x="412807" y="8112900"/>
                  </a:lnTo>
                  <a:lnTo>
                    <a:pt x="363431" y="8114463"/>
                  </a:lnTo>
                  <a:lnTo>
                    <a:pt x="313683" y="8115408"/>
                  </a:lnTo>
                  <a:lnTo>
                    <a:pt x="263558" y="8115725"/>
                  </a:lnTo>
                  <a:close/>
                </a:path>
              </a:pathLst>
            </a:custGeom>
            <a:solidFill>
              <a:srgbClr val="ECB01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61395" y="4852093"/>
            <a:ext cx="8043381" cy="1015299"/>
          </a:xfrm>
          <a:prstGeom prst="rect">
            <a:avLst/>
          </a:prstGeom>
        </p:spPr>
        <p:txBody>
          <a:bodyPr vert="horz" wrap="square" lIns="0" tIns="38121" rIns="0" bIns="0" rtlCol="0">
            <a:spAutoFit/>
          </a:bodyPr>
          <a:lstStyle/>
          <a:p>
            <a:pPr marL="11552" marR="4622" defTabSz="831738">
              <a:lnSpc>
                <a:spcPts val="4047"/>
              </a:lnSpc>
              <a:spcBef>
                <a:spcPts val="450"/>
              </a:spcBef>
            </a:pPr>
            <a:r>
              <a:rPr lang="pt-BR" sz="2400" kern="0" dirty="0">
                <a:solidFill>
                  <a:srgbClr val="545454"/>
                </a:solidFill>
                <a:latin typeface="Vale Sans "/>
                <a:cs typeface="ValeSans-Light"/>
              </a:rPr>
              <a:t>Ajuste de PH das BQ-2022-31, BQ-2022-32, BQ-2022-66 e BQ-2022-69.</a:t>
            </a:r>
            <a:endParaRPr lang="pt-BR" sz="2400" kern="0" dirty="0">
              <a:solidFill>
                <a:sysClr val="windowText" lastClr="000000"/>
              </a:solidFill>
              <a:latin typeface="Vale Sans "/>
              <a:cs typeface="ValeSans-Ligh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411910" y="1926686"/>
            <a:ext cx="2044693" cy="1772067"/>
            <a:chOff x="15507360" y="4467474"/>
            <a:chExt cx="3371850" cy="2922270"/>
          </a:xfrm>
        </p:grpSpPr>
        <p:sp>
          <p:nvSpPr>
            <p:cNvPr id="46" name="object 46"/>
            <p:cNvSpPr/>
            <p:nvPr/>
          </p:nvSpPr>
          <p:spPr>
            <a:xfrm>
              <a:off x="15507360" y="4467474"/>
              <a:ext cx="3371850" cy="2922270"/>
            </a:xfrm>
            <a:custGeom>
              <a:avLst/>
              <a:gdLst/>
              <a:ahLst/>
              <a:cxnLst/>
              <a:rect l="l" t="t" r="r" b="b"/>
              <a:pathLst>
                <a:path w="3371850" h="2922270">
                  <a:moveTo>
                    <a:pt x="370863" y="2921099"/>
                  </a:moveTo>
                  <a:lnTo>
                    <a:pt x="368531" y="2920275"/>
                  </a:lnTo>
                  <a:lnTo>
                    <a:pt x="3238" y="2297522"/>
                  </a:lnTo>
                  <a:lnTo>
                    <a:pt x="0" y="2285383"/>
                  </a:lnTo>
                  <a:lnTo>
                    <a:pt x="834" y="2279152"/>
                  </a:lnTo>
                  <a:lnTo>
                    <a:pt x="3302" y="2273253"/>
                  </a:lnTo>
                  <a:lnTo>
                    <a:pt x="1319258" y="17223"/>
                  </a:lnTo>
                  <a:lnTo>
                    <a:pt x="1319787" y="15445"/>
                  </a:lnTo>
                  <a:lnTo>
                    <a:pt x="1320521" y="13706"/>
                  </a:lnTo>
                  <a:lnTo>
                    <a:pt x="1325802" y="4598"/>
                  </a:lnTo>
                  <a:lnTo>
                    <a:pt x="1333776" y="0"/>
                  </a:lnTo>
                  <a:lnTo>
                    <a:pt x="2058335" y="0"/>
                  </a:lnTo>
                  <a:lnTo>
                    <a:pt x="2066335" y="4624"/>
                  </a:lnTo>
                  <a:lnTo>
                    <a:pt x="2091428" y="48371"/>
                  </a:lnTo>
                  <a:lnTo>
                    <a:pt x="1384183" y="48371"/>
                  </a:lnTo>
                  <a:lnTo>
                    <a:pt x="1398993" y="74174"/>
                  </a:lnTo>
                  <a:lnTo>
                    <a:pt x="1342021" y="74174"/>
                  </a:lnTo>
                  <a:lnTo>
                    <a:pt x="52150" y="2285504"/>
                  </a:lnTo>
                  <a:lnTo>
                    <a:pt x="377819" y="2849579"/>
                  </a:lnTo>
                  <a:lnTo>
                    <a:pt x="434034" y="2849579"/>
                  </a:lnTo>
                  <a:lnTo>
                    <a:pt x="419930" y="2873758"/>
                  </a:lnTo>
                  <a:lnTo>
                    <a:pt x="3035704" y="2873758"/>
                  </a:lnTo>
                  <a:lnTo>
                    <a:pt x="3010440" y="2917518"/>
                  </a:lnTo>
                  <a:lnTo>
                    <a:pt x="3004278" y="2921086"/>
                  </a:lnTo>
                  <a:lnTo>
                    <a:pt x="370889" y="2921086"/>
                  </a:lnTo>
                  <a:close/>
                </a:path>
                <a:path w="3371850" h="2922270">
                  <a:moveTo>
                    <a:pt x="3361437" y="2261118"/>
                  </a:moveTo>
                  <a:lnTo>
                    <a:pt x="3305669" y="2261118"/>
                  </a:lnTo>
                  <a:lnTo>
                    <a:pt x="2035663" y="48371"/>
                  </a:lnTo>
                  <a:lnTo>
                    <a:pt x="2091428" y="48371"/>
                  </a:lnTo>
                  <a:lnTo>
                    <a:pt x="3361437" y="2261118"/>
                  </a:lnTo>
                  <a:close/>
                </a:path>
                <a:path w="3371850" h="2922270">
                  <a:moveTo>
                    <a:pt x="434034" y="2849579"/>
                  </a:moveTo>
                  <a:lnTo>
                    <a:pt x="377819" y="2849579"/>
                  </a:lnTo>
                  <a:lnTo>
                    <a:pt x="712647" y="2269620"/>
                  </a:lnTo>
                  <a:lnTo>
                    <a:pt x="715700" y="2266618"/>
                  </a:lnTo>
                  <a:lnTo>
                    <a:pt x="719294" y="2264532"/>
                  </a:lnTo>
                  <a:lnTo>
                    <a:pt x="1667432" y="639048"/>
                  </a:lnTo>
                  <a:lnTo>
                    <a:pt x="1544345" y="424615"/>
                  </a:lnTo>
                  <a:lnTo>
                    <a:pt x="1342021" y="74174"/>
                  </a:lnTo>
                  <a:lnTo>
                    <a:pt x="1398993" y="74174"/>
                  </a:lnTo>
                  <a:lnTo>
                    <a:pt x="1586250" y="400435"/>
                  </a:lnTo>
                  <a:lnTo>
                    <a:pt x="1717672" y="628072"/>
                  </a:lnTo>
                  <a:lnTo>
                    <a:pt x="1718431" y="629850"/>
                  </a:lnTo>
                  <a:lnTo>
                    <a:pt x="1718973" y="631666"/>
                  </a:lnTo>
                  <a:lnTo>
                    <a:pt x="1750987" y="687445"/>
                  </a:lnTo>
                  <a:lnTo>
                    <a:pt x="1695206" y="687445"/>
                  </a:lnTo>
                  <a:lnTo>
                    <a:pt x="777198" y="2261247"/>
                  </a:lnTo>
                  <a:lnTo>
                    <a:pt x="3361511" y="2261247"/>
                  </a:lnTo>
                  <a:lnTo>
                    <a:pt x="3370568" y="2277027"/>
                  </a:lnTo>
                  <a:lnTo>
                    <a:pt x="3371637" y="2281214"/>
                  </a:lnTo>
                  <a:lnTo>
                    <a:pt x="3371625" y="2289574"/>
                  </a:lnTo>
                  <a:lnTo>
                    <a:pt x="3370542" y="2293774"/>
                  </a:lnTo>
                  <a:lnTo>
                    <a:pt x="3361387" y="2309632"/>
                  </a:lnTo>
                  <a:lnTo>
                    <a:pt x="748987" y="2309632"/>
                  </a:lnTo>
                  <a:lnTo>
                    <a:pt x="434034" y="2849579"/>
                  </a:lnTo>
                  <a:close/>
                </a:path>
                <a:path w="3371850" h="2922270">
                  <a:moveTo>
                    <a:pt x="3361511" y="2261247"/>
                  </a:moveTo>
                  <a:lnTo>
                    <a:pt x="2598501" y="2261247"/>
                  </a:lnTo>
                  <a:lnTo>
                    <a:pt x="1695206" y="687445"/>
                  </a:lnTo>
                  <a:lnTo>
                    <a:pt x="1750987" y="687445"/>
                  </a:lnTo>
                  <a:lnTo>
                    <a:pt x="2654190" y="2261118"/>
                  </a:lnTo>
                  <a:lnTo>
                    <a:pt x="3361437" y="2261118"/>
                  </a:lnTo>
                  <a:lnTo>
                    <a:pt x="3361511" y="2261247"/>
                  </a:lnTo>
                  <a:close/>
                </a:path>
                <a:path w="3371850" h="2922270">
                  <a:moveTo>
                    <a:pt x="3035704" y="2873758"/>
                  </a:moveTo>
                  <a:lnTo>
                    <a:pt x="2979846" y="2873758"/>
                  </a:lnTo>
                  <a:lnTo>
                    <a:pt x="3305540" y="2309632"/>
                  </a:lnTo>
                  <a:lnTo>
                    <a:pt x="3361387" y="2309632"/>
                  </a:lnTo>
                  <a:lnTo>
                    <a:pt x="3035704" y="2873758"/>
                  </a:lnTo>
                  <a:close/>
                </a:path>
                <a:path w="3371850" h="2922270">
                  <a:moveTo>
                    <a:pt x="370477" y="2921048"/>
                  </a:moveTo>
                  <a:close/>
                </a:path>
                <a:path w="3371850" h="2922270">
                  <a:moveTo>
                    <a:pt x="377703" y="2922155"/>
                  </a:moveTo>
                  <a:lnTo>
                    <a:pt x="377562" y="2922130"/>
                  </a:lnTo>
                  <a:lnTo>
                    <a:pt x="377020" y="2922130"/>
                  </a:lnTo>
                  <a:lnTo>
                    <a:pt x="374895" y="2921949"/>
                  </a:lnTo>
                  <a:lnTo>
                    <a:pt x="373517" y="2921743"/>
                  </a:lnTo>
                  <a:lnTo>
                    <a:pt x="372834" y="2921614"/>
                  </a:lnTo>
                  <a:lnTo>
                    <a:pt x="372682" y="2921589"/>
                  </a:lnTo>
                  <a:lnTo>
                    <a:pt x="370902" y="2921125"/>
                  </a:lnTo>
                  <a:lnTo>
                    <a:pt x="3004278" y="2921086"/>
                  </a:lnTo>
                  <a:lnTo>
                    <a:pt x="3002454" y="2922142"/>
                  </a:lnTo>
                  <a:lnTo>
                    <a:pt x="377819" y="2922142"/>
                  </a:lnTo>
                  <a:close/>
                </a:path>
                <a:path w="3371850" h="2922270">
                  <a:moveTo>
                    <a:pt x="370811" y="2921125"/>
                  </a:moveTo>
                  <a:close/>
                </a:path>
                <a:path w="3371850" h="2922270">
                  <a:moveTo>
                    <a:pt x="370837" y="2921112"/>
                  </a:moveTo>
                  <a:close/>
                </a:path>
                <a:path w="3371850" h="2922270">
                  <a:moveTo>
                    <a:pt x="372731" y="2921601"/>
                  </a:move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6072434" y="4994617"/>
              <a:ext cx="2241550" cy="2007870"/>
            </a:xfrm>
            <a:custGeom>
              <a:avLst/>
              <a:gdLst/>
              <a:ahLst/>
              <a:cxnLst/>
              <a:rect l="l" t="t" r="r" b="b"/>
              <a:pathLst>
                <a:path w="2241550" h="2007870">
                  <a:moveTo>
                    <a:pt x="904105" y="2007279"/>
                  </a:moveTo>
                  <a:lnTo>
                    <a:pt x="188139" y="2007279"/>
                  </a:lnTo>
                  <a:lnTo>
                    <a:pt x="154677" y="2006603"/>
                  </a:lnTo>
                  <a:lnTo>
                    <a:pt x="114700" y="2001874"/>
                  </a:lnTo>
                  <a:lnTo>
                    <a:pt x="73611" y="1989037"/>
                  </a:lnTo>
                  <a:lnTo>
                    <a:pt x="36810" y="1964038"/>
                  </a:lnTo>
                  <a:lnTo>
                    <a:pt x="9698" y="1922825"/>
                  </a:lnTo>
                  <a:lnTo>
                    <a:pt x="0" y="1854872"/>
                  </a:lnTo>
                  <a:lnTo>
                    <a:pt x="11595" y="1786891"/>
                  </a:lnTo>
                  <a:lnTo>
                    <a:pt x="29523" y="1734586"/>
                  </a:lnTo>
                  <a:lnTo>
                    <a:pt x="38824" y="1713661"/>
                  </a:lnTo>
                  <a:lnTo>
                    <a:pt x="949256" y="128149"/>
                  </a:lnTo>
                  <a:lnTo>
                    <a:pt x="957465" y="108126"/>
                  </a:lnTo>
                  <a:lnTo>
                    <a:pt x="984875" y="64074"/>
                  </a:lnTo>
                  <a:lnTo>
                    <a:pt x="1035666" y="20023"/>
                  </a:lnTo>
                  <a:lnTo>
                    <a:pt x="1114016" y="0"/>
                  </a:lnTo>
                  <a:lnTo>
                    <a:pt x="1196075" y="24467"/>
                  </a:lnTo>
                  <a:lnTo>
                    <a:pt x="1255022" y="78296"/>
                  </a:lnTo>
                  <a:lnTo>
                    <a:pt x="1290589" y="132125"/>
                  </a:lnTo>
                  <a:lnTo>
                    <a:pt x="1302505" y="156593"/>
                  </a:lnTo>
                  <a:lnTo>
                    <a:pt x="1808702" y="1048810"/>
                  </a:lnTo>
                  <a:lnTo>
                    <a:pt x="1783079" y="1003633"/>
                  </a:lnTo>
                  <a:lnTo>
                    <a:pt x="2202645" y="1710491"/>
                  </a:lnTo>
                  <a:lnTo>
                    <a:pt x="2229881" y="1783722"/>
                  </a:lnTo>
                  <a:lnTo>
                    <a:pt x="2241480" y="1851704"/>
                  </a:lnTo>
                  <a:lnTo>
                    <a:pt x="2231784" y="1919656"/>
                  </a:lnTo>
                  <a:lnTo>
                    <a:pt x="2204672" y="1960869"/>
                  </a:lnTo>
                  <a:lnTo>
                    <a:pt x="2167871" y="1985868"/>
                  </a:lnTo>
                  <a:lnTo>
                    <a:pt x="2126781" y="1998705"/>
                  </a:lnTo>
                  <a:lnTo>
                    <a:pt x="2086805" y="2003434"/>
                  </a:lnTo>
                  <a:lnTo>
                    <a:pt x="2053343" y="2004110"/>
                  </a:lnTo>
                  <a:lnTo>
                    <a:pt x="904105" y="2004110"/>
                  </a:lnTo>
                  <a:lnTo>
                    <a:pt x="904105" y="2007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7017140" y="6020562"/>
              <a:ext cx="354330" cy="196215"/>
            </a:xfrm>
            <a:custGeom>
              <a:avLst/>
              <a:gdLst/>
              <a:ahLst/>
              <a:cxnLst/>
              <a:rect l="l" t="t" r="r" b="b"/>
              <a:pathLst>
                <a:path w="354330" h="196214">
                  <a:moveTo>
                    <a:pt x="334737" y="195921"/>
                  </a:moveTo>
                  <a:lnTo>
                    <a:pt x="308621" y="133063"/>
                  </a:lnTo>
                  <a:lnTo>
                    <a:pt x="288888" y="94959"/>
                  </a:lnTo>
                  <a:lnTo>
                    <a:pt x="258817" y="64888"/>
                  </a:lnTo>
                  <a:lnTo>
                    <a:pt x="220713" y="45155"/>
                  </a:lnTo>
                  <a:lnTo>
                    <a:pt x="176881" y="38066"/>
                  </a:lnTo>
                  <a:lnTo>
                    <a:pt x="133045" y="45155"/>
                  </a:lnTo>
                  <a:lnTo>
                    <a:pt x="94941" y="64888"/>
                  </a:lnTo>
                  <a:lnTo>
                    <a:pt x="64872" y="94959"/>
                  </a:lnTo>
                  <a:lnTo>
                    <a:pt x="45141" y="133063"/>
                  </a:lnTo>
                  <a:lnTo>
                    <a:pt x="38053" y="176895"/>
                  </a:lnTo>
                  <a:lnTo>
                    <a:pt x="36558" y="184296"/>
                  </a:lnTo>
                  <a:lnTo>
                    <a:pt x="32481" y="190345"/>
                  </a:lnTo>
                  <a:lnTo>
                    <a:pt x="26434" y="194424"/>
                  </a:lnTo>
                  <a:lnTo>
                    <a:pt x="19026" y="195921"/>
                  </a:lnTo>
                  <a:lnTo>
                    <a:pt x="11619" y="194424"/>
                  </a:lnTo>
                  <a:lnTo>
                    <a:pt x="5571" y="190345"/>
                  </a:lnTo>
                  <a:lnTo>
                    <a:pt x="1494" y="184296"/>
                  </a:lnTo>
                  <a:lnTo>
                    <a:pt x="0" y="176895"/>
                  </a:lnTo>
                  <a:lnTo>
                    <a:pt x="6328" y="129922"/>
                  </a:lnTo>
                  <a:lnTo>
                    <a:pt x="24182" y="87681"/>
                  </a:lnTo>
                  <a:lnTo>
                    <a:pt x="51862" y="51869"/>
                  </a:lnTo>
                  <a:lnTo>
                    <a:pt x="87671" y="24185"/>
                  </a:lnTo>
                  <a:lnTo>
                    <a:pt x="129910" y="6329"/>
                  </a:lnTo>
                  <a:lnTo>
                    <a:pt x="176881" y="0"/>
                  </a:lnTo>
                  <a:lnTo>
                    <a:pt x="223848" y="6329"/>
                  </a:lnTo>
                  <a:lnTo>
                    <a:pt x="266086" y="24185"/>
                  </a:lnTo>
                  <a:lnTo>
                    <a:pt x="301896" y="51869"/>
                  </a:lnTo>
                  <a:lnTo>
                    <a:pt x="329579" y="87681"/>
                  </a:lnTo>
                  <a:lnTo>
                    <a:pt x="347434" y="129922"/>
                  </a:lnTo>
                  <a:lnTo>
                    <a:pt x="353764" y="176895"/>
                  </a:lnTo>
                  <a:lnTo>
                    <a:pt x="352269" y="184296"/>
                  </a:lnTo>
                  <a:lnTo>
                    <a:pt x="348192" y="190345"/>
                  </a:lnTo>
                  <a:lnTo>
                    <a:pt x="342145" y="194424"/>
                  </a:lnTo>
                  <a:lnTo>
                    <a:pt x="334737" y="195921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8584" y="5847738"/>
              <a:ext cx="467589" cy="3243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831860" y="6006907"/>
              <a:ext cx="271780" cy="165735"/>
            </a:xfrm>
            <a:custGeom>
              <a:avLst/>
              <a:gdLst/>
              <a:ahLst/>
              <a:cxnLst/>
              <a:rect l="l" t="t" r="r" b="b"/>
              <a:pathLst>
                <a:path w="271780" h="165735">
                  <a:moveTo>
                    <a:pt x="19026" y="165223"/>
                  </a:moveTo>
                  <a:lnTo>
                    <a:pt x="11619" y="163729"/>
                  </a:lnTo>
                  <a:lnTo>
                    <a:pt x="5571" y="159654"/>
                  </a:lnTo>
                  <a:lnTo>
                    <a:pt x="1494" y="153610"/>
                  </a:lnTo>
                  <a:lnTo>
                    <a:pt x="0" y="146209"/>
                  </a:lnTo>
                  <a:lnTo>
                    <a:pt x="7465" y="100042"/>
                  </a:lnTo>
                  <a:lnTo>
                    <a:pt x="28245" y="59912"/>
                  </a:lnTo>
                  <a:lnTo>
                    <a:pt x="59912" y="28244"/>
                  </a:lnTo>
                  <a:lnTo>
                    <a:pt x="100043" y="7465"/>
                  </a:lnTo>
                  <a:lnTo>
                    <a:pt x="146210" y="0"/>
                  </a:lnTo>
                  <a:lnTo>
                    <a:pt x="182454" y="4528"/>
                  </a:lnTo>
                  <a:lnTo>
                    <a:pt x="215885" y="17607"/>
                  </a:lnTo>
                  <a:lnTo>
                    <a:pt x="245108" y="38482"/>
                  </a:lnTo>
                  <a:lnTo>
                    <a:pt x="268730" y="66393"/>
                  </a:lnTo>
                  <a:lnTo>
                    <a:pt x="271527" y="73418"/>
                  </a:lnTo>
                  <a:lnTo>
                    <a:pt x="271421" y="80714"/>
                  </a:lnTo>
                  <a:lnTo>
                    <a:pt x="219381" y="66546"/>
                  </a:lnTo>
                  <a:lnTo>
                    <a:pt x="197757" y="51091"/>
                  </a:lnTo>
                  <a:lnTo>
                    <a:pt x="173022" y="41406"/>
                  </a:lnTo>
                  <a:lnTo>
                    <a:pt x="146210" y="38053"/>
                  </a:lnTo>
                  <a:lnTo>
                    <a:pt x="104148" y="46565"/>
                  </a:lnTo>
                  <a:lnTo>
                    <a:pt x="69765" y="69765"/>
                  </a:lnTo>
                  <a:lnTo>
                    <a:pt x="46565" y="104148"/>
                  </a:lnTo>
                  <a:lnTo>
                    <a:pt x="36558" y="153610"/>
                  </a:lnTo>
                  <a:lnTo>
                    <a:pt x="32481" y="159654"/>
                  </a:lnTo>
                  <a:lnTo>
                    <a:pt x="26434" y="163729"/>
                  </a:lnTo>
                  <a:lnTo>
                    <a:pt x="19026" y="165223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9417" y="5867678"/>
              <a:ext cx="177294" cy="17728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778783" y="6282137"/>
              <a:ext cx="821055" cy="314325"/>
            </a:xfrm>
            <a:custGeom>
              <a:avLst/>
              <a:gdLst/>
              <a:ahLst/>
              <a:cxnLst/>
              <a:rect l="l" t="t" r="r" b="b"/>
              <a:pathLst>
                <a:path w="821055" h="314325">
                  <a:moveTo>
                    <a:pt x="293916" y="4229"/>
                  </a:moveTo>
                  <a:lnTo>
                    <a:pt x="221030" y="4229"/>
                  </a:lnTo>
                  <a:lnTo>
                    <a:pt x="209880" y="48133"/>
                  </a:lnTo>
                  <a:lnTo>
                    <a:pt x="194805" y="98044"/>
                  </a:lnTo>
                  <a:lnTo>
                    <a:pt x="175793" y="153949"/>
                  </a:lnTo>
                  <a:lnTo>
                    <a:pt x="152831" y="215836"/>
                  </a:lnTo>
                  <a:lnTo>
                    <a:pt x="77127" y="4229"/>
                  </a:lnTo>
                  <a:lnTo>
                    <a:pt x="0" y="4229"/>
                  </a:lnTo>
                  <a:lnTo>
                    <a:pt x="118033" y="309892"/>
                  </a:lnTo>
                  <a:lnTo>
                    <a:pt x="180581" y="309892"/>
                  </a:lnTo>
                  <a:lnTo>
                    <a:pt x="200253" y="263677"/>
                  </a:lnTo>
                  <a:lnTo>
                    <a:pt x="218376" y="220014"/>
                  </a:lnTo>
                  <a:lnTo>
                    <a:pt x="234937" y="178917"/>
                  </a:lnTo>
                  <a:lnTo>
                    <a:pt x="249948" y="140360"/>
                  </a:lnTo>
                  <a:lnTo>
                    <a:pt x="263359" y="103911"/>
                  </a:lnTo>
                  <a:lnTo>
                    <a:pt x="285343" y="35839"/>
                  </a:lnTo>
                  <a:lnTo>
                    <a:pt x="293916" y="4229"/>
                  </a:lnTo>
                  <a:close/>
                </a:path>
                <a:path w="821055" h="314325">
                  <a:moveTo>
                    <a:pt x="570890" y="113322"/>
                  </a:moveTo>
                  <a:lnTo>
                    <a:pt x="562559" y="71094"/>
                  </a:lnTo>
                  <a:lnTo>
                    <a:pt x="538378" y="35966"/>
                  </a:lnTo>
                  <a:lnTo>
                    <a:pt x="501319" y="12433"/>
                  </a:lnTo>
                  <a:lnTo>
                    <a:pt x="498005" y="11391"/>
                  </a:lnTo>
                  <a:lnTo>
                    <a:pt x="498005" y="113322"/>
                  </a:lnTo>
                  <a:lnTo>
                    <a:pt x="497154" y="124942"/>
                  </a:lnTo>
                  <a:lnTo>
                    <a:pt x="468134" y="158407"/>
                  </a:lnTo>
                  <a:lnTo>
                    <a:pt x="446747" y="161277"/>
                  </a:lnTo>
                  <a:lnTo>
                    <a:pt x="408647" y="161277"/>
                  </a:lnTo>
                  <a:lnTo>
                    <a:pt x="408647" y="64884"/>
                  </a:lnTo>
                  <a:lnTo>
                    <a:pt x="446747" y="64884"/>
                  </a:lnTo>
                  <a:lnTo>
                    <a:pt x="483895" y="78054"/>
                  </a:lnTo>
                  <a:lnTo>
                    <a:pt x="498005" y="113322"/>
                  </a:lnTo>
                  <a:lnTo>
                    <a:pt x="498005" y="11391"/>
                  </a:lnTo>
                  <a:lnTo>
                    <a:pt x="486829" y="7874"/>
                  </a:lnTo>
                  <a:lnTo>
                    <a:pt x="471462" y="5143"/>
                  </a:lnTo>
                  <a:lnTo>
                    <a:pt x="455193" y="4229"/>
                  </a:lnTo>
                  <a:lnTo>
                    <a:pt x="337172" y="4229"/>
                  </a:lnTo>
                  <a:lnTo>
                    <a:pt x="337172" y="309892"/>
                  </a:lnTo>
                  <a:lnTo>
                    <a:pt x="408647" y="309892"/>
                  </a:lnTo>
                  <a:lnTo>
                    <a:pt x="408647" y="221957"/>
                  </a:lnTo>
                  <a:lnTo>
                    <a:pt x="453796" y="221957"/>
                  </a:lnTo>
                  <a:lnTo>
                    <a:pt x="501230" y="214680"/>
                  </a:lnTo>
                  <a:lnTo>
                    <a:pt x="538378" y="193154"/>
                  </a:lnTo>
                  <a:lnTo>
                    <a:pt x="561162" y="161277"/>
                  </a:lnTo>
                  <a:lnTo>
                    <a:pt x="562559" y="158508"/>
                  </a:lnTo>
                  <a:lnTo>
                    <a:pt x="567182" y="144538"/>
                  </a:lnTo>
                  <a:lnTo>
                    <a:pt x="569963" y="129476"/>
                  </a:lnTo>
                  <a:lnTo>
                    <a:pt x="570890" y="113322"/>
                  </a:lnTo>
                  <a:close/>
                </a:path>
                <a:path w="821055" h="314325">
                  <a:moveTo>
                    <a:pt x="821055" y="218655"/>
                  </a:moveTo>
                  <a:lnTo>
                    <a:pt x="808596" y="174459"/>
                  </a:lnTo>
                  <a:lnTo>
                    <a:pt x="778738" y="145999"/>
                  </a:lnTo>
                  <a:lnTo>
                    <a:pt x="724446" y="119557"/>
                  </a:lnTo>
                  <a:lnTo>
                    <a:pt x="715365" y="115201"/>
                  </a:lnTo>
                  <a:lnTo>
                    <a:pt x="707758" y="111086"/>
                  </a:lnTo>
                  <a:lnTo>
                    <a:pt x="701611" y="107200"/>
                  </a:lnTo>
                  <a:lnTo>
                    <a:pt x="694397" y="102196"/>
                  </a:lnTo>
                  <a:lnTo>
                    <a:pt x="690791" y="96088"/>
                  </a:lnTo>
                  <a:lnTo>
                    <a:pt x="690791" y="80098"/>
                  </a:lnTo>
                  <a:lnTo>
                    <a:pt x="729830" y="61582"/>
                  </a:lnTo>
                  <a:lnTo>
                    <a:pt x="750392" y="62674"/>
                  </a:lnTo>
                  <a:lnTo>
                    <a:pt x="769797" y="65938"/>
                  </a:lnTo>
                  <a:lnTo>
                    <a:pt x="788022" y="71386"/>
                  </a:lnTo>
                  <a:lnTo>
                    <a:pt x="805065" y="78994"/>
                  </a:lnTo>
                  <a:lnTo>
                    <a:pt x="805065" y="16916"/>
                  </a:lnTo>
                  <a:lnTo>
                    <a:pt x="787488" y="9512"/>
                  </a:lnTo>
                  <a:lnTo>
                    <a:pt x="768616" y="4229"/>
                  </a:lnTo>
                  <a:lnTo>
                    <a:pt x="748461" y="1054"/>
                  </a:lnTo>
                  <a:lnTo>
                    <a:pt x="726998" y="0"/>
                  </a:lnTo>
                  <a:lnTo>
                    <a:pt x="710869" y="736"/>
                  </a:lnTo>
                  <a:lnTo>
                    <a:pt x="669163" y="11747"/>
                  </a:lnTo>
                  <a:lnTo>
                    <a:pt x="631786" y="44424"/>
                  </a:lnTo>
                  <a:lnTo>
                    <a:pt x="618845" y="92621"/>
                  </a:lnTo>
                  <a:lnTo>
                    <a:pt x="619582" y="104622"/>
                  </a:lnTo>
                  <a:lnTo>
                    <a:pt x="636803" y="143230"/>
                  </a:lnTo>
                  <a:lnTo>
                    <a:pt x="668324" y="168262"/>
                  </a:lnTo>
                  <a:lnTo>
                    <a:pt x="713701" y="190030"/>
                  </a:lnTo>
                  <a:lnTo>
                    <a:pt x="723658" y="194906"/>
                  </a:lnTo>
                  <a:lnTo>
                    <a:pt x="731926" y="199440"/>
                  </a:lnTo>
                  <a:lnTo>
                    <a:pt x="738530" y="203606"/>
                  </a:lnTo>
                  <a:lnTo>
                    <a:pt x="746201" y="208940"/>
                  </a:lnTo>
                  <a:lnTo>
                    <a:pt x="750049" y="215684"/>
                  </a:lnTo>
                  <a:lnTo>
                    <a:pt x="750049" y="232930"/>
                  </a:lnTo>
                  <a:lnTo>
                    <a:pt x="709142" y="252984"/>
                  </a:lnTo>
                  <a:lnTo>
                    <a:pt x="697293" y="252564"/>
                  </a:lnTo>
                  <a:lnTo>
                    <a:pt x="648677" y="242519"/>
                  </a:lnTo>
                  <a:lnTo>
                    <a:pt x="617905" y="228523"/>
                  </a:lnTo>
                  <a:lnTo>
                    <a:pt x="617905" y="292023"/>
                  </a:lnTo>
                  <a:lnTo>
                    <a:pt x="640384" y="301688"/>
                  </a:lnTo>
                  <a:lnTo>
                    <a:pt x="663168" y="308597"/>
                  </a:lnTo>
                  <a:lnTo>
                    <a:pt x="686231" y="312750"/>
                  </a:lnTo>
                  <a:lnTo>
                    <a:pt x="709599" y="314121"/>
                  </a:lnTo>
                  <a:lnTo>
                    <a:pt x="725385" y="313385"/>
                  </a:lnTo>
                  <a:lnTo>
                    <a:pt x="767448" y="302361"/>
                  </a:lnTo>
                  <a:lnTo>
                    <a:pt x="799198" y="279171"/>
                  </a:lnTo>
                  <a:lnTo>
                    <a:pt x="817524" y="245579"/>
                  </a:lnTo>
                  <a:lnTo>
                    <a:pt x="820178" y="232562"/>
                  </a:lnTo>
                  <a:lnTo>
                    <a:pt x="821055" y="21865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531559" y="4493464"/>
              <a:ext cx="1671955" cy="2872105"/>
            </a:xfrm>
            <a:custGeom>
              <a:avLst/>
              <a:gdLst/>
              <a:ahLst/>
              <a:cxnLst/>
              <a:rect l="l" t="t" r="r" b="b"/>
              <a:pathLst>
                <a:path w="1671955" h="2872104">
                  <a:moveTo>
                    <a:pt x="353622" y="2871941"/>
                  </a:moveTo>
                  <a:lnTo>
                    <a:pt x="0" y="2259457"/>
                  </a:lnTo>
                  <a:lnTo>
                    <a:pt x="1317940" y="0"/>
                  </a:lnTo>
                  <a:lnTo>
                    <a:pt x="1671562" y="612499"/>
                  </a:lnTo>
                  <a:lnTo>
                    <a:pt x="353622" y="2871941"/>
                  </a:lnTo>
                  <a:close/>
                </a:path>
              </a:pathLst>
            </a:custGeom>
            <a:solidFill>
              <a:srgbClr val="ECB01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6118332" y="5354859"/>
              <a:ext cx="650875" cy="865505"/>
            </a:xfrm>
            <a:custGeom>
              <a:avLst/>
              <a:gdLst/>
              <a:ahLst/>
              <a:cxnLst/>
              <a:rect l="l" t="t" r="r" b="b"/>
              <a:pathLst>
                <a:path w="650875" h="865504">
                  <a:moveTo>
                    <a:pt x="139903" y="630415"/>
                  </a:moveTo>
                  <a:lnTo>
                    <a:pt x="123659" y="570623"/>
                  </a:lnTo>
                  <a:lnTo>
                    <a:pt x="105549" y="602005"/>
                  </a:lnTo>
                  <a:lnTo>
                    <a:pt x="125349" y="655637"/>
                  </a:lnTo>
                  <a:lnTo>
                    <a:pt x="139903" y="630415"/>
                  </a:lnTo>
                  <a:close/>
                </a:path>
                <a:path w="650875" h="865504">
                  <a:moveTo>
                    <a:pt x="221335" y="836155"/>
                  </a:moveTo>
                  <a:lnTo>
                    <a:pt x="74129" y="751154"/>
                  </a:lnTo>
                  <a:lnTo>
                    <a:pt x="104317" y="698868"/>
                  </a:lnTo>
                  <a:lnTo>
                    <a:pt x="77228" y="683247"/>
                  </a:lnTo>
                  <a:lnTo>
                    <a:pt x="0" y="817041"/>
                  </a:lnTo>
                  <a:lnTo>
                    <a:pt x="27076" y="832662"/>
                  </a:lnTo>
                  <a:lnTo>
                    <a:pt x="57251" y="780389"/>
                  </a:lnTo>
                  <a:lnTo>
                    <a:pt x="204457" y="865365"/>
                  </a:lnTo>
                  <a:lnTo>
                    <a:pt x="221335" y="836155"/>
                  </a:lnTo>
                  <a:close/>
                </a:path>
                <a:path w="650875" h="865504">
                  <a:moveTo>
                    <a:pt x="308267" y="673176"/>
                  </a:moveTo>
                  <a:lnTo>
                    <a:pt x="307403" y="665988"/>
                  </a:lnTo>
                  <a:lnTo>
                    <a:pt x="284073" y="652513"/>
                  </a:lnTo>
                  <a:lnTo>
                    <a:pt x="283044" y="662178"/>
                  </a:lnTo>
                  <a:lnTo>
                    <a:pt x="281609" y="670229"/>
                  </a:lnTo>
                  <a:lnTo>
                    <a:pt x="258953" y="712063"/>
                  </a:lnTo>
                  <a:lnTo>
                    <a:pt x="226339" y="723811"/>
                  </a:lnTo>
                  <a:lnTo>
                    <a:pt x="217093" y="722058"/>
                  </a:lnTo>
                  <a:lnTo>
                    <a:pt x="207441" y="718400"/>
                  </a:lnTo>
                  <a:lnTo>
                    <a:pt x="215277" y="704837"/>
                  </a:lnTo>
                  <a:lnTo>
                    <a:pt x="250786" y="643305"/>
                  </a:lnTo>
                  <a:lnTo>
                    <a:pt x="257441" y="631786"/>
                  </a:lnTo>
                  <a:lnTo>
                    <a:pt x="253199" y="628396"/>
                  </a:lnTo>
                  <a:lnTo>
                    <a:pt x="248780" y="625348"/>
                  </a:lnTo>
                  <a:lnTo>
                    <a:pt x="244132" y="622668"/>
                  </a:lnTo>
                  <a:lnTo>
                    <a:pt x="235191" y="618083"/>
                  </a:lnTo>
                  <a:lnTo>
                    <a:pt x="226326" y="614718"/>
                  </a:lnTo>
                  <a:lnTo>
                    <a:pt x="220167" y="613206"/>
                  </a:lnTo>
                  <a:lnTo>
                    <a:pt x="220167" y="647446"/>
                  </a:lnTo>
                  <a:lnTo>
                    <a:pt x="187020" y="704837"/>
                  </a:lnTo>
                  <a:lnTo>
                    <a:pt x="171221" y="674116"/>
                  </a:lnTo>
                  <a:lnTo>
                    <a:pt x="172478" y="666267"/>
                  </a:lnTo>
                  <a:lnTo>
                    <a:pt x="180936" y="651598"/>
                  </a:lnTo>
                  <a:lnTo>
                    <a:pt x="186639" y="646912"/>
                  </a:lnTo>
                  <a:lnTo>
                    <a:pt x="193992" y="644486"/>
                  </a:lnTo>
                  <a:lnTo>
                    <a:pt x="199771" y="643305"/>
                  </a:lnTo>
                  <a:lnTo>
                    <a:pt x="206057" y="643407"/>
                  </a:lnTo>
                  <a:lnTo>
                    <a:pt x="212864" y="644791"/>
                  </a:lnTo>
                  <a:lnTo>
                    <a:pt x="220167" y="647446"/>
                  </a:lnTo>
                  <a:lnTo>
                    <a:pt x="220167" y="613206"/>
                  </a:lnTo>
                  <a:lnTo>
                    <a:pt x="217551" y="612559"/>
                  </a:lnTo>
                  <a:lnTo>
                    <a:pt x="208864" y="611606"/>
                  </a:lnTo>
                  <a:lnTo>
                    <a:pt x="200406" y="611822"/>
                  </a:lnTo>
                  <a:lnTo>
                    <a:pt x="164249" y="629500"/>
                  </a:lnTo>
                  <a:lnTo>
                    <a:pt x="144513" y="671093"/>
                  </a:lnTo>
                  <a:lnTo>
                    <a:pt x="144183" y="680618"/>
                  </a:lnTo>
                  <a:lnTo>
                    <a:pt x="145186" y="690054"/>
                  </a:lnTo>
                  <a:lnTo>
                    <a:pt x="162013" y="724573"/>
                  </a:lnTo>
                  <a:lnTo>
                    <a:pt x="196494" y="749630"/>
                  </a:lnTo>
                  <a:lnTo>
                    <a:pt x="226999" y="756678"/>
                  </a:lnTo>
                  <a:lnTo>
                    <a:pt x="236969" y="756196"/>
                  </a:lnTo>
                  <a:lnTo>
                    <a:pt x="273215" y="740257"/>
                  </a:lnTo>
                  <a:lnTo>
                    <a:pt x="288366" y="723811"/>
                  </a:lnTo>
                  <a:lnTo>
                    <a:pt x="294513" y="714324"/>
                  </a:lnTo>
                  <a:lnTo>
                    <a:pt x="307467" y="681050"/>
                  </a:lnTo>
                  <a:lnTo>
                    <a:pt x="308267" y="673176"/>
                  </a:lnTo>
                  <a:close/>
                </a:path>
                <a:path w="650875" h="865504">
                  <a:moveTo>
                    <a:pt x="352018" y="241909"/>
                  </a:moveTo>
                  <a:lnTo>
                    <a:pt x="349326" y="231292"/>
                  </a:lnTo>
                  <a:lnTo>
                    <a:pt x="346138" y="227190"/>
                  </a:lnTo>
                  <a:lnTo>
                    <a:pt x="336130" y="221411"/>
                  </a:lnTo>
                  <a:lnTo>
                    <a:pt x="331000" y="220713"/>
                  </a:lnTo>
                  <a:lnTo>
                    <a:pt x="320471" y="223672"/>
                  </a:lnTo>
                  <a:lnTo>
                    <a:pt x="316318" y="227025"/>
                  </a:lnTo>
                  <a:lnTo>
                    <a:pt x="313347" y="232206"/>
                  </a:lnTo>
                  <a:lnTo>
                    <a:pt x="310337" y="237401"/>
                  </a:lnTo>
                  <a:lnTo>
                    <a:pt x="330657" y="263601"/>
                  </a:lnTo>
                  <a:lnTo>
                    <a:pt x="341109" y="260807"/>
                  </a:lnTo>
                  <a:lnTo>
                    <a:pt x="345186" y="257517"/>
                  </a:lnTo>
                  <a:lnTo>
                    <a:pt x="351180" y="247154"/>
                  </a:lnTo>
                  <a:lnTo>
                    <a:pt x="352018" y="241909"/>
                  </a:lnTo>
                  <a:close/>
                </a:path>
                <a:path w="650875" h="865504">
                  <a:moveTo>
                    <a:pt x="388747" y="538137"/>
                  </a:moveTo>
                  <a:lnTo>
                    <a:pt x="362737" y="523125"/>
                  </a:lnTo>
                  <a:lnTo>
                    <a:pt x="361124" y="530059"/>
                  </a:lnTo>
                  <a:lnTo>
                    <a:pt x="359460" y="535901"/>
                  </a:lnTo>
                  <a:lnTo>
                    <a:pt x="336562" y="573786"/>
                  </a:lnTo>
                  <a:lnTo>
                    <a:pt x="311150" y="584428"/>
                  </a:lnTo>
                  <a:lnTo>
                    <a:pt x="301879" y="583882"/>
                  </a:lnTo>
                  <a:lnTo>
                    <a:pt x="267284" y="563994"/>
                  </a:lnTo>
                  <a:lnTo>
                    <a:pt x="257556" y="539115"/>
                  </a:lnTo>
                  <a:lnTo>
                    <a:pt x="257924" y="530352"/>
                  </a:lnTo>
                  <a:lnTo>
                    <a:pt x="278104" y="494588"/>
                  </a:lnTo>
                  <a:lnTo>
                    <a:pt x="289598" y="484479"/>
                  </a:lnTo>
                  <a:lnTo>
                    <a:pt x="263588" y="469455"/>
                  </a:lnTo>
                  <a:lnTo>
                    <a:pt x="236194" y="500824"/>
                  </a:lnTo>
                  <a:lnTo>
                    <a:pt x="225869" y="538835"/>
                  </a:lnTo>
                  <a:lnTo>
                    <a:pt x="226542" y="548703"/>
                  </a:lnTo>
                  <a:lnTo>
                    <a:pt x="242252" y="585012"/>
                  </a:lnTo>
                  <a:lnTo>
                    <a:pt x="276580" y="610666"/>
                  </a:lnTo>
                  <a:lnTo>
                    <a:pt x="307009" y="617486"/>
                  </a:lnTo>
                  <a:lnTo>
                    <a:pt x="317030" y="616953"/>
                  </a:lnTo>
                  <a:lnTo>
                    <a:pt x="353707" y="600684"/>
                  </a:lnTo>
                  <a:lnTo>
                    <a:pt x="378574" y="568731"/>
                  </a:lnTo>
                  <a:lnTo>
                    <a:pt x="387477" y="545261"/>
                  </a:lnTo>
                  <a:lnTo>
                    <a:pt x="388747" y="538137"/>
                  </a:lnTo>
                  <a:close/>
                </a:path>
                <a:path w="650875" h="865504">
                  <a:moveTo>
                    <a:pt x="475805" y="395363"/>
                  </a:moveTo>
                  <a:lnTo>
                    <a:pt x="392442" y="347230"/>
                  </a:lnTo>
                  <a:lnTo>
                    <a:pt x="381127" y="341782"/>
                  </a:lnTo>
                  <a:lnTo>
                    <a:pt x="369976" y="338594"/>
                  </a:lnTo>
                  <a:lnTo>
                    <a:pt x="358990" y="337680"/>
                  </a:lnTo>
                  <a:lnTo>
                    <a:pt x="348195" y="339039"/>
                  </a:lnTo>
                  <a:lnTo>
                    <a:pt x="314363" y="365429"/>
                  </a:lnTo>
                  <a:lnTo>
                    <a:pt x="306285" y="394550"/>
                  </a:lnTo>
                  <a:lnTo>
                    <a:pt x="306857" y="401916"/>
                  </a:lnTo>
                  <a:lnTo>
                    <a:pt x="308419" y="409067"/>
                  </a:lnTo>
                  <a:lnTo>
                    <a:pt x="310972" y="416001"/>
                  </a:lnTo>
                  <a:lnTo>
                    <a:pt x="314515" y="422732"/>
                  </a:lnTo>
                  <a:lnTo>
                    <a:pt x="307784" y="419481"/>
                  </a:lnTo>
                  <a:lnTo>
                    <a:pt x="301459" y="416699"/>
                  </a:lnTo>
                  <a:lnTo>
                    <a:pt x="295541" y="414388"/>
                  </a:lnTo>
                  <a:lnTo>
                    <a:pt x="290017" y="412521"/>
                  </a:lnTo>
                  <a:lnTo>
                    <a:pt x="274243" y="439864"/>
                  </a:lnTo>
                  <a:lnTo>
                    <a:pt x="287172" y="444982"/>
                  </a:lnTo>
                  <a:lnTo>
                    <a:pt x="299516" y="450430"/>
                  </a:lnTo>
                  <a:lnTo>
                    <a:pt x="311264" y="456209"/>
                  </a:lnTo>
                  <a:lnTo>
                    <a:pt x="322414" y="462318"/>
                  </a:lnTo>
                  <a:lnTo>
                    <a:pt x="408482" y="512000"/>
                  </a:lnTo>
                  <a:lnTo>
                    <a:pt x="424878" y="483590"/>
                  </a:lnTo>
                  <a:lnTo>
                    <a:pt x="349529" y="440080"/>
                  </a:lnTo>
                  <a:lnTo>
                    <a:pt x="330073" y="410667"/>
                  </a:lnTo>
                  <a:lnTo>
                    <a:pt x="330581" y="403580"/>
                  </a:lnTo>
                  <a:lnTo>
                    <a:pt x="361810" y="370852"/>
                  </a:lnTo>
                  <a:lnTo>
                    <a:pt x="369417" y="372211"/>
                  </a:lnTo>
                  <a:lnTo>
                    <a:pt x="459232" y="424065"/>
                  </a:lnTo>
                  <a:lnTo>
                    <a:pt x="475805" y="395363"/>
                  </a:lnTo>
                  <a:close/>
                </a:path>
                <a:path w="650875" h="865504">
                  <a:moveTo>
                    <a:pt x="514045" y="329145"/>
                  </a:moveTo>
                  <a:lnTo>
                    <a:pt x="382130" y="252971"/>
                  </a:lnTo>
                  <a:lnTo>
                    <a:pt x="365721" y="281393"/>
                  </a:lnTo>
                  <a:lnTo>
                    <a:pt x="497636" y="357555"/>
                  </a:lnTo>
                  <a:lnTo>
                    <a:pt x="514045" y="329145"/>
                  </a:lnTo>
                  <a:close/>
                </a:path>
                <a:path w="650875" h="865504">
                  <a:moveTo>
                    <a:pt x="587654" y="193611"/>
                  </a:moveTo>
                  <a:lnTo>
                    <a:pt x="561657" y="178587"/>
                  </a:lnTo>
                  <a:lnTo>
                    <a:pt x="560031" y="185521"/>
                  </a:lnTo>
                  <a:lnTo>
                    <a:pt x="558368" y="191376"/>
                  </a:lnTo>
                  <a:lnTo>
                    <a:pt x="535470" y="229260"/>
                  </a:lnTo>
                  <a:lnTo>
                    <a:pt x="510070" y="239903"/>
                  </a:lnTo>
                  <a:lnTo>
                    <a:pt x="500786" y="239356"/>
                  </a:lnTo>
                  <a:lnTo>
                    <a:pt x="466191" y="219468"/>
                  </a:lnTo>
                  <a:lnTo>
                    <a:pt x="456476" y="194602"/>
                  </a:lnTo>
                  <a:lnTo>
                    <a:pt x="456844" y="185826"/>
                  </a:lnTo>
                  <a:lnTo>
                    <a:pt x="477024" y="150063"/>
                  </a:lnTo>
                  <a:lnTo>
                    <a:pt x="488518" y="139941"/>
                  </a:lnTo>
                  <a:lnTo>
                    <a:pt x="462508" y="124942"/>
                  </a:lnTo>
                  <a:lnTo>
                    <a:pt x="435102" y="156298"/>
                  </a:lnTo>
                  <a:lnTo>
                    <a:pt x="424776" y="194310"/>
                  </a:lnTo>
                  <a:lnTo>
                    <a:pt x="425450" y="204177"/>
                  </a:lnTo>
                  <a:lnTo>
                    <a:pt x="441159" y="240499"/>
                  </a:lnTo>
                  <a:lnTo>
                    <a:pt x="475500" y="266141"/>
                  </a:lnTo>
                  <a:lnTo>
                    <a:pt x="505917" y="272973"/>
                  </a:lnTo>
                  <a:lnTo>
                    <a:pt x="515937" y="272427"/>
                  </a:lnTo>
                  <a:lnTo>
                    <a:pt x="552627" y="256146"/>
                  </a:lnTo>
                  <a:lnTo>
                    <a:pt x="577494" y="224205"/>
                  </a:lnTo>
                  <a:lnTo>
                    <a:pt x="586384" y="200748"/>
                  </a:lnTo>
                  <a:lnTo>
                    <a:pt x="587654" y="193611"/>
                  </a:lnTo>
                  <a:close/>
                </a:path>
                <a:path w="650875" h="865504">
                  <a:moveTo>
                    <a:pt x="650532" y="77266"/>
                  </a:moveTo>
                  <a:lnTo>
                    <a:pt x="639279" y="40398"/>
                  </a:lnTo>
                  <a:lnTo>
                    <a:pt x="620890" y="20053"/>
                  </a:lnTo>
                  <a:lnTo>
                    <a:pt x="620890" y="85191"/>
                  </a:lnTo>
                  <a:lnTo>
                    <a:pt x="619379" y="92976"/>
                  </a:lnTo>
                  <a:lnTo>
                    <a:pt x="589915" y="118783"/>
                  </a:lnTo>
                  <a:lnTo>
                    <a:pt x="581050" y="119456"/>
                  </a:lnTo>
                  <a:lnTo>
                    <a:pt x="571842" y="118275"/>
                  </a:lnTo>
                  <a:lnTo>
                    <a:pt x="535838" y="97523"/>
                  </a:lnTo>
                  <a:lnTo>
                    <a:pt x="523951" y="66090"/>
                  </a:lnTo>
                  <a:lnTo>
                    <a:pt x="525538" y="58305"/>
                  </a:lnTo>
                  <a:lnTo>
                    <a:pt x="555485" y="32588"/>
                  </a:lnTo>
                  <a:lnTo>
                    <a:pt x="564375" y="32169"/>
                  </a:lnTo>
                  <a:lnTo>
                    <a:pt x="573481" y="33464"/>
                  </a:lnTo>
                  <a:lnTo>
                    <a:pt x="608622" y="53809"/>
                  </a:lnTo>
                  <a:lnTo>
                    <a:pt x="620890" y="85191"/>
                  </a:lnTo>
                  <a:lnTo>
                    <a:pt x="620890" y="20053"/>
                  </a:lnTo>
                  <a:lnTo>
                    <a:pt x="579424" y="990"/>
                  </a:lnTo>
                  <a:lnTo>
                    <a:pt x="569290" y="0"/>
                  </a:lnTo>
                  <a:lnTo>
                    <a:pt x="559333" y="304"/>
                  </a:lnTo>
                  <a:lnTo>
                    <a:pt x="523671" y="14198"/>
                  </a:lnTo>
                  <a:lnTo>
                    <a:pt x="499910" y="45262"/>
                  </a:lnTo>
                  <a:lnTo>
                    <a:pt x="494284" y="73583"/>
                  </a:lnTo>
                  <a:lnTo>
                    <a:pt x="495058" y="83172"/>
                  </a:lnTo>
                  <a:lnTo>
                    <a:pt x="511086" y="118783"/>
                  </a:lnTo>
                  <a:lnTo>
                    <a:pt x="545655" y="144360"/>
                  </a:lnTo>
                  <a:lnTo>
                    <a:pt x="575970" y="151307"/>
                  </a:lnTo>
                  <a:lnTo>
                    <a:pt x="585965" y="150939"/>
                  </a:lnTo>
                  <a:lnTo>
                    <a:pt x="628624" y="130683"/>
                  </a:lnTo>
                  <a:lnTo>
                    <a:pt x="637578" y="119456"/>
                  </a:lnTo>
                  <a:lnTo>
                    <a:pt x="640651" y="114820"/>
                  </a:lnTo>
                  <a:lnTo>
                    <a:pt x="645147" y="105740"/>
                  </a:lnTo>
                  <a:lnTo>
                    <a:pt x="648296" y="96456"/>
                  </a:lnTo>
                  <a:lnTo>
                    <a:pt x="650087" y="86956"/>
                  </a:lnTo>
                  <a:lnTo>
                    <a:pt x="650532" y="77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6849771" y="4491659"/>
              <a:ext cx="2005330" cy="2261235"/>
            </a:xfrm>
            <a:custGeom>
              <a:avLst/>
              <a:gdLst/>
              <a:ahLst/>
              <a:cxnLst/>
              <a:rect l="l" t="t" r="r" b="b"/>
              <a:pathLst>
                <a:path w="2005330" h="2261234">
                  <a:moveTo>
                    <a:pt x="2005025" y="2261131"/>
                  </a:moveTo>
                  <a:lnTo>
                    <a:pt x="1297778" y="2261131"/>
                  </a:lnTo>
                  <a:lnTo>
                    <a:pt x="0" y="0"/>
                  </a:lnTo>
                  <a:lnTo>
                    <a:pt x="707257" y="0"/>
                  </a:lnTo>
                  <a:lnTo>
                    <a:pt x="2005025" y="2261131"/>
                  </a:lnTo>
                  <a:close/>
                </a:path>
              </a:pathLst>
            </a:custGeom>
            <a:solidFill>
              <a:srgbClr val="007D7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7594161" y="5233358"/>
              <a:ext cx="542290" cy="850900"/>
            </a:xfrm>
            <a:custGeom>
              <a:avLst/>
              <a:gdLst/>
              <a:ahLst/>
              <a:cxnLst/>
              <a:rect l="l" t="t" r="r" b="b"/>
              <a:pathLst>
                <a:path w="542290" h="850900">
                  <a:moveTo>
                    <a:pt x="212305" y="104292"/>
                  </a:moveTo>
                  <a:lnTo>
                    <a:pt x="200482" y="64668"/>
                  </a:lnTo>
                  <a:lnTo>
                    <a:pt x="175983" y="27851"/>
                  </a:lnTo>
                  <a:lnTo>
                    <a:pt x="142697" y="5854"/>
                  </a:lnTo>
                  <a:lnTo>
                    <a:pt x="104711" y="0"/>
                  </a:lnTo>
                  <a:lnTo>
                    <a:pt x="91579" y="1562"/>
                  </a:lnTo>
                  <a:lnTo>
                    <a:pt x="53314" y="15913"/>
                  </a:lnTo>
                  <a:lnTo>
                    <a:pt x="21031" y="43002"/>
                  </a:lnTo>
                  <a:lnTo>
                    <a:pt x="3276" y="77609"/>
                  </a:lnTo>
                  <a:lnTo>
                    <a:pt x="0" y="102819"/>
                  </a:lnTo>
                  <a:lnTo>
                    <a:pt x="952" y="115709"/>
                  </a:lnTo>
                  <a:lnTo>
                    <a:pt x="14262" y="153212"/>
                  </a:lnTo>
                  <a:lnTo>
                    <a:pt x="41579" y="187845"/>
                  </a:lnTo>
                  <a:lnTo>
                    <a:pt x="62915" y="203428"/>
                  </a:lnTo>
                  <a:lnTo>
                    <a:pt x="143332" y="156984"/>
                  </a:lnTo>
                  <a:lnTo>
                    <a:pt x="109118" y="97726"/>
                  </a:lnTo>
                  <a:lnTo>
                    <a:pt x="82854" y="112903"/>
                  </a:lnTo>
                  <a:lnTo>
                    <a:pt x="100812" y="143992"/>
                  </a:lnTo>
                  <a:lnTo>
                    <a:pt x="61391" y="166751"/>
                  </a:lnTo>
                  <a:lnTo>
                    <a:pt x="39077" y="133718"/>
                  </a:lnTo>
                  <a:lnTo>
                    <a:pt x="32981" y="105765"/>
                  </a:lnTo>
                  <a:lnTo>
                    <a:pt x="33566" y="96583"/>
                  </a:lnTo>
                  <a:lnTo>
                    <a:pt x="54965" y="56781"/>
                  </a:lnTo>
                  <a:lnTo>
                    <a:pt x="88061" y="37312"/>
                  </a:lnTo>
                  <a:lnTo>
                    <a:pt x="114338" y="33413"/>
                  </a:lnTo>
                  <a:lnTo>
                    <a:pt x="122897" y="34404"/>
                  </a:lnTo>
                  <a:lnTo>
                    <a:pt x="160362" y="58254"/>
                  </a:lnTo>
                  <a:lnTo>
                    <a:pt x="177685" y="92646"/>
                  </a:lnTo>
                  <a:lnTo>
                    <a:pt x="184962" y="120091"/>
                  </a:lnTo>
                  <a:lnTo>
                    <a:pt x="212305" y="104292"/>
                  </a:lnTo>
                  <a:close/>
                </a:path>
                <a:path w="542290" h="850900">
                  <a:moveTo>
                    <a:pt x="247611" y="259257"/>
                  </a:moveTo>
                  <a:lnTo>
                    <a:pt x="235597" y="222656"/>
                  </a:lnTo>
                  <a:lnTo>
                    <a:pt x="218986" y="204901"/>
                  </a:lnTo>
                  <a:lnTo>
                    <a:pt x="218986" y="253568"/>
                  </a:lnTo>
                  <a:lnTo>
                    <a:pt x="217424" y="261150"/>
                  </a:lnTo>
                  <a:lnTo>
                    <a:pt x="215544" y="266738"/>
                  </a:lnTo>
                  <a:lnTo>
                    <a:pt x="212318" y="272135"/>
                  </a:lnTo>
                  <a:lnTo>
                    <a:pt x="207721" y="277329"/>
                  </a:lnTo>
                  <a:lnTo>
                    <a:pt x="201764" y="282346"/>
                  </a:lnTo>
                  <a:lnTo>
                    <a:pt x="174917" y="235839"/>
                  </a:lnTo>
                  <a:lnTo>
                    <a:pt x="168630" y="224955"/>
                  </a:lnTo>
                  <a:lnTo>
                    <a:pt x="175818" y="223316"/>
                  </a:lnTo>
                  <a:lnTo>
                    <a:pt x="182651" y="222656"/>
                  </a:lnTo>
                  <a:lnTo>
                    <a:pt x="189115" y="222973"/>
                  </a:lnTo>
                  <a:lnTo>
                    <a:pt x="218986" y="253568"/>
                  </a:lnTo>
                  <a:lnTo>
                    <a:pt x="218986" y="204901"/>
                  </a:lnTo>
                  <a:lnTo>
                    <a:pt x="174015" y="192163"/>
                  </a:lnTo>
                  <a:lnTo>
                    <a:pt x="164045" y="193395"/>
                  </a:lnTo>
                  <a:lnTo>
                    <a:pt x="125107" y="210756"/>
                  </a:lnTo>
                  <a:lnTo>
                    <a:pt x="99187" y="242506"/>
                  </a:lnTo>
                  <a:lnTo>
                    <a:pt x="93827" y="271551"/>
                  </a:lnTo>
                  <a:lnTo>
                    <a:pt x="94869" y="281851"/>
                  </a:lnTo>
                  <a:lnTo>
                    <a:pt x="110236" y="319049"/>
                  </a:lnTo>
                  <a:lnTo>
                    <a:pt x="142074" y="348602"/>
                  </a:lnTo>
                  <a:lnTo>
                    <a:pt x="165404" y="335127"/>
                  </a:lnTo>
                  <a:lnTo>
                    <a:pt x="157568" y="329412"/>
                  </a:lnTo>
                  <a:lnTo>
                    <a:pt x="151307" y="324154"/>
                  </a:lnTo>
                  <a:lnTo>
                    <a:pt x="126403" y="283603"/>
                  </a:lnTo>
                  <a:lnTo>
                    <a:pt x="125298" y="275336"/>
                  </a:lnTo>
                  <a:lnTo>
                    <a:pt x="125336" y="272135"/>
                  </a:lnTo>
                  <a:lnTo>
                    <a:pt x="146685" y="235839"/>
                  </a:lnTo>
                  <a:lnTo>
                    <a:pt x="196684" y="322427"/>
                  </a:lnTo>
                  <a:lnTo>
                    <a:pt x="201739" y="320471"/>
                  </a:lnTo>
                  <a:lnTo>
                    <a:pt x="233286" y="297510"/>
                  </a:lnTo>
                  <a:lnTo>
                    <a:pt x="247078" y="267411"/>
                  </a:lnTo>
                  <a:lnTo>
                    <a:pt x="247611" y="259257"/>
                  </a:lnTo>
                  <a:close/>
                </a:path>
                <a:path w="542290" h="850900">
                  <a:moveTo>
                    <a:pt x="324891" y="388899"/>
                  </a:moveTo>
                  <a:lnTo>
                    <a:pt x="305269" y="344322"/>
                  </a:lnTo>
                  <a:lnTo>
                    <a:pt x="271119" y="323024"/>
                  </a:lnTo>
                  <a:lnTo>
                    <a:pt x="261975" y="322770"/>
                  </a:lnTo>
                  <a:lnTo>
                    <a:pt x="253009" y="324637"/>
                  </a:lnTo>
                  <a:lnTo>
                    <a:pt x="225590" y="353301"/>
                  </a:lnTo>
                  <a:lnTo>
                    <a:pt x="224751" y="361492"/>
                  </a:lnTo>
                  <a:lnTo>
                    <a:pt x="224790" y="370649"/>
                  </a:lnTo>
                  <a:lnTo>
                    <a:pt x="225691" y="380771"/>
                  </a:lnTo>
                  <a:lnTo>
                    <a:pt x="227482" y="391871"/>
                  </a:lnTo>
                  <a:lnTo>
                    <a:pt x="229590" y="402577"/>
                  </a:lnTo>
                  <a:lnTo>
                    <a:pt x="230543" y="410311"/>
                  </a:lnTo>
                  <a:lnTo>
                    <a:pt x="230111" y="419862"/>
                  </a:lnTo>
                  <a:lnTo>
                    <a:pt x="227850" y="423494"/>
                  </a:lnTo>
                  <a:lnTo>
                    <a:pt x="219278" y="428434"/>
                  </a:lnTo>
                  <a:lnTo>
                    <a:pt x="214731" y="428320"/>
                  </a:lnTo>
                  <a:lnTo>
                    <a:pt x="188366" y="390080"/>
                  </a:lnTo>
                  <a:lnTo>
                    <a:pt x="184772" y="364350"/>
                  </a:lnTo>
                  <a:lnTo>
                    <a:pt x="157962" y="379831"/>
                  </a:lnTo>
                  <a:lnTo>
                    <a:pt x="168643" y="420217"/>
                  </a:lnTo>
                  <a:lnTo>
                    <a:pt x="194246" y="451027"/>
                  </a:lnTo>
                  <a:lnTo>
                    <a:pt x="222338" y="459117"/>
                  </a:lnTo>
                  <a:lnTo>
                    <a:pt x="231914" y="457136"/>
                  </a:lnTo>
                  <a:lnTo>
                    <a:pt x="261061" y="429285"/>
                  </a:lnTo>
                  <a:lnTo>
                    <a:pt x="262382" y="422198"/>
                  </a:lnTo>
                  <a:lnTo>
                    <a:pt x="261658" y="408584"/>
                  </a:lnTo>
                  <a:lnTo>
                    <a:pt x="260896" y="401777"/>
                  </a:lnTo>
                  <a:lnTo>
                    <a:pt x="259791" y="394195"/>
                  </a:lnTo>
                  <a:lnTo>
                    <a:pt x="258330" y="385864"/>
                  </a:lnTo>
                  <a:lnTo>
                    <a:pt x="256336" y="375818"/>
                  </a:lnTo>
                  <a:lnTo>
                    <a:pt x="255460" y="368820"/>
                  </a:lnTo>
                  <a:lnTo>
                    <a:pt x="255892" y="360934"/>
                  </a:lnTo>
                  <a:lnTo>
                    <a:pt x="257810" y="357936"/>
                  </a:lnTo>
                  <a:lnTo>
                    <a:pt x="265315" y="353606"/>
                  </a:lnTo>
                  <a:lnTo>
                    <a:pt x="269544" y="353491"/>
                  </a:lnTo>
                  <a:lnTo>
                    <a:pt x="278574" y="357568"/>
                  </a:lnTo>
                  <a:lnTo>
                    <a:pt x="297675" y="398564"/>
                  </a:lnTo>
                  <a:lnTo>
                    <a:pt x="299135" y="409498"/>
                  </a:lnTo>
                  <a:lnTo>
                    <a:pt x="324878" y="394627"/>
                  </a:lnTo>
                  <a:lnTo>
                    <a:pt x="324891" y="388899"/>
                  </a:lnTo>
                  <a:close/>
                </a:path>
                <a:path w="542290" h="850900">
                  <a:moveTo>
                    <a:pt x="408292" y="439420"/>
                  </a:moveTo>
                  <a:lnTo>
                    <a:pt x="391883" y="410997"/>
                  </a:lnTo>
                  <a:lnTo>
                    <a:pt x="384200" y="417499"/>
                  </a:lnTo>
                  <a:lnTo>
                    <a:pt x="375780" y="423964"/>
                  </a:lnTo>
                  <a:lnTo>
                    <a:pt x="366598" y="430352"/>
                  </a:lnTo>
                  <a:lnTo>
                    <a:pt x="356679" y="436689"/>
                  </a:lnTo>
                  <a:lnTo>
                    <a:pt x="342277" y="411734"/>
                  </a:lnTo>
                  <a:lnTo>
                    <a:pt x="317334" y="426135"/>
                  </a:lnTo>
                  <a:lnTo>
                    <a:pt x="331736" y="451078"/>
                  </a:lnTo>
                  <a:lnTo>
                    <a:pt x="272491" y="485292"/>
                  </a:lnTo>
                  <a:lnTo>
                    <a:pt x="261670" y="492556"/>
                  </a:lnTo>
                  <a:lnTo>
                    <a:pt x="253111" y="500583"/>
                  </a:lnTo>
                  <a:lnTo>
                    <a:pt x="246799" y="509358"/>
                  </a:lnTo>
                  <a:lnTo>
                    <a:pt x="242735" y="518909"/>
                  </a:lnTo>
                  <a:lnTo>
                    <a:pt x="240982" y="529031"/>
                  </a:lnTo>
                  <a:lnTo>
                    <a:pt x="241642" y="539559"/>
                  </a:lnTo>
                  <a:lnTo>
                    <a:pt x="262547" y="578078"/>
                  </a:lnTo>
                  <a:lnTo>
                    <a:pt x="271233" y="584682"/>
                  </a:lnTo>
                  <a:lnTo>
                    <a:pt x="295643" y="570598"/>
                  </a:lnTo>
                  <a:lnTo>
                    <a:pt x="291236" y="566699"/>
                  </a:lnTo>
                  <a:lnTo>
                    <a:pt x="287731" y="563308"/>
                  </a:lnTo>
                  <a:lnTo>
                    <a:pt x="282473" y="557517"/>
                  </a:lnTo>
                  <a:lnTo>
                    <a:pt x="280187" y="554367"/>
                  </a:lnTo>
                  <a:lnTo>
                    <a:pt x="273583" y="542925"/>
                  </a:lnTo>
                  <a:lnTo>
                    <a:pt x="272364" y="535762"/>
                  </a:lnTo>
                  <a:lnTo>
                    <a:pt x="276783" y="523189"/>
                  </a:lnTo>
                  <a:lnTo>
                    <a:pt x="281470" y="518007"/>
                  </a:lnTo>
                  <a:lnTo>
                    <a:pt x="348145" y="479513"/>
                  </a:lnTo>
                  <a:lnTo>
                    <a:pt x="374459" y="525081"/>
                  </a:lnTo>
                  <a:lnTo>
                    <a:pt x="399402" y="510679"/>
                  </a:lnTo>
                  <a:lnTo>
                    <a:pt x="373087" y="465112"/>
                  </a:lnTo>
                  <a:lnTo>
                    <a:pt x="383590" y="458165"/>
                  </a:lnTo>
                  <a:lnTo>
                    <a:pt x="392963" y="451573"/>
                  </a:lnTo>
                  <a:lnTo>
                    <a:pt x="401205" y="445325"/>
                  </a:lnTo>
                  <a:lnTo>
                    <a:pt x="408292" y="439420"/>
                  </a:lnTo>
                  <a:close/>
                </a:path>
                <a:path w="542290" h="850900">
                  <a:moveTo>
                    <a:pt x="456755" y="621499"/>
                  </a:moveTo>
                  <a:lnTo>
                    <a:pt x="445033" y="584796"/>
                  </a:lnTo>
                  <a:lnTo>
                    <a:pt x="419646" y="554062"/>
                  </a:lnTo>
                  <a:lnTo>
                    <a:pt x="409308" y="546442"/>
                  </a:lnTo>
                  <a:lnTo>
                    <a:pt x="383286" y="561454"/>
                  </a:lnTo>
                  <a:lnTo>
                    <a:pt x="393458" y="568782"/>
                  </a:lnTo>
                  <a:lnTo>
                    <a:pt x="402348" y="576808"/>
                  </a:lnTo>
                  <a:lnTo>
                    <a:pt x="409943" y="585546"/>
                  </a:lnTo>
                  <a:lnTo>
                    <a:pt x="416242" y="594982"/>
                  </a:lnTo>
                  <a:lnTo>
                    <a:pt x="422656" y="610044"/>
                  </a:lnTo>
                  <a:lnTo>
                    <a:pt x="423341" y="623062"/>
                  </a:lnTo>
                  <a:lnTo>
                    <a:pt x="418274" y="634022"/>
                  </a:lnTo>
                  <a:lnTo>
                    <a:pt x="407479" y="642950"/>
                  </a:lnTo>
                  <a:lnTo>
                    <a:pt x="396494" y="649300"/>
                  </a:lnTo>
                  <a:lnTo>
                    <a:pt x="395236" y="639800"/>
                  </a:lnTo>
                  <a:lnTo>
                    <a:pt x="392887" y="630542"/>
                  </a:lnTo>
                  <a:lnTo>
                    <a:pt x="389470" y="621499"/>
                  </a:lnTo>
                  <a:lnTo>
                    <a:pt x="384975" y="612673"/>
                  </a:lnTo>
                  <a:lnTo>
                    <a:pt x="383997" y="611200"/>
                  </a:lnTo>
                  <a:lnTo>
                    <a:pt x="378091" y="602284"/>
                  </a:lnTo>
                  <a:lnTo>
                    <a:pt x="373824" y="597522"/>
                  </a:lnTo>
                  <a:lnTo>
                    <a:pt x="373824" y="656285"/>
                  </a:lnTo>
                  <a:lnTo>
                    <a:pt x="373481" y="661492"/>
                  </a:lnTo>
                  <a:lnTo>
                    <a:pt x="365302" y="663829"/>
                  </a:lnTo>
                  <a:lnTo>
                    <a:pt x="357162" y="663536"/>
                  </a:lnTo>
                  <a:lnTo>
                    <a:pt x="340893" y="657669"/>
                  </a:lnTo>
                  <a:lnTo>
                    <a:pt x="334619" y="652348"/>
                  </a:lnTo>
                  <a:lnTo>
                    <a:pt x="326567" y="638429"/>
                  </a:lnTo>
                  <a:lnTo>
                    <a:pt x="325132" y="632548"/>
                  </a:lnTo>
                  <a:lnTo>
                    <a:pt x="325932" y="627113"/>
                  </a:lnTo>
                  <a:lnTo>
                    <a:pt x="326707" y="621652"/>
                  </a:lnTo>
                  <a:lnTo>
                    <a:pt x="329590" y="617474"/>
                  </a:lnTo>
                  <a:lnTo>
                    <a:pt x="339801" y="611593"/>
                  </a:lnTo>
                  <a:lnTo>
                    <a:pt x="345109" y="611200"/>
                  </a:lnTo>
                  <a:lnTo>
                    <a:pt x="356019" y="615632"/>
                  </a:lnTo>
                  <a:lnTo>
                    <a:pt x="373265" y="650671"/>
                  </a:lnTo>
                  <a:lnTo>
                    <a:pt x="373824" y="656285"/>
                  </a:lnTo>
                  <a:lnTo>
                    <a:pt x="373824" y="597522"/>
                  </a:lnTo>
                  <a:lnTo>
                    <a:pt x="335356" y="580580"/>
                  </a:lnTo>
                  <a:lnTo>
                    <a:pt x="326237" y="582599"/>
                  </a:lnTo>
                  <a:lnTo>
                    <a:pt x="295490" y="615543"/>
                  </a:lnTo>
                  <a:lnTo>
                    <a:pt x="294525" y="624713"/>
                  </a:lnTo>
                  <a:lnTo>
                    <a:pt x="295313" y="633831"/>
                  </a:lnTo>
                  <a:lnTo>
                    <a:pt x="317017" y="668883"/>
                  </a:lnTo>
                  <a:lnTo>
                    <a:pt x="343103" y="679221"/>
                  </a:lnTo>
                  <a:lnTo>
                    <a:pt x="349732" y="679145"/>
                  </a:lnTo>
                  <a:lnTo>
                    <a:pt x="343281" y="684060"/>
                  </a:lnTo>
                  <a:lnTo>
                    <a:pt x="336638" y="689317"/>
                  </a:lnTo>
                  <a:lnTo>
                    <a:pt x="329869" y="694893"/>
                  </a:lnTo>
                  <a:lnTo>
                    <a:pt x="345503" y="721995"/>
                  </a:lnTo>
                  <a:lnTo>
                    <a:pt x="357098" y="712939"/>
                  </a:lnTo>
                  <a:lnTo>
                    <a:pt x="368211" y="704837"/>
                  </a:lnTo>
                  <a:lnTo>
                    <a:pt x="378853" y="697687"/>
                  </a:lnTo>
                  <a:lnTo>
                    <a:pt x="389001" y="691489"/>
                  </a:lnTo>
                  <a:lnTo>
                    <a:pt x="410400" y="679145"/>
                  </a:lnTo>
                  <a:lnTo>
                    <a:pt x="426834" y="669658"/>
                  </a:lnTo>
                  <a:lnTo>
                    <a:pt x="435305" y="663829"/>
                  </a:lnTo>
                  <a:lnTo>
                    <a:pt x="437781" y="662114"/>
                  </a:lnTo>
                  <a:lnTo>
                    <a:pt x="446265" y="653567"/>
                  </a:lnTo>
                  <a:lnTo>
                    <a:pt x="448945" y="649300"/>
                  </a:lnTo>
                  <a:lnTo>
                    <a:pt x="452272" y="644017"/>
                  </a:lnTo>
                  <a:lnTo>
                    <a:pt x="455803" y="633463"/>
                  </a:lnTo>
                  <a:lnTo>
                    <a:pt x="456742" y="623062"/>
                  </a:lnTo>
                  <a:lnTo>
                    <a:pt x="456755" y="621499"/>
                  </a:lnTo>
                  <a:close/>
                </a:path>
                <a:path w="542290" h="850900">
                  <a:moveTo>
                    <a:pt x="521982" y="600417"/>
                  </a:moveTo>
                  <a:lnTo>
                    <a:pt x="511619" y="582485"/>
                  </a:lnTo>
                  <a:lnTo>
                    <a:pt x="509905" y="579513"/>
                  </a:lnTo>
                  <a:lnTo>
                    <a:pt x="506171" y="581660"/>
                  </a:lnTo>
                  <a:lnTo>
                    <a:pt x="491109" y="559130"/>
                  </a:lnTo>
                  <a:lnTo>
                    <a:pt x="490537" y="555663"/>
                  </a:lnTo>
                  <a:lnTo>
                    <a:pt x="459879" y="527773"/>
                  </a:lnTo>
                  <a:lnTo>
                    <a:pt x="453123" y="528612"/>
                  </a:lnTo>
                  <a:lnTo>
                    <a:pt x="446024" y="530860"/>
                  </a:lnTo>
                  <a:lnTo>
                    <a:pt x="438556" y="534555"/>
                  </a:lnTo>
                  <a:lnTo>
                    <a:pt x="450926" y="556006"/>
                  </a:lnTo>
                  <a:lnTo>
                    <a:pt x="454152" y="554151"/>
                  </a:lnTo>
                  <a:lnTo>
                    <a:pt x="456831" y="553427"/>
                  </a:lnTo>
                  <a:lnTo>
                    <a:pt x="469442" y="581672"/>
                  </a:lnTo>
                  <a:lnTo>
                    <a:pt x="471309" y="588200"/>
                  </a:lnTo>
                  <a:lnTo>
                    <a:pt x="479158" y="601789"/>
                  </a:lnTo>
                  <a:lnTo>
                    <a:pt x="485648" y="606513"/>
                  </a:lnTo>
                  <a:lnTo>
                    <a:pt x="493839" y="607720"/>
                  </a:lnTo>
                  <a:lnTo>
                    <a:pt x="500227" y="607961"/>
                  </a:lnTo>
                  <a:lnTo>
                    <a:pt x="507034" y="606818"/>
                  </a:lnTo>
                  <a:lnTo>
                    <a:pt x="514299" y="604304"/>
                  </a:lnTo>
                  <a:lnTo>
                    <a:pt x="521982" y="600417"/>
                  </a:lnTo>
                  <a:close/>
                </a:path>
                <a:path w="542290" h="850900">
                  <a:moveTo>
                    <a:pt x="542124" y="773087"/>
                  </a:moveTo>
                  <a:lnTo>
                    <a:pt x="532193" y="735749"/>
                  </a:lnTo>
                  <a:lnTo>
                    <a:pt x="529069" y="731037"/>
                  </a:lnTo>
                  <a:lnTo>
                    <a:pt x="526592" y="727290"/>
                  </a:lnTo>
                  <a:lnTo>
                    <a:pt x="520166" y="719886"/>
                  </a:lnTo>
                  <a:lnTo>
                    <a:pt x="512927" y="713549"/>
                  </a:lnTo>
                  <a:lnTo>
                    <a:pt x="512457" y="713244"/>
                  </a:lnTo>
                  <a:lnTo>
                    <a:pt x="512457" y="765505"/>
                  </a:lnTo>
                  <a:lnTo>
                    <a:pt x="512076" y="773569"/>
                  </a:lnTo>
                  <a:lnTo>
                    <a:pt x="483895" y="809383"/>
                  </a:lnTo>
                  <a:lnTo>
                    <a:pt x="455701" y="818426"/>
                  </a:lnTo>
                  <a:lnTo>
                    <a:pt x="446824" y="817918"/>
                  </a:lnTo>
                  <a:lnTo>
                    <a:pt x="417220" y="792530"/>
                  </a:lnTo>
                  <a:lnTo>
                    <a:pt x="415632" y="784707"/>
                  </a:lnTo>
                  <a:lnTo>
                    <a:pt x="415861" y="776693"/>
                  </a:lnTo>
                  <a:lnTo>
                    <a:pt x="443966" y="740219"/>
                  </a:lnTo>
                  <a:lnTo>
                    <a:pt x="472554" y="731037"/>
                  </a:lnTo>
                  <a:lnTo>
                    <a:pt x="481380" y="731647"/>
                  </a:lnTo>
                  <a:lnTo>
                    <a:pt x="510882" y="757555"/>
                  </a:lnTo>
                  <a:lnTo>
                    <a:pt x="512457" y="765505"/>
                  </a:lnTo>
                  <a:lnTo>
                    <a:pt x="512457" y="713244"/>
                  </a:lnTo>
                  <a:lnTo>
                    <a:pt x="467499" y="699262"/>
                  </a:lnTo>
                  <a:lnTo>
                    <a:pt x="457314" y="700214"/>
                  </a:lnTo>
                  <a:lnTo>
                    <a:pt x="417893" y="717346"/>
                  </a:lnTo>
                  <a:lnTo>
                    <a:pt x="392036" y="748969"/>
                  </a:lnTo>
                  <a:lnTo>
                    <a:pt x="385826" y="776986"/>
                  </a:lnTo>
                  <a:lnTo>
                    <a:pt x="386372" y="786612"/>
                  </a:lnTo>
                  <a:lnTo>
                    <a:pt x="401586" y="822820"/>
                  </a:lnTo>
                  <a:lnTo>
                    <a:pt x="432358" y="845781"/>
                  </a:lnTo>
                  <a:lnTo>
                    <a:pt x="461111" y="850404"/>
                  </a:lnTo>
                  <a:lnTo>
                    <a:pt x="471220" y="849426"/>
                  </a:lnTo>
                  <a:lnTo>
                    <a:pt x="510006" y="832586"/>
                  </a:lnTo>
                  <a:lnTo>
                    <a:pt x="535813" y="801230"/>
                  </a:lnTo>
                  <a:lnTo>
                    <a:pt x="541324" y="782764"/>
                  </a:lnTo>
                  <a:lnTo>
                    <a:pt x="542124" y="7730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5885180" y="6752917"/>
              <a:ext cx="2969895" cy="612775"/>
            </a:xfrm>
            <a:custGeom>
              <a:avLst/>
              <a:gdLst/>
              <a:ahLst/>
              <a:cxnLst/>
              <a:rect l="l" t="t" r="r" b="b"/>
              <a:pathLst>
                <a:path w="2969894" h="612775">
                  <a:moveTo>
                    <a:pt x="2615989" y="612498"/>
                  </a:moveTo>
                  <a:lnTo>
                    <a:pt x="0" y="612498"/>
                  </a:lnTo>
                  <a:lnTo>
                    <a:pt x="353622" y="0"/>
                  </a:lnTo>
                  <a:lnTo>
                    <a:pt x="2969613" y="0"/>
                  </a:lnTo>
                  <a:lnTo>
                    <a:pt x="2615989" y="612498"/>
                  </a:lnTo>
                  <a:close/>
                </a:path>
              </a:pathLst>
            </a:custGeom>
            <a:solidFill>
              <a:srgbClr val="EC6F1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6603206" y="6940492"/>
              <a:ext cx="196215" cy="222885"/>
            </a:xfrm>
            <a:custGeom>
              <a:avLst/>
              <a:gdLst/>
              <a:ahLst/>
              <a:cxnLst/>
              <a:rect l="l" t="t" r="r" b="b"/>
              <a:pathLst>
                <a:path w="196215" h="222884">
                  <a:moveTo>
                    <a:pt x="124460" y="190804"/>
                  </a:moveTo>
                  <a:lnTo>
                    <a:pt x="33439" y="190804"/>
                  </a:lnTo>
                  <a:lnTo>
                    <a:pt x="33439" y="20624"/>
                  </a:lnTo>
                  <a:lnTo>
                    <a:pt x="0" y="20624"/>
                  </a:lnTo>
                  <a:lnTo>
                    <a:pt x="0" y="190804"/>
                  </a:lnTo>
                  <a:lnTo>
                    <a:pt x="0" y="222554"/>
                  </a:lnTo>
                  <a:lnTo>
                    <a:pt x="124460" y="222554"/>
                  </a:lnTo>
                  <a:lnTo>
                    <a:pt x="124460" y="190804"/>
                  </a:lnTo>
                  <a:close/>
                </a:path>
                <a:path w="196215" h="222884">
                  <a:moveTo>
                    <a:pt x="191643" y="69951"/>
                  </a:moveTo>
                  <a:lnTo>
                    <a:pt x="158826" y="69951"/>
                  </a:lnTo>
                  <a:lnTo>
                    <a:pt x="158826" y="222275"/>
                  </a:lnTo>
                  <a:lnTo>
                    <a:pt x="191643" y="222275"/>
                  </a:lnTo>
                  <a:lnTo>
                    <a:pt x="191643" y="69951"/>
                  </a:lnTo>
                  <a:close/>
                </a:path>
                <a:path w="196215" h="222884">
                  <a:moveTo>
                    <a:pt x="195986" y="14338"/>
                  </a:moveTo>
                  <a:lnTo>
                    <a:pt x="194005" y="9550"/>
                  </a:lnTo>
                  <a:lnTo>
                    <a:pt x="186169" y="1905"/>
                  </a:lnTo>
                  <a:lnTo>
                    <a:pt x="181216" y="0"/>
                  </a:lnTo>
                  <a:lnTo>
                    <a:pt x="169240" y="0"/>
                  </a:lnTo>
                  <a:lnTo>
                    <a:pt x="164338" y="1905"/>
                  </a:lnTo>
                  <a:lnTo>
                    <a:pt x="156705" y="9550"/>
                  </a:lnTo>
                  <a:lnTo>
                    <a:pt x="154813" y="14338"/>
                  </a:lnTo>
                  <a:lnTo>
                    <a:pt x="154813" y="25895"/>
                  </a:lnTo>
                  <a:lnTo>
                    <a:pt x="156705" y="30695"/>
                  </a:lnTo>
                  <a:lnTo>
                    <a:pt x="164338" y="38341"/>
                  </a:lnTo>
                  <a:lnTo>
                    <a:pt x="169240" y="40233"/>
                  </a:lnTo>
                  <a:lnTo>
                    <a:pt x="181216" y="40233"/>
                  </a:lnTo>
                  <a:lnTo>
                    <a:pt x="186169" y="38341"/>
                  </a:lnTo>
                  <a:lnTo>
                    <a:pt x="194005" y="30695"/>
                  </a:lnTo>
                  <a:lnTo>
                    <a:pt x="195986" y="25895"/>
                  </a:lnTo>
                  <a:lnTo>
                    <a:pt x="195986" y="14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29528" y="6933673"/>
              <a:ext cx="145514" cy="2315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6623" y="7007964"/>
              <a:ext cx="134352" cy="15727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71312" y="7007964"/>
              <a:ext cx="239025" cy="15727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6226" y="7007964"/>
              <a:ext cx="139331" cy="15480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62002" y="7007977"/>
              <a:ext cx="131280" cy="1572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20224" y="7007964"/>
              <a:ext cx="119505" cy="220745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11058531" y="6244506"/>
            <a:ext cx="846372" cy="323839"/>
            <a:chOff x="18235632" y="10297653"/>
            <a:chExt cx="1395730" cy="534035"/>
          </a:xfrm>
        </p:grpSpPr>
        <p:sp>
          <p:nvSpPr>
            <p:cNvPr id="96" name="object 96"/>
            <p:cNvSpPr/>
            <p:nvPr/>
          </p:nvSpPr>
          <p:spPr>
            <a:xfrm>
              <a:off x="18235632" y="10297653"/>
              <a:ext cx="650240" cy="534035"/>
            </a:xfrm>
            <a:custGeom>
              <a:avLst/>
              <a:gdLst/>
              <a:ahLst/>
              <a:cxnLst/>
              <a:rect l="l" t="t" r="r" b="b"/>
              <a:pathLst>
                <a:path w="650240" h="534034">
                  <a:moveTo>
                    <a:pt x="357696" y="533854"/>
                  </a:moveTo>
                  <a:lnTo>
                    <a:pt x="0" y="55607"/>
                  </a:lnTo>
                  <a:lnTo>
                    <a:pt x="10647" y="46919"/>
                  </a:lnTo>
                  <a:lnTo>
                    <a:pt x="41370" y="27803"/>
                  </a:lnTo>
                  <a:lnTo>
                    <a:pt x="90333" y="8688"/>
                  </a:lnTo>
                  <a:lnTo>
                    <a:pt x="155705" y="0"/>
                  </a:lnTo>
                  <a:lnTo>
                    <a:pt x="199905" y="5589"/>
                  </a:lnTo>
                  <a:lnTo>
                    <a:pt x="241205" y="20763"/>
                  </a:lnTo>
                  <a:lnTo>
                    <a:pt x="280063" y="43130"/>
                  </a:lnTo>
                  <a:lnTo>
                    <a:pt x="316938" y="70298"/>
                  </a:lnTo>
                  <a:lnTo>
                    <a:pt x="352288" y="99875"/>
                  </a:lnTo>
                  <a:lnTo>
                    <a:pt x="386572" y="129469"/>
                  </a:lnTo>
                  <a:lnTo>
                    <a:pt x="420371" y="156784"/>
                  </a:lnTo>
                  <a:lnTo>
                    <a:pt x="454021" y="179287"/>
                  </a:lnTo>
                  <a:lnTo>
                    <a:pt x="487987" y="194563"/>
                  </a:lnTo>
                  <a:lnTo>
                    <a:pt x="522733" y="200192"/>
                  </a:lnTo>
                  <a:lnTo>
                    <a:pt x="579047" y="191734"/>
                  </a:lnTo>
                  <a:lnTo>
                    <a:pt x="618620" y="173128"/>
                  </a:lnTo>
                  <a:lnTo>
                    <a:pt x="641979" y="154522"/>
                  </a:lnTo>
                  <a:lnTo>
                    <a:pt x="649648" y="146065"/>
                  </a:lnTo>
                  <a:lnTo>
                    <a:pt x="357696" y="533854"/>
                  </a:lnTo>
                  <a:close/>
                </a:path>
              </a:pathLst>
            </a:custGeom>
            <a:solidFill>
              <a:srgbClr val="007D7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18622205" y="10319896"/>
              <a:ext cx="336550" cy="178435"/>
            </a:xfrm>
            <a:custGeom>
              <a:avLst/>
              <a:gdLst/>
              <a:ahLst/>
              <a:cxnLst/>
              <a:rect l="l" t="t" r="r" b="b"/>
              <a:pathLst>
                <a:path w="336550" h="178434">
                  <a:moveTo>
                    <a:pt x="136160" y="177948"/>
                  </a:moveTo>
                  <a:lnTo>
                    <a:pt x="101416" y="172319"/>
                  </a:lnTo>
                  <a:lnTo>
                    <a:pt x="67450" y="157044"/>
                  </a:lnTo>
                  <a:lnTo>
                    <a:pt x="33800" y="134541"/>
                  </a:lnTo>
                  <a:lnTo>
                    <a:pt x="0" y="107226"/>
                  </a:lnTo>
                  <a:lnTo>
                    <a:pt x="52524" y="92945"/>
                  </a:lnTo>
                  <a:lnTo>
                    <a:pt x="97876" y="71314"/>
                  </a:lnTo>
                  <a:lnTo>
                    <a:pt x="138603" y="46768"/>
                  </a:lnTo>
                  <a:lnTo>
                    <a:pt x="177252" y="23743"/>
                  </a:lnTo>
                  <a:lnTo>
                    <a:pt x="216369" y="6675"/>
                  </a:lnTo>
                  <a:lnTo>
                    <a:pt x="258501" y="0"/>
                  </a:lnTo>
                  <a:lnTo>
                    <a:pt x="289435" y="4324"/>
                  </a:lnTo>
                  <a:lnTo>
                    <a:pt x="314111" y="13838"/>
                  </a:lnTo>
                  <a:lnTo>
                    <a:pt x="330445" y="23353"/>
                  </a:lnTo>
                  <a:lnTo>
                    <a:pt x="336352" y="27677"/>
                  </a:lnTo>
                  <a:lnTo>
                    <a:pt x="263075" y="123821"/>
                  </a:lnTo>
                  <a:lnTo>
                    <a:pt x="255406" y="132279"/>
                  </a:lnTo>
                  <a:lnTo>
                    <a:pt x="232048" y="150885"/>
                  </a:lnTo>
                  <a:lnTo>
                    <a:pt x="192475" y="169491"/>
                  </a:lnTo>
                  <a:lnTo>
                    <a:pt x="136160" y="177948"/>
                  </a:lnTo>
                  <a:close/>
                </a:path>
              </a:pathLst>
            </a:custGeom>
            <a:solidFill>
              <a:srgbClr val="ECB01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18955742" y="10569238"/>
              <a:ext cx="521970" cy="186690"/>
            </a:xfrm>
            <a:custGeom>
              <a:avLst/>
              <a:gdLst/>
              <a:ahLst/>
              <a:cxnLst/>
              <a:rect l="l" t="t" r="r" b="b"/>
              <a:pathLst>
                <a:path w="521969" h="186690">
                  <a:moveTo>
                    <a:pt x="179743" y="0"/>
                  </a:moveTo>
                  <a:lnTo>
                    <a:pt x="144056" y="0"/>
                  </a:lnTo>
                  <a:lnTo>
                    <a:pt x="94970" y="132524"/>
                  </a:lnTo>
                  <a:lnTo>
                    <a:pt x="93357" y="137350"/>
                  </a:lnTo>
                  <a:lnTo>
                    <a:pt x="92824" y="137350"/>
                  </a:lnTo>
                  <a:lnTo>
                    <a:pt x="72224" y="85775"/>
                  </a:lnTo>
                  <a:lnTo>
                    <a:pt x="54114" y="40690"/>
                  </a:lnTo>
                  <a:lnTo>
                    <a:pt x="37553" y="0"/>
                  </a:lnTo>
                  <a:lnTo>
                    <a:pt x="0" y="0"/>
                  </a:lnTo>
                  <a:lnTo>
                    <a:pt x="65989" y="161226"/>
                  </a:lnTo>
                  <a:lnTo>
                    <a:pt x="105422" y="186182"/>
                  </a:lnTo>
                  <a:lnTo>
                    <a:pt x="124917" y="137350"/>
                  </a:lnTo>
                  <a:lnTo>
                    <a:pt x="179743" y="0"/>
                  </a:lnTo>
                  <a:close/>
                </a:path>
                <a:path w="521969" h="186690">
                  <a:moveTo>
                    <a:pt x="521360" y="154292"/>
                  </a:moveTo>
                  <a:lnTo>
                    <a:pt x="439648" y="154292"/>
                  </a:lnTo>
                  <a:lnTo>
                    <a:pt x="439648" y="622"/>
                  </a:lnTo>
                  <a:lnTo>
                    <a:pt x="406120" y="622"/>
                  </a:lnTo>
                  <a:lnTo>
                    <a:pt x="406120" y="154292"/>
                  </a:lnTo>
                  <a:lnTo>
                    <a:pt x="406120" y="183502"/>
                  </a:lnTo>
                  <a:lnTo>
                    <a:pt x="521360" y="183502"/>
                  </a:lnTo>
                  <a:lnTo>
                    <a:pt x="521360" y="154292"/>
                  </a:lnTo>
                  <a:close/>
                </a:path>
              </a:pathLst>
            </a:custGeom>
            <a:solidFill>
              <a:srgbClr val="73757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16003" y="10569226"/>
              <a:ext cx="115150" cy="18349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9141859" y="10569226"/>
              <a:ext cx="180975" cy="183515"/>
            </a:xfrm>
            <a:custGeom>
              <a:avLst/>
              <a:gdLst/>
              <a:ahLst/>
              <a:cxnLst/>
              <a:rect l="l" t="t" r="r" b="b"/>
              <a:pathLst>
                <a:path w="180975" h="183515">
                  <a:moveTo>
                    <a:pt x="35842" y="183496"/>
                  </a:moveTo>
                  <a:lnTo>
                    <a:pt x="0" y="183496"/>
                  </a:lnTo>
                  <a:lnTo>
                    <a:pt x="75924" y="0"/>
                  </a:lnTo>
                  <a:lnTo>
                    <a:pt x="107847" y="0"/>
                  </a:lnTo>
                  <a:lnTo>
                    <a:pt x="125661" y="44800"/>
                  </a:lnTo>
                  <a:lnTo>
                    <a:pt x="90139" y="44800"/>
                  </a:lnTo>
                  <a:lnTo>
                    <a:pt x="89868" y="45874"/>
                  </a:lnTo>
                  <a:lnTo>
                    <a:pt x="65992" y="107846"/>
                  </a:lnTo>
                  <a:lnTo>
                    <a:pt x="150731" y="107846"/>
                  </a:lnTo>
                  <a:lnTo>
                    <a:pt x="162251" y="136815"/>
                  </a:lnTo>
                  <a:lnTo>
                    <a:pt x="54189" y="136815"/>
                  </a:lnTo>
                  <a:lnTo>
                    <a:pt x="35842" y="183496"/>
                  </a:lnTo>
                  <a:close/>
                </a:path>
                <a:path w="180975" h="183515">
                  <a:moveTo>
                    <a:pt x="150731" y="107846"/>
                  </a:moveTo>
                  <a:lnTo>
                    <a:pt x="114014" y="107846"/>
                  </a:lnTo>
                  <a:lnTo>
                    <a:pt x="90139" y="44800"/>
                  </a:lnTo>
                  <a:lnTo>
                    <a:pt x="125661" y="44800"/>
                  </a:lnTo>
                  <a:lnTo>
                    <a:pt x="150731" y="107846"/>
                  </a:lnTo>
                  <a:close/>
                </a:path>
                <a:path w="180975" h="183515">
                  <a:moveTo>
                    <a:pt x="180813" y="183496"/>
                  </a:moveTo>
                  <a:lnTo>
                    <a:pt x="143258" y="183496"/>
                  </a:lnTo>
                  <a:lnTo>
                    <a:pt x="125015" y="136815"/>
                  </a:lnTo>
                  <a:lnTo>
                    <a:pt x="162251" y="136815"/>
                  </a:lnTo>
                  <a:lnTo>
                    <a:pt x="180813" y="183496"/>
                  </a:lnTo>
                  <a:close/>
                </a:path>
              </a:pathLst>
            </a:custGeom>
            <a:solidFill>
              <a:srgbClr val="73757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" name="object 44">
            <a:extLst>
              <a:ext uri="{FF2B5EF4-FFF2-40B4-BE49-F238E27FC236}">
                <a16:creationId xmlns:a16="http://schemas.microsoft.com/office/drawing/2014/main" id="{53810597-7924-1CA2-BA25-6DAA11020738}"/>
              </a:ext>
            </a:extLst>
          </p:cNvPr>
          <p:cNvSpPr txBox="1"/>
          <p:nvPr/>
        </p:nvSpPr>
        <p:spPr>
          <a:xfrm>
            <a:off x="277612" y="3027100"/>
            <a:ext cx="2567225" cy="127119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lnSpc>
                <a:spcPts val="4124"/>
              </a:lnSpc>
              <a:spcBef>
                <a:spcPts val="61"/>
              </a:spcBef>
            </a:pPr>
            <a:r>
              <a:rPr lang="pt-BR" sz="3547" kern="0" dirty="0">
                <a:solidFill>
                  <a:srgbClr val="FFFFFF"/>
                </a:solidFill>
                <a:latin typeface="Vale Sans"/>
                <a:cs typeface="Vale Sans"/>
              </a:rPr>
              <a:t>Tech VPS</a:t>
            </a:r>
            <a:endParaRPr sz="3547" kern="0" dirty="0">
              <a:solidFill>
                <a:sysClr val="windowText" lastClr="000000"/>
              </a:solidFill>
              <a:latin typeface="Vale Sans"/>
              <a:cs typeface="Vale Sans"/>
            </a:endParaRPr>
          </a:p>
          <a:p>
            <a:pPr marL="7701" marR="3081" defTabSz="554492">
              <a:lnSpc>
                <a:spcPct val="76500"/>
              </a:lnSpc>
              <a:spcBef>
                <a:spcPts val="1219"/>
              </a:spcBef>
            </a:pPr>
            <a:r>
              <a:rPr lang="pt-BR" sz="4791" b="1" kern="0" spc="-6" dirty="0">
                <a:solidFill>
                  <a:srgbClr val="007D79"/>
                </a:solidFill>
                <a:latin typeface="Vale Sans"/>
                <a:cs typeface="Vale Sans"/>
              </a:rPr>
              <a:t>Kaizens</a:t>
            </a:r>
            <a:endParaRPr sz="4791" kern="0" dirty="0">
              <a:solidFill>
                <a:sysClr val="windowText" lastClr="000000"/>
              </a:solidFill>
              <a:latin typeface="Vale Sans"/>
              <a:cs typeface="Vale Sans"/>
            </a:endParaRPr>
          </a:p>
        </p:txBody>
      </p:sp>
      <p:pic>
        <p:nvPicPr>
          <p:cNvPr id="73" name="Imagem 7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8FAC81B3-12C6-BD3C-9B69-F98C87078A7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859"/>
          <a:stretch/>
        </p:blipFill>
        <p:spPr>
          <a:xfrm>
            <a:off x="4001373" y="-741781"/>
            <a:ext cx="4086782" cy="5548416"/>
          </a:xfrm>
          <a:prstGeom prst="rect">
            <a:avLst/>
          </a:prstGeom>
        </p:spPr>
      </p:pic>
      <p:pic>
        <p:nvPicPr>
          <p:cNvPr id="74" name="Imagem 7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20F9873-00F6-259B-35E8-D786EDD85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27"/>
          <a:stretch/>
        </p:blipFill>
        <p:spPr>
          <a:xfrm>
            <a:off x="5308859" y="-784779"/>
            <a:ext cx="4102610" cy="5456735"/>
          </a:xfrm>
          <a:prstGeom prst="rect">
            <a:avLst/>
          </a:prstGeom>
        </p:spPr>
      </p:pic>
      <p:pic>
        <p:nvPicPr>
          <p:cNvPr id="75" name="Imagem 74" descr="Uma imagem contendo Ícone&#10;&#10;Descrição gerada automaticamente">
            <a:extLst>
              <a:ext uri="{FF2B5EF4-FFF2-40B4-BE49-F238E27FC236}">
                <a16:creationId xmlns:a16="http://schemas.microsoft.com/office/drawing/2014/main" id="{505546C7-2482-3D16-FF85-DDE7FF40E0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0"/>
          <a:stretch/>
        </p:blipFill>
        <p:spPr>
          <a:xfrm flipH="1">
            <a:off x="2158802" y="-351000"/>
            <a:ext cx="3893613" cy="5144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095833B-E0CD-4E55-1DB9-4E6D0CC9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6750"/>
              </p:ext>
            </p:extLst>
          </p:nvPr>
        </p:nvGraphicFramePr>
        <p:xfrm>
          <a:off x="6402584" y="1521028"/>
          <a:ext cx="56053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616">
                  <a:extLst>
                    <a:ext uri="{9D8B030D-6E8A-4147-A177-3AD203B41FA5}">
                      <a16:colId xmlns:a16="http://schemas.microsoft.com/office/drawing/2014/main" val="2985668923"/>
                    </a:ext>
                  </a:extLst>
                </a:gridCol>
                <a:gridCol w="4692769">
                  <a:extLst>
                    <a:ext uri="{9D8B030D-6E8A-4147-A177-3AD203B41FA5}">
                      <a16:colId xmlns:a16="http://schemas.microsoft.com/office/drawing/2014/main" val="3132193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Área: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EDB111"/>
                          </a:solidFill>
                        </a:rPr>
                        <a:t>Preparação e Dosagem de 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714941"/>
                  </a:ext>
                </a:extLst>
              </a:tr>
              <a:tr h="311857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>
                        <a:solidFill>
                          <a:srgbClr val="EDB11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917670"/>
                  </a:ext>
                </a:extLst>
              </a:tr>
              <a:tr h="311857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>
                        <a:solidFill>
                          <a:srgbClr val="EDB11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9775870"/>
                  </a:ext>
                </a:extLst>
              </a:tr>
              <a:tr h="311857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25290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8D35B1A5-4087-5A8D-FCD6-E98D09A55464}"/>
              </a:ext>
            </a:extLst>
          </p:cNvPr>
          <p:cNvSpPr/>
          <p:nvPr/>
        </p:nvSpPr>
        <p:spPr>
          <a:xfrm>
            <a:off x="512567" y="104565"/>
            <a:ext cx="11493619" cy="828136"/>
          </a:xfrm>
          <a:prstGeom prst="rect">
            <a:avLst/>
          </a:prstGeom>
          <a:solidFill>
            <a:srgbClr val="EDB111"/>
          </a:solidFill>
          <a:ln>
            <a:solidFill>
              <a:srgbClr val="EDB11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solidFill>
                <a:schemeClr val="bg1"/>
              </a:solidFill>
            </a:endParaRPr>
          </a:p>
          <a:p>
            <a:pPr algn="ctr"/>
            <a:r>
              <a:rPr lang="pt-BR" i="1" dirty="0">
                <a:solidFill>
                  <a:schemeClr val="bg1"/>
                </a:solidFill>
              </a:rPr>
              <a:t>Ajuste de PH das BQ-2022-31, BQ-2022-32, BQ-2022-66 e BQ-2022-69.</a:t>
            </a:r>
          </a:p>
          <a:p>
            <a:pPr algn="ctr"/>
            <a:endParaRPr lang="pt-BR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4897F22-2011-9D9C-59DA-CA87128C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99509"/>
              </p:ext>
            </p:extLst>
          </p:nvPr>
        </p:nvGraphicFramePr>
        <p:xfrm>
          <a:off x="6402584" y="3087247"/>
          <a:ext cx="5603602" cy="3798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231">
                  <a:extLst>
                    <a:ext uri="{9D8B030D-6E8A-4147-A177-3AD203B41FA5}">
                      <a16:colId xmlns:a16="http://schemas.microsoft.com/office/drawing/2014/main" val="2985668923"/>
                    </a:ext>
                  </a:extLst>
                </a:gridCol>
                <a:gridCol w="4070371">
                  <a:extLst>
                    <a:ext uri="{9D8B030D-6E8A-4147-A177-3AD203B41FA5}">
                      <a16:colId xmlns:a16="http://schemas.microsoft.com/office/drawing/2014/main" val="3132193604"/>
                    </a:ext>
                  </a:extLst>
                </a:gridCol>
              </a:tblGrid>
              <a:tr h="872902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Objetivo:</a:t>
                      </a:r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rgbClr val="EDB111"/>
                          </a:solidFill>
                        </a:rPr>
                        <a:t>Evitar perdas na recuperação metalúrgica com pH baixo.</a:t>
                      </a:r>
                      <a:endParaRPr lang="pt-BR" dirty="0">
                        <a:solidFill>
                          <a:srgbClr val="EDB11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358568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>
                        <a:solidFill>
                          <a:srgbClr val="EDB11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024546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59970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44261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46160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79217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824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64801"/>
                  </a:ext>
                </a:extLst>
              </a:tr>
              <a:tr h="349161">
                <a:tc gridSpan="2"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13854"/>
                  </a:ext>
                </a:extLst>
              </a:tr>
            </a:tbl>
          </a:graphicData>
        </a:graphic>
      </p:graphicFrame>
      <p:pic>
        <p:nvPicPr>
          <p:cNvPr id="7" name="Gráfico 6" descr="Na mosca com preenchimento sólido">
            <a:extLst>
              <a:ext uri="{FF2B5EF4-FFF2-40B4-BE49-F238E27FC236}">
                <a16:creationId xmlns:a16="http://schemas.microsoft.com/office/drawing/2014/main" id="{45F97437-CF0D-2D18-44CA-9CC41F604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608" y="3100971"/>
            <a:ext cx="365760" cy="365760"/>
          </a:xfrm>
          <a:prstGeom prst="rect">
            <a:avLst/>
          </a:prstGeom>
        </p:spPr>
      </p:pic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32707DA3-627A-A76C-FE27-A5EF291D1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4140"/>
              </p:ext>
            </p:extLst>
          </p:nvPr>
        </p:nvGraphicFramePr>
        <p:xfrm>
          <a:off x="301365" y="1029360"/>
          <a:ext cx="601806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970">
                  <a:extLst>
                    <a:ext uri="{9D8B030D-6E8A-4147-A177-3AD203B41FA5}">
                      <a16:colId xmlns:a16="http://schemas.microsoft.com/office/drawing/2014/main" val="2985668923"/>
                    </a:ext>
                  </a:extLst>
                </a:gridCol>
                <a:gridCol w="4283097">
                  <a:extLst>
                    <a:ext uri="{9D8B030D-6E8A-4147-A177-3AD203B41FA5}">
                      <a16:colId xmlns:a16="http://schemas.microsoft.com/office/drawing/2014/main" val="635332918"/>
                    </a:ext>
                  </a:extLst>
                </a:gridCol>
              </a:tblGrid>
              <a:tr h="273607">
                <a:tc>
                  <a:txBody>
                    <a:bodyPr/>
                    <a:lstStyle/>
                    <a:p>
                      <a:pPr algn="l"/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EDB11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714941"/>
                  </a:ext>
                </a:extLst>
              </a:tr>
            </a:tbl>
          </a:graphicData>
        </a:graphic>
      </p:graphicFrame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0BDCF0EB-957E-1056-BFC6-FEE68150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80351"/>
              </p:ext>
            </p:extLst>
          </p:nvPr>
        </p:nvGraphicFramePr>
        <p:xfrm>
          <a:off x="6402584" y="1033799"/>
          <a:ext cx="560538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995">
                  <a:extLst>
                    <a:ext uri="{9D8B030D-6E8A-4147-A177-3AD203B41FA5}">
                      <a16:colId xmlns:a16="http://schemas.microsoft.com/office/drawing/2014/main" val="2985668923"/>
                    </a:ext>
                  </a:extLst>
                </a:gridCol>
                <a:gridCol w="3989391">
                  <a:extLst>
                    <a:ext uri="{9D8B030D-6E8A-4147-A177-3AD203B41FA5}">
                      <a16:colId xmlns:a16="http://schemas.microsoft.com/office/drawing/2014/main" val="635332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Final: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rgbClr val="EDB111"/>
                          </a:solidFill>
                        </a:rPr>
                        <a:t>26/04/2024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714941"/>
                  </a:ext>
                </a:extLst>
              </a:tr>
            </a:tbl>
          </a:graphicData>
        </a:graphic>
      </p:graphicFrame>
      <p:pic>
        <p:nvPicPr>
          <p:cNvPr id="23" name="Imagem 22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33F4293-BE7D-DD3B-F063-4FC8DC4A9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959" y="5085730"/>
            <a:ext cx="1048227" cy="104822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2906BB16-C846-6559-B950-B99E51809E9B}"/>
              </a:ext>
            </a:extLst>
          </p:cNvPr>
          <p:cNvGrpSpPr/>
          <p:nvPr/>
        </p:nvGrpSpPr>
        <p:grpSpPr>
          <a:xfrm>
            <a:off x="-58635" y="-9144"/>
            <a:ext cx="360390" cy="6867144"/>
            <a:chOff x="-58635" y="-9144"/>
            <a:chExt cx="360390" cy="6867144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521B11E3-2444-804C-4912-B8C664B4A3FE}"/>
                </a:ext>
              </a:extLst>
            </p:cNvPr>
            <p:cNvSpPr/>
            <p:nvPr/>
          </p:nvSpPr>
          <p:spPr>
            <a:xfrm>
              <a:off x="-58245" y="4361688"/>
              <a:ext cx="360000" cy="2496312"/>
            </a:xfrm>
            <a:prstGeom prst="rect">
              <a:avLst/>
            </a:prstGeom>
            <a:solidFill>
              <a:srgbClr val="007D7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Rectangle">
              <a:extLst>
                <a:ext uri="{FF2B5EF4-FFF2-40B4-BE49-F238E27FC236}">
                  <a16:creationId xmlns:a16="http://schemas.microsoft.com/office/drawing/2014/main" id="{FA2CCA50-4767-2706-5863-8B129B714BC1}"/>
                </a:ext>
              </a:extLst>
            </p:cNvPr>
            <p:cNvSpPr/>
            <p:nvPr/>
          </p:nvSpPr>
          <p:spPr>
            <a:xfrm>
              <a:off x="-58635" y="-9144"/>
              <a:ext cx="360000" cy="2487168"/>
            </a:xfrm>
            <a:prstGeom prst="rect">
              <a:avLst/>
            </a:prstGeom>
            <a:solidFill>
              <a:srgbClr val="EDB11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75F0C15E-94BB-A296-8B5D-F9A78B0511A6}"/>
                </a:ext>
              </a:extLst>
            </p:cNvPr>
            <p:cNvSpPr/>
            <p:nvPr/>
          </p:nvSpPr>
          <p:spPr>
            <a:xfrm>
              <a:off x="-58246" y="2139696"/>
              <a:ext cx="360000" cy="2231136"/>
            </a:xfrm>
            <a:prstGeom prst="rect">
              <a:avLst/>
            </a:prstGeom>
            <a:solidFill>
              <a:srgbClr val="BF2F5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2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a 12">
            <a:extLst>
              <a:ext uri="{FF2B5EF4-FFF2-40B4-BE49-F238E27FC236}">
                <a16:creationId xmlns:a16="http://schemas.microsoft.com/office/drawing/2014/main" id="{129DBE6B-B0FE-2AAD-EF53-F64AFD4F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42680"/>
              </p:ext>
            </p:extLst>
          </p:nvPr>
        </p:nvGraphicFramePr>
        <p:xfrm>
          <a:off x="6314536" y="120774"/>
          <a:ext cx="5416658" cy="662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58">
                  <a:extLst>
                    <a:ext uri="{9D8B030D-6E8A-4147-A177-3AD203B41FA5}">
                      <a16:colId xmlns:a16="http://schemas.microsoft.com/office/drawing/2014/main" val="1651187800"/>
                    </a:ext>
                  </a:extLst>
                </a:gridCol>
              </a:tblGrid>
              <a:tr h="3265616">
                <a:tc>
                  <a:txBody>
                    <a:bodyPr/>
                    <a:lstStyle/>
                    <a:p>
                      <a:pPr algn="ctr"/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8463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24709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32943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74991"/>
                  </a:ext>
                </a:extLst>
              </a:tr>
              <a:tr h="1534011">
                <a:tc>
                  <a:txBody>
                    <a:bodyPr/>
                    <a:lstStyle/>
                    <a:p>
                      <a:pPr algn="ctr"/>
                      <a:endParaRPr lang="pt-BR" sz="1400" i="1" dirty="0"/>
                    </a:p>
                    <a:p>
                      <a:pPr algn="ctr"/>
                      <a:endParaRPr lang="pt-BR" sz="1400" i="1" dirty="0"/>
                    </a:p>
                    <a:p>
                      <a:pPr algn="ctr"/>
                      <a:endParaRPr lang="pt-BR" sz="1400" i="1" dirty="0"/>
                    </a:p>
                    <a:p>
                      <a:pPr algn="ctr"/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80128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21682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12267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48432"/>
                  </a:ext>
                </a:extLst>
              </a:tr>
            </a:tbl>
          </a:graphicData>
        </a:graphic>
      </p:graphicFrame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78D648-AAB0-AB99-AA84-45244520F0B0}"/>
              </a:ext>
            </a:extLst>
          </p:cNvPr>
          <p:cNvSpPr/>
          <p:nvPr/>
        </p:nvSpPr>
        <p:spPr>
          <a:xfrm rot="16200000" flipH="1">
            <a:off x="-2639498" y="3221075"/>
            <a:ext cx="6632665" cy="432055"/>
          </a:xfrm>
          <a:prstGeom prst="roundRect">
            <a:avLst/>
          </a:prstGeom>
          <a:solidFill>
            <a:srgbClr val="E3722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ale Sans" panose="020B0503020204030204" pitchFamily="34" charset="0"/>
              </a:rPr>
              <a:t>ANTES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994E0F63-1636-3D28-106A-4410A974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57277"/>
              </p:ext>
            </p:extLst>
          </p:nvPr>
        </p:nvGraphicFramePr>
        <p:xfrm>
          <a:off x="917599" y="120770"/>
          <a:ext cx="5310922" cy="659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922">
                  <a:extLst>
                    <a:ext uri="{9D8B030D-6E8A-4147-A177-3AD203B41FA5}">
                      <a16:colId xmlns:a16="http://schemas.microsoft.com/office/drawing/2014/main" val="1651187800"/>
                    </a:ext>
                  </a:extLst>
                </a:gridCol>
              </a:tblGrid>
              <a:tr h="3826293">
                <a:tc>
                  <a:txBody>
                    <a:bodyPr/>
                    <a:lstStyle/>
                    <a:p>
                      <a:pPr algn="ctr"/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8463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24709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32943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74991"/>
                  </a:ext>
                </a:extLst>
              </a:tr>
              <a:tr h="826441">
                <a:tc>
                  <a:txBody>
                    <a:bodyPr/>
                    <a:lstStyle/>
                    <a:p>
                      <a:pPr algn="ctr"/>
                      <a:endParaRPr lang="pt-BR" sz="1400" i="1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80128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21682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12267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48432"/>
                  </a:ext>
                </a:extLst>
              </a:tr>
            </a:tbl>
          </a:graphicData>
        </a:graphic>
      </p:graphicFrame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BD25207-D571-06DD-9EC9-8C2D90B6FC14}"/>
              </a:ext>
            </a:extLst>
          </p:cNvPr>
          <p:cNvSpPr/>
          <p:nvPr/>
        </p:nvSpPr>
        <p:spPr>
          <a:xfrm rot="16200000" flipH="1">
            <a:off x="8595960" y="3186532"/>
            <a:ext cx="6632664" cy="419933"/>
          </a:xfrm>
          <a:prstGeom prst="roundRect">
            <a:avLst/>
          </a:prstGeom>
          <a:solidFill>
            <a:srgbClr val="007E7A"/>
          </a:solidFill>
          <a:ln>
            <a:solidFill>
              <a:srgbClr val="007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Vale Sans" panose="020B0503020204030204" pitchFamily="34" charset="0"/>
              </a:rPr>
              <a:t>DEPOIS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ale Sans" panose="020B050302020403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F0E199-D742-7576-EC80-40B54E6ECB1C}"/>
              </a:ext>
            </a:extLst>
          </p:cNvPr>
          <p:cNvGrpSpPr/>
          <p:nvPr/>
        </p:nvGrpSpPr>
        <p:grpSpPr>
          <a:xfrm>
            <a:off x="-58635" y="-9144"/>
            <a:ext cx="360390" cy="6867144"/>
            <a:chOff x="-58635" y="-9144"/>
            <a:chExt cx="360390" cy="6867144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443885F1-8596-23A1-8488-79A3F0A65639}"/>
                </a:ext>
              </a:extLst>
            </p:cNvPr>
            <p:cNvSpPr/>
            <p:nvPr/>
          </p:nvSpPr>
          <p:spPr>
            <a:xfrm>
              <a:off x="-58245" y="4361688"/>
              <a:ext cx="360000" cy="2496312"/>
            </a:xfrm>
            <a:prstGeom prst="rect">
              <a:avLst/>
            </a:prstGeom>
            <a:solidFill>
              <a:srgbClr val="007D7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B39EEBFB-5CE7-6C9E-495C-109C19BDDEB1}"/>
                </a:ext>
              </a:extLst>
            </p:cNvPr>
            <p:cNvSpPr/>
            <p:nvPr/>
          </p:nvSpPr>
          <p:spPr>
            <a:xfrm>
              <a:off x="-58635" y="-9144"/>
              <a:ext cx="360000" cy="2487168"/>
            </a:xfrm>
            <a:prstGeom prst="rect">
              <a:avLst/>
            </a:prstGeom>
            <a:solidFill>
              <a:srgbClr val="EDB11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BDD38097-087A-D421-D12A-5BB9718CB766}"/>
                </a:ext>
              </a:extLst>
            </p:cNvPr>
            <p:cNvSpPr/>
            <p:nvPr/>
          </p:nvSpPr>
          <p:spPr>
            <a:xfrm>
              <a:off x="-58246" y="2139696"/>
              <a:ext cx="360000" cy="2231136"/>
            </a:xfrm>
            <a:prstGeom prst="rect">
              <a:avLst/>
            </a:prstGeom>
            <a:solidFill>
              <a:srgbClr val="BF2F5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9C0094-6835-083A-851A-7931B3381EB8}"/>
              </a:ext>
            </a:extLst>
          </p:cNvPr>
          <p:cNvSpPr txBox="1"/>
          <p:nvPr/>
        </p:nvSpPr>
        <p:spPr>
          <a:xfrm>
            <a:off x="917598" y="4353025"/>
            <a:ext cx="5310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Antes o controle de rotação das bombas era em manual, o operador  da sala de controle calculava a média dos dois instrumentos de PH da Flotação e alterava o </a:t>
            </a:r>
            <a:r>
              <a:rPr lang="pt-BR" dirty="0" err="1"/>
              <a:t>setpoint</a:t>
            </a:r>
            <a:r>
              <a:rPr lang="pt-BR" dirty="0"/>
              <a:t> de rotação das bombas. </a:t>
            </a:r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1FEE48A-27DA-8591-FABD-7A796FCB0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" b="12888"/>
          <a:stretch/>
        </p:blipFill>
        <p:spPr>
          <a:xfrm>
            <a:off x="971491" y="963636"/>
            <a:ext cx="5203137" cy="1919670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E61CDC8-53FC-154B-305E-D8962A9E0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25" b="20260"/>
          <a:stretch/>
        </p:blipFill>
        <p:spPr>
          <a:xfrm>
            <a:off x="6395825" y="380876"/>
            <a:ext cx="5195750" cy="351764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AD1C845-124B-0587-EE09-16EB745E70C4}"/>
              </a:ext>
            </a:extLst>
          </p:cNvPr>
          <p:cNvSpPr/>
          <p:nvPr/>
        </p:nvSpPr>
        <p:spPr>
          <a:xfrm>
            <a:off x="10622280" y="963636"/>
            <a:ext cx="969295" cy="438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FB51B2C-2E70-9F65-AB68-86BAB103E2D0}"/>
              </a:ext>
            </a:extLst>
          </p:cNvPr>
          <p:cNvSpPr/>
          <p:nvPr/>
        </p:nvSpPr>
        <p:spPr>
          <a:xfrm>
            <a:off x="6395825" y="380876"/>
            <a:ext cx="969295" cy="381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B0ED0D-4278-F504-06E9-4758E4BCBA7D}"/>
              </a:ext>
            </a:extLst>
          </p:cNvPr>
          <p:cNvSpPr txBox="1"/>
          <p:nvPr/>
        </p:nvSpPr>
        <p:spPr>
          <a:xfrm>
            <a:off x="6395824" y="4353025"/>
            <a:ext cx="519574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Foi implementado uma lógica que faz automaticamente a média dos instrumentos de PH e altera a rotação das bombas. Disponibilizado um controle PID para realizar essas alterações de forma linear, sem desperdícios de reagente.</a:t>
            </a:r>
          </a:p>
        </p:txBody>
      </p:sp>
    </p:spTree>
    <p:extLst>
      <p:ext uri="{BB962C8B-B14F-4D97-AF65-F5344CB8AC3E}">
        <p14:creationId xmlns:p14="http://schemas.microsoft.com/office/powerpoint/2010/main" val="37939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9D9612-3834-2907-3754-858F36F2DCC0}"/>
              </a:ext>
            </a:extLst>
          </p:cNvPr>
          <p:cNvSpPr/>
          <p:nvPr/>
        </p:nvSpPr>
        <p:spPr>
          <a:xfrm>
            <a:off x="512567" y="104565"/>
            <a:ext cx="11633536" cy="828136"/>
          </a:xfrm>
          <a:prstGeom prst="rect">
            <a:avLst/>
          </a:prstGeom>
          <a:solidFill>
            <a:srgbClr val="EDB111"/>
          </a:solidFill>
          <a:ln>
            <a:solidFill>
              <a:srgbClr val="EDB11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solidFill>
                  <a:schemeClr val="bg1"/>
                </a:solidFill>
              </a:rPr>
              <a:t>Resultado</a:t>
            </a:r>
          </a:p>
        </p:txBody>
      </p:sp>
      <p:pic>
        <p:nvPicPr>
          <p:cNvPr id="17" name="Gráfico 16" descr="Apresentação com gráfico de pizza estrutura de tópicos">
            <a:extLst>
              <a:ext uri="{FF2B5EF4-FFF2-40B4-BE49-F238E27FC236}">
                <a16:creationId xmlns:a16="http://schemas.microsoft.com/office/drawing/2014/main" id="{CC7400BA-733F-9D0A-524B-8955D2A2A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344" y="61433"/>
            <a:ext cx="914400" cy="91440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979FD2A-C3F8-A8AC-3CA7-0998F7FE9CA0}"/>
              </a:ext>
            </a:extLst>
          </p:cNvPr>
          <p:cNvGrpSpPr/>
          <p:nvPr/>
        </p:nvGrpSpPr>
        <p:grpSpPr>
          <a:xfrm>
            <a:off x="-58635" y="-9144"/>
            <a:ext cx="360390" cy="6867144"/>
            <a:chOff x="-58635" y="-9144"/>
            <a:chExt cx="360390" cy="6867144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CFA5474A-4A15-99B1-8D03-ED95717BFAF1}"/>
                </a:ext>
              </a:extLst>
            </p:cNvPr>
            <p:cNvSpPr/>
            <p:nvPr/>
          </p:nvSpPr>
          <p:spPr>
            <a:xfrm>
              <a:off x="-58245" y="4361688"/>
              <a:ext cx="360000" cy="2496312"/>
            </a:xfrm>
            <a:prstGeom prst="rect">
              <a:avLst/>
            </a:prstGeom>
            <a:solidFill>
              <a:srgbClr val="007D7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91CA556E-C1E6-68FF-54AC-E05317026406}"/>
                </a:ext>
              </a:extLst>
            </p:cNvPr>
            <p:cNvSpPr/>
            <p:nvPr/>
          </p:nvSpPr>
          <p:spPr>
            <a:xfrm>
              <a:off x="-58635" y="-9144"/>
              <a:ext cx="360000" cy="2487168"/>
            </a:xfrm>
            <a:prstGeom prst="rect">
              <a:avLst/>
            </a:prstGeom>
            <a:solidFill>
              <a:srgbClr val="EDB11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042CCBBF-6C1E-4A88-9504-6BAD6433E3A6}"/>
                </a:ext>
              </a:extLst>
            </p:cNvPr>
            <p:cNvSpPr/>
            <p:nvPr/>
          </p:nvSpPr>
          <p:spPr>
            <a:xfrm>
              <a:off x="-58246" y="2139696"/>
              <a:ext cx="360000" cy="2231136"/>
            </a:xfrm>
            <a:prstGeom prst="rect">
              <a:avLst/>
            </a:prstGeom>
            <a:solidFill>
              <a:srgbClr val="BF2F5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4A90E32-AA34-6F01-3F24-E69073A1991A}"/>
              </a:ext>
            </a:extLst>
          </p:cNvPr>
          <p:cNvGrpSpPr/>
          <p:nvPr/>
        </p:nvGrpSpPr>
        <p:grpSpPr>
          <a:xfrm>
            <a:off x="457068" y="1060704"/>
            <a:ext cx="11689035" cy="2651760"/>
            <a:chOff x="457068" y="1060703"/>
            <a:chExt cx="11689035" cy="283532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3A31FFF-9C49-12AF-4A80-BBF690303FFF}"/>
                </a:ext>
              </a:extLst>
            </p:cNvPr>
            <p:cNvSpPr/>
            <p:nvPr/>
          </p:nvSpPr>
          <p:spPr>
            <a:xfrm>
              <a:off x="461280" y="1060703"/>
              <a:ext cx="11684823" cy="2835321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F231049-E4D1-D6A1-293E-AC8EB0C5C99C}"/>
                </a:ext>
              </a:extLst>
            </p:cNvPr>
            <p:cNvSpPr/>
            <p:nvPr/>
          </p:nvSpPr>
          <p:spPr>
            <a:xfrm>
              <a:off x="461281" y="1060703"/>
              <a:ext cx="11681952" cy="329185"/>
            </a:xfrm>
            <a:prstGeom prst="rect">
              <a:avLst/>
            </a:prstGeom>
            <a:solidFill>
              <a:srgbClr val="EDB111"/>
            </a:solidFill>
            <a:ln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Dimensões de Resultados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AE1874A-3517-F508-3406-1688A71F443A}"/>
                </a:ext>
              </a:extLst>
            </p:cNvPr>
            <p:cNvSpPr/>
            <p:nvPr/>
          </p:nvSpPr>
          <p:spPr>
            <a:xfrm>
              <a:off x="457068" y="1381231"/>
              <a:ext cx="11681952" cy="329185"/>
            </a:xfrm>
            <a:prstGeom prst="rect">
              <a:avLst/>
            </a:prstGeom>
            <a:noFill/>
            <a:ln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Dimensões de Resultados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BB995EC-15D6-B4D3-2538-25CA4E39F67E}"/>
                </a:ext>
              </a:extLst>
            </p:cNvPr>
            <p:cNvSpPr txBox="1"/>
            <p:nvPr/>
          </p:nvSpPr>
          <p:spPr>
            <a:xfrm>
              <a:off x="1011935" y="1398038"/>
              <a:ext cx="1469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SSMAC+Riscos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1B39C63-079A-DA6F-E513-627490B779C6}"/>
                </a:ext>
              </a:extLst>
            </p:cNvPr>
            <p:cNvSpPr txBox="1"/>
            <p:nvPr/>
          </p:nvSpPr>
          <p:spPr>
            <a:xfrm>
              <a:off x="2813226" y="1397952"/>
              <a:ext cx="960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Pessoas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C705BF4-3FFE-FC71-0232-7EFBF73F8C04}"/>
                </a:ext>
              </a:extLst>
            </p:cNvPr>
            <p:cNvSpPr txBox="1"/>
            <p:nvPr/>
          </p:nvSpPr>
          <p:spPr>
            <a:xfrm>
              <a:off x="4244676" y="1394050"/>
              <a:ext cx="1150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Qualidade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C2A5362-6C16-C991-401E-E33CF84547F0}"/>
                </a:ext>
              </a:extLst>
            </p:cNvPr>
            <p:cNvSpPr txBox="1"/>
            <p:nvPr/>
          </p:nvSpPr>
          <p:spPr>
            <a:xfrm>
              <a:off x="5811328" y="1382084"/>
              <a:ext cx="147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Produtividade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70DBCBB-EE70-FE81-CF00-27FE2C98969A}"/>
                </a:ext>
              </a:extLst>
            </p:cNvPr>
            <p:cNvSpPr txBox="1"/>
            <p:nvPr/>
          </p:nvSpPr>
          <p:spPr>
            <a:xfrm>
              <a:off x="7708459" y="1379168"/>
              <a:ext cx="147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Custos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0804A2F-4B2E-F650-B78D-62C283F403BC}"/>
                </a:ext>
              </a:extLst>
            </p:cNvPr>
            <p:cNvSpPr txBox="1"/>
            <p:nvPr/>
          </p:nvSpPr>
          <p:spPr>
            <a:xfrm>
              <a:off x="9123658" y="1393721"/>
              <a:ext cx="29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Controle Avançado de Processos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E6C3A58-06D2-F034-91B0-392CDFD30911}"/>
                </a:ext>
              </a:extLst>
            </p:cNvPr>
            <p:cNvSpPr/>
            <p:nvPr/>
          </p:nvSpPr>
          <p:spPr>
            <a:xfrm>
              <a:off x="749808" y="1481328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6734816-FBAA-9A04-7AF9-87702F8AC8A2}"/>
                </a:ext>
              </a:extLst>
            </p:cNvPr>
            <p:cNvSpPr/>
            <p:nvPr/>
          </p:nvSpPr>
          <p:spPr>
            <a:xfrm>
              <a:off x="2577543" y="1477243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607BF2A-4B62-3F81-1E21-39F522180E39}"/>
                </a:ext>
              </a:extLst>
            </p:cNvPr>
            <p:cNvSpPr/>
            <p:nvPr/>
          </p:nvSpPr>
          <p:spPr>
            <a:xfrm>
              <a:off x="5574230" y="1477243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79B2ABD-6421-F542-360C-E0FB7C88719F}"/>
                </a:ext>
              </a:extLst>
            </p:cNvPr>
            <p:cNvSpPr/>
            <p:nvPr/>
          </p:nvSpPr>
          <p:spPr>
            <a:xfrm>
              <a:off x="7466979" y="1476130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0669AB1-9CE5-A7EC-B7AC-72638CB52DA9}"/>
                </a:ext>
              </a:extLst>
            </p:cNvPr>
            <p:cNvSpPr/>
            <p:nvPr/>
          </p:nvSpPr>
          <p:spPr>
            <a:xfrm>
              <a:off x="8865672" y="1486858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64489FC-0CCA-29DB-DAA1-BD2AC460B3C7}"/>
              </a:ext>
            </a:extLst>
          </p:cNvPr>
          <p:cNvGrpSpPr/>
          <p:nvPr/>
        </p:nvGrpSpPr>
        <p:grpSpPr>
          <a:xfrm>
            <a:off x="449985" y="3770601"/>
            <a:ext cx="11689035" cy="2653200"/>
            <a:chOff x="457068" y="1060703"/>
            <a:chExt cx="11689035" cy="2835321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5E09549-2498-FB78-2684-73E2D42BF604}"/>
                </a:ext>
              </a:extLst>
            </p:cNvPr>
            <p:cNvSpPr/>
            <p:nvPr/>
          </p:nvSpPr>
          <p:spPr>
            <a:xfrm>
              <a:off x="461280" y="1060703"/>
              <a:ext cx="11684823" cy="2835321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2C99990-4FE9-AE2F-3456-4AFEB815D582}"/>
                </a:ext>
              </a:extLst>
            </p:cNvPr>
            <p:cNvSpPr/>
            <p:nvPr/>
          </p:nvSpPr>
          <p:spPr>
            <a:xfrm>
              <a:off x="461281" y="1060703"/>
              <a:ext cx="11681952" cy="329185"/>
            </a:xfrm>
            <a:prstGeom prst="rect">
              <a:avLst/>
            </a:prstGeom>
            <a:solidFill>
              <a:srgbClr val="EDB111"/>
            </a:solidFill>
            <a:ln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Desperdícios Reduzidos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DA3BD17-CFA8-64AF-3E7A-DDD488AF13B0}"/>
                </a:ext>
              </a:extLst>
            </p:cNvPr>
            <p:cNvSpPr/>
            <p:nvPr/>
          </p:nvSpPr>
          <p:spPr>
            <a:xfrm>
              <a:off x="457068" y="1381231"/>
              <a:ext cx="11681952" cy="329185"/>
            </a:xfrm>
            <a:prstGeom prst="rect">
              <a:avLst/>
            </a:prstGeom>
            <a:noFill/>
            <a:ln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Dimensões de </a:t>
              </a:r>
              <a:r>
                <a:rPr lang="pt-BR" sz="1800" b="1" dirty="0" err="1"/>
                <a:t>Resuxltados</a:t>
              </a:r>
              <a:endParaRPr lang="pt-BR" sz="1800" b="1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52F49AA-CF62-584E-1DA4-C5ED53755656}"/>
                </a:ext>
              </a:extLst>
            </p:cNvPr>
            <p:cNvSpPr txBox="1"/>
            <p:nvPr/>
          </p:nvSpPr>
          <p:spPr>
            <a:xfrm>
              <a:off x="874776" y="1398038"/>
              <a:ext cx="2184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SzPct val="130000"/>
              </a:pPr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Defeito/ Retrabalho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8C2E4652-DB98-AAD4-5898-0EA1E081CAFC}"/>
                </a:ext>
              </a:extLst>
            </p:cNvPr>
            <p:cNvSpPr txBox="1"/>
            <p:nvPr/>
          </p:nvSpPr>
          <p:spPr>
            <a:xfrm>
              <a:off x="3060114" y="1397952"/>
              <a:ext cx="822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Espera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93A7B24-B557-4F07-72CD-2BE68C877A93}"/>
                </a:ext>
              </a:extLst>
            </p:cNvPr>
            <p:cNvSpPr txBox="1"/>
            <p:nvPr/>
          </p:nvSpPr>
          <p:spPr>
            <a:xfrm>
              <a:off x="4116660" y="1394050"/>
              <a:ext cx="866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Estoque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0757C20-170B-F2C4-EA62-44713178C27B}"/>
                </a:ext>
              </a:extLst>
            </p:cNvPr>
            <p:cNvSpPr txBox="1"/>
            <p:nvPr/>
          </p:nvSpPr>
          <p:spPr>
            <a:xfrm>
              <a:off x="5262688" y="1382084"/>
              <a:ext cx="147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Movimentação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F24FE79-A390-8920-51DE-66C017485C60}"/>
                </a:ext>
              </a:extLst>
            </p:cNvPr>
            <p:cNvSpPr txBox="1"/>
            <p:nvPr/>
          </p:nvSpPr>
          <p:spPr>
            <a:xfrm>
              <a:off x="7004370" y="1379168"/>
              <a:ext cx="1771923" cy="3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Processo Excessivo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6CD4BDA-8681-6354-1311-FA460CF4AAB7}"/>
                </a:ext>
              </a:extLst>
            </p:cNvPr>
            <p:cNvSpPr txBox="1"/>
            <p:nvPr/>
          </p:nvSpPr>
          <p:spPr>
            <a:xfrm>
              <a:off x="9041362" y="1393721"/>
              <a:ext cx="1516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Superprodução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CF84775-F77D-2365-C329-0C76F4F7127A}"/>
                </a:ext>
              </a:extLst>
            </p:cNvPr>
            <p:cNvSpPr/>
            <p:nvPr/>
          </p:nvSpPr>
          <p:spPr>
            <a:xfrm>
              <a:off x="2828905" y="1486301"/>
              <a:ext cx="223938" cy="188863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E652265B-0F19-62BD-7049-1097DF39D886}"/>
                </a:ext>
              </a:extLst>
            </p:cNvPr>
            <p:cNvSpPr/>
            <p:nvPr/>
          </p:nvSpPr>
          <p:spPr>
            <a:xfrm>
              <a:off x="3890128" y="1477243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2F92D905-6106-7CE2-5441-A7AAE8285F2F}"/>
                </a:ext>
              </a:extLst>
            </p:cNvPr>
            <p:cNvSpPr/>
            <p:nvPr/>
          </p:nvSpPr>
          <p:spPr>
            <a:xfrm>
              <a:off x="5026468" y="1478249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E7D0C2B-67BC-CF5C-163D-8DF0FF41CB3E}"/>
                </a:ext>
              </a:extLst>
            </p:cNvPr>
            <p:cNvSpPr/>
            <p:nvPr/>
          </p:nvSpPr>
          <p:spPr>
            <a:xfrm>
              <a:off x="6762891" y="1476130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6457406-9C36-A254-4A20-F3B858314A15}"/>
                </a:ext>
              </a:extLst>
            </p:cNvPr>
            <p:cNvSpPr/>
            <p:nvPr/>
          </p:nvSpPr>
          <p:spPr>
            <a:xfrm>
              <a:off x="8783376" y="1486858"/>
              <a:ext cx="251054" cy="155448"/>
            </a:xfrm>
            <a:prstGeom prst="rect">
              <a:avLst/>
            </a:prstGeom>
            <a:noFill/>
            <a:ln w="19050">
              <a:solidFill>
                <a:srgbClr val="EDB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203550C-D61D-4B59-ECDD-F5560E1BA7E9}"/>
              </a:ext>
            </a:extLst>
          </p:cNvPr>
          <p:cNvSpPr txBox="1"/>
          <p:nvPr/>
        </p:nvSpPr>
        <p:spPr>
          <a:xfrm>
            <a:off x="10897863" y="4063210"/>
            <a:ext cx="12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Transporte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17AE282F-C25B-712E-DF0B-F2A20A5A7C3B}"/>
              </a:ext>
            </a:extLst>
          </p:cNvPr>
          <p:cNvSpPr/>
          <p:nvPr/>
        </p:nvSpPr>
        <p:spPr>
          <a:xfrm>
            <a:off x="10639877" y="4165491"/>
            <a:ext cx="251054" cy="155448"/>
          </a:xfrm>
          <a:prstGeom prst="rect">
            <a:avLst/>
          </a:prstGeom>
          <a:noFill/>
          <a:ln w="19050">
            <a:solidFill>
              <a:srgbClr val="EDB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80B74173-9468-C4E4-99A7-B76CA2EF16E5}"/>
              </a:ext>
            </a:extLst>
          </p:cNvPr>
          <p:cNvSpPr/>
          <p:nvPr/>
        </p:nvSpPr>
        <p:spPr>
          <a:xfrm>
            <a:off x="457068" y="6488527"/>
            <a:ext cx="5638401" cy="308040"/>
          </a:xfrm>
          <a:prstGeom prst="rect">
            <a:avLst/>
          </a:prstGeom>
          <a:solidFill>
            <a:srgbClr val="EDB111"/>
          </a:solidFill>
          <a:ln>
            <a:solidFill>
              <a:srgbClr val="EDB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0323B15-518C-2CE4-82A0-3873DAE27D1E}"/>
              </a:ext>
            </a:extLst>
          </p:cNvPr>
          <p:cNvSpPr txBox="1"/>
          <p:nvPr/>
        </p:nvSpPr>
        <p:spPr>
          <a:xfrm>
            <a:off x="2100101" y="6486200"/>
            <a:ext cx="8229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Novo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574D989-A329-DC24-4676-B984AC3B15B3}"/>
              </a:ext>
            </a:extLst>
          </p:cNvPr>
          <p:cNvSpPr/>
          <p:nvPr/>
        </p:nvSpPr>
        <p:spPr>
          <a:xfrm>
            <a:off x="1803857" y="6578278"/>
            <a:ext cx="251054" cy="1454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19D56E9-A331-F669-BE2D-F2E85362ED28}"/>
              </a:ext>
            </a:extLst>
          </p:cNvPr>
          <p:cNvSpPr txBox="1"/>
          <p:nvPr/>
        </p:nvSpPr>
        <p:spPr>
          <a:xfrm>
            <a:off x="3301042" y="6486200"/>
            <a:ext cx="11612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Replicação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DB5128EF-1101-1BA6-D090-5F05DE2E57FB}"/>
              </a:ext>
            </a:extLst>
          </p:cNvPr>
          <p:cNvSpPr/>
          <p:nvPr/>
        </p:nvSpPr>
        <p:spPr>
          <a:xfrm>
            <a:off x="3004798" y="6578278"/>
            <a:ext cx="251054" cy="1454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72966CB-EE4D-B0A5-3B13-73B17AFCDA04}"/>
              </a:ext>
            </a:extLst>
          </p:cNvPr>
          <p:cNvSpPr/>
          <p:nvPr/>
        </p:nvSpPr>
        <p:spPr>
          <a:xfrm>
            <a:off x="6227065" y="6486200"/>
            <a:ext cx="5919038" cy="308040"/>
          </a:xfrm>
          <a:prstGeom prst="rect">
            <a:avLst/>
          </a:prstGeom>
          <a:solidFill>
            <a:srgbClr val="EDB111"/>
          </a:solidFill>
          <a:ln>
            <a:solidFill>
              <a:srgbClr val="EDB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8C1FACA-6967-93C2-D0D4-E47D18395ACB}"/>
              </a:ext>
            </a:extLst>
          </p:cNvPr>
          <p:cNvSpPr txBox="1"/>
          <p:nvPr/>
        </p:nvSpPr>
        <p:spPr>
          <a:xfrm>
            <a:off x="6755808" y="6481732"/>
            <a:ext cx="54361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Gerenciamento da mudança: 2431, CHG00144428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45D846-5033-47A3-78D9-7A648F1957B7}"/>
              </a:ext>
            </a:extLst>
          </p:cNvPr>
          <p:cNvSpPr txBox="1"/>
          <p:nvPr/>
        </p:nvSpPr>
        <p:spPr>
          <a:xfrm>
            <a:off x="507154" y="4594303"/>
            <a:ext cx="116247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1A24C8-E75C-7E9B-2124-67ACAC88470A}"/>
              </a:ext>
            </a:extLst>
          </p:cNvPr>
          <p:cNvSpPr/>
          <p:nvPr/>
        </p:nvSpPr>
        <p:spPr>
          <a:xfrm>
            <a:off x="566823" y="4151869"/>
            <a:ext cx="251054" cy="145384"/>
          </a:xfrm>
          <a:prstGeom prst="rect">
            <a:avLst/>
          </a:prstGeom>
          <a:noFill/>
          <a:ln w="19050">
            <a:solidFill>
              <a:srgbClr val="EDB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154070-7C38-DBBE-E37E-0F9C66C6F881}"/>
              </a:ext>
            </a:extLst>
          </p:cNvPr>
          <p:cNvSpPr txBox="1"/>
          <p:nvPr/>
        </p:nvSpPr>
        <p:spPr>
          <a:xfrm>
            <a:off x="867692" y="1889759"/>
            <a:ext cx="1020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Menor variabilidade dos valores de pH na Usina e ganho na recuperação Metalúrgica.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Agilidade na tomada de decisão operacional.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9F7BB6-E08E-57CE-93DC-EFCB39A63ECB}"/>
              </a:ext>
            </a:extLst>
          </p:cNvPr>
          <p:cNvSpPr txBox="1"/>
          <p:nvPr/>
        </p:nvSpPr>
        <p:spPr>
          <a:xfrm>
            <a:off x="1011935" y="4694373"/>
            <a:ext cx="102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Variação no </a:t>
            </a:r>
            <a:r>
              <a:rPr lang="pt-BR" sz="1800" b="1"/>
              <a:t>PH causando </a:t>
            </a:r>
            <a:r>
              <a:rPr lang="pt-BR" sz="1800" b="1" dirty="0"/>
              <a:t>perca na recuperação.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27A974-413C-E064-F8D8-E60A960833CC}"/>
              </a:ext>
            </a:extLst>
          </p:cNvPr>
          <p:cNvSpPr/>
          <p:nvPr/>
        </p:nvSpPr>
        <p:spPr>
          <a:xfrm>
            <a:off x="3997266" y="1458299"/>
            <a:ext cx="251054" cy="145384"/>
          </a:xfrm>
          <a:prstGeom prst="rect">
            <a:avLst/>
          </a:prstGeom>
          <a:noFill/>
          <a:ln w="19050">
            <a:solidFill>
              <a:srgbClr val="EDB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886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424EC2A85E3D418AF40FF52547B0FA" ma:contentTypeVersion="12" ma:contentTypeDescription="Crie um novo documento." ma:contentTypeScope="" ma:versionID="f3e63e6e9218d47f4645036cddcd2e57">
  <xsd:schema xmlns:xsd="http://www.w3.org/2001/XMLSchema" xmlns:xs="http://www.w3.org/2001/XMLSchema" xmlns:p="http://schemas.microsoft.com/office/2006/metadata/properties" xmlns:ns1="http://schemas.microsoft.com/sharepoint/v3" xmlns:ns2="4da3aa4c-6424-44d7-8a05-9a86290dcb53" xmlns:ns3="76c0bc73-b33f-4d61-8e33-8cb61486326f" targetNamespace="http://schemas.microsoft.com/office/2006/metadata/properties" ma:root="true" ma:fieldsID="a28454ab384b9dac019d7a641e8ede65" ns1:_="" ns2:_="" ns3:_="">
    <xsd:import namespace="http://schemas.microsoft.com/sharepoint/v3"/>
    <xsd:import namespace="4da3aa4c-6424-44d7-8a05-9a86290dcb53"/>
    <xsd:import namespace="76c0bc73-b33f-4d61-8e33-8cb61486326f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3aa4c-6424-44d7-8a05-9a86290dc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0bc73-b33f-4d61-8e33-8cb6148632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AC9452-7ABE-4F64-810C-30BF516014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B0843-75C6-43A5-BC2A-7EB6975D322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BF52B3A-2908-4878-8807-C92CCB398F0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4da3aa4c-6424-44d7-8a05-9a86290dcb53"/>
    <ds:schemaRef ds:uri="76c0bc73-b33f-4d61-8e33-8cb61486326f"/>
  </ds:schemaRefs>
</ds:datastoreItem>
</file>

<file path=docMetadata/LabelInfo.xml><?xml version="1.0" encoding="utf-8"?>
<clbl:labelList xmlns:clbl="http://schemas.microsoft.com/office/2020/mipLabelMetadata">
  <clbl:label id="{340ed6a7-0f03-43d9-901d-02d4a7e408aa}" enabled="1" method="Privileged" siteId="{7893571b-6c2c-4cef-b4da-7d4b266a062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56361</TotalTime>
  <Words>265</Words>
  <Application>Microsoft Office PowerPoint</Application>
  <PresentationFormat>Widescreen</PresentationFormat>
  <Paragraphs>61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1_Office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TEMP</dc:creator>
  <cp:lastModifiedBy>Edson Melo</cp:lastModifiedBy>
  <cp:revision>585</cp:revision>
  <dcterms:created xsi:type="dcterms:W3CDTF">2013-11-01T17:51:37Z</dcterms:created>
  <dcterms:modified xsi:type="dcterms:W3CDTF">2024-06-26T23:18:00Z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0x010100A9424EC2A85E3D418AF40FF52547B0FA</vt:lpwstr>
  </property>
  <property fmtid="{D5CDD505-2E9C-101B-9397-08002B2CF9AE}" pid="3" name="MSIP_Label_a8bc39ae-90e8-422d-8ed1-0e6a4811b47b_Enabled">
    <vt:lpwstr>true</vt:lpwstr>
  </property>
  <property fmtid="{D5CDD505-2E9C-101B-9397-08002B2CF9AE}" pid="4" name="MSIP_Label_a8bc39ae-90e8-422d-8ed1-0e6a4811b47b_SetDate">
    <vt:lpwstr>2023-04-19T18:01:21Z</vt:lpwstr>
  </property>
  <property fmtid="{D5CDD505-2E9C-101B-9397-08002B2CF9AE}" pid="5" name="MSIP_Label_a8bc39ae-90e8-422d-8ed1-0e6a4811b47b_Method">
    <vt:lpwstr>Privileged</vt:lpwstr>
  </property>
  <property fmtid="{D5CDD505-2E9C-101B-9397-08002B2CF9AE}" pid="6" name="MSIP_Label_a8bc39ae-90e8-422d-8ed1-0e6a4811b47b_Name">
    <vt:lpwstr>Internal_0</vt:lpwstr>
  </property>
  <property fmtid="{D5CDD505-2E9C-101B-9397-08002B2CF9AE}" pid="7" name="MSIP_Label_a8bc39ae-90e8-422d-8ed1-0e6a4811b47b_SiteId">
    <vt:lpwstr>7893571b-6c2c-4cef-b4da-7d4b266a0626</vt:lpwstr>
  </property>
  <property fmtid="{D5CDD505-2E9C-101B-9397-08002B2CF9AE}" pid="8" name="MSIP_Label_a8bc39ae-90e8-422d-8ed1-0e6a4811b47b_ActionId">
    <vt:lpwstr/>
  </property>
  <property fmtid="{D5CDD505-2E9C-101B-9397-08002B2CF9AE}" pid="9" name="MSIP_Label_a8bc39ae-90e8-422d-8ed1-0e6a4811b47b_ContentBits">
    <vt:lpwstr>8</vt:lpwstr>
  </property>
  <property fmtid="{D5CDD505-2E9C-101B-9397-08002B2CF9AE}" pid="10" name="MediaServiceImageTags">
    <vt:lpwstr/>
  </property>
</Properties>
</file>