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jj9Tl/p1oz0QvzT6E5Ww734XbF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3cfe348d0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e3cfe348d0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e1366f41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e3e1366f41_0_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e1366f41_0_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e3e1366f41_0_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3e1366f41_0_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e3e1366f41_0_1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3e1366f41_0_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e3e1366f41_0_2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3e1366f41_0_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e3e1366f41_0_3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3e1366f41_0_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1e3e1366f41_0_5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15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5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5"/>
          <p:cNvCxnSpPr/>
          <p:nvPr/>
        </p:nvCxnSpPr>
        <p:spPr>
          <a:xfrm>
            <a:off x="905400" y="4343400"/>
            <a:ext cx="740664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7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7"/>
          <p:cNvSpPr txBox="1"/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/>
          <p:nvPr/>
        </p:nvSpPr>
        <p:spPr>
          <a:xfrm>
            <a:off x="107504" y="2060848"/>
            <a:ext cx="8784976" cy="1296144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Resposta para onda quadrada no ponto de operação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41169" y="5177684"/>
            <a:ext cx="7704855" cy="991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Andrez Muller, Oséias Farias, Thalia Barroso, Herbert</a:t>
            </a:r>
            <a:r>
              <a:rPr b="0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647564" y="6453336"/>
            <a:ext cx="7704855" cy="40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3cfe348d0_0_0"/>
          <p:cNvSpPr/>
          <p:nvPr/>
        </p:nvSpPr>
        <p:spPr>
          <a:xfrm>
            <a:off x="107504" y="2060848"/>
            <a:ext cx="878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Resposta para onda quadrada no ponto de operação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e3cfe348d0_0_0"/>
          <p:cNvSpPr/>
          <p:nvPr/>
        </p:nvSpPr>
        <p:spPr>
          <a:xfrm>
            <a:off x="741169" y="5177684"/>
            <a:ext cx="7704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Andrez Muller, Oséias Farias, Thalia Barroso, Herbert</a:t>
            </a:r>
            <a:r>
              <a:rPr b="0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e3cfe348d0_0_0"/>
          <p:cNvSpPr/>
          <p:nvPr/>
        </p:nvSpPr>
        <p:spPr>
          <a:xfrm>
            <a:off x="647564" y="6453336"/>
            <a:ext cx="770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e3cfe348d0_0_0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194" name="Google Shape;194;g1e3cfe348d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e3cfe348d0_0_0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22960" y="1845720"/>
            <a:ext cx="75432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Não linearidades do sistema Motor-Gerador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Definição dos pontos de operação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532439" y="6471930"/>
            <a:ext cx="611595" cy="45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Não linearidades do sistema Motor-Gerador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34" name="Google Shape;134;p3"/>
          <p:cNvSpPr/>
          <p:nvPr/>
        </p:nvSpPr>
        <p:spPr>
          <a:xfrm>
            <a:off x="1714650" y="1827050"/>
            <a:ext cx="571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1:  </a:t>
            </a:r>
            <a:r>
              <a:rPr lang="pt-BR" sz="1800">
                <a:solidFill>
                  <a:schemeClr val="dk1"/>
                </a:solidFill>
              </a:rPr>
              <a:t>Resposta para onda quadrada no ponto de operação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8532439" y="6471930"/>
            <a:ext cx="611595" cy="45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2350"/>
            <a:ext cx="8839198" cy="339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3e1366f41_0_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Não linearidades do sistema Motor-Gerador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42" name="Google Shape;142;g1e3e1366f41_0_1"/>
          <p:cNvSpPr/>
          <p:nvPr/>
        </p:nvSpPr>
        <p:spPr>
          <a:xfrm>
            <a:off x="1714650" y="1827050"/>
            <a:ext cx="571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1800">
                <a:solidFill>
                  <a:schemeClr val="dk1"/>
                </a:solidFill>
              </a:rPr>
              <a:t>2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800">
                <a:solidFill>
                  <a:schemeClr val="dk1"/>
                </a:solidFill>
              </a:rPr>
              <a:t>Sinal de saída.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Google Shape;143;g1e3e1366f41_0_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e3e1366f4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4350"/>
            <a:ext cx="8839204" cy="279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3e1366f41_0_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Não linearidades do sistema Motor-Gerador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50" name="Google Shape;150;g1e3e1366f41_0_9"/>
          <p:cNvSpPr/>
          <p:nvPr/>
        </p:nvSpPr>
        <p:spPr>
          <a:xfrm>
            <a:off x="1714650" y="1827050"/>
            <a:ext cx="571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1800">
                <a:solidFill>
                  <a:schemeClr val="dk1"/>
                </a:solidFill>
              </a:rPr>
              <a:t>3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800">
                <a:solidFill>
                  <a:schemeClr val="dk1"/>
                </a:solidFill>
              </a:rPr>
              <a:t>Sinal de saída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1" name="Google Shape;151;g1e3e1366f41_0_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1e3e1366f4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4350"/>
            <a:ext cx="8839204" cy="279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e1366f41_0_17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Não linearidades do sistema Motor-Gerador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58" name="Google Shape;158;g1e3e1366f41_0_17"/>
          <p:cNvSpPr/>
          <p:nvPr/>
        </p:nvSpPr>
        <p:spPr>
          <a:xfrm>
            <a:off x="1714650" y="1827050"/>
            <a:ext cx="571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1800">
                <a:solidFill>
                  <a:schemeClr val="dk1"/>
                </a:solidFill>
              </a:rPr>
              <a:t>4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pt-BR" sz="1800">
                <a:solidFill>
                  <a:schemeClr val="dk1"/>
                </a:solidFill>
              </a:rPr>
              <a:t>Sinais do sistema.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9" name="Google Shape;159;g1e3e1366f41_0_17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e3e1366f4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4350"/>
            <a:ext cx="8839198" cy="339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3e1366f41_0_24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Não linearidades do sistema Motor-Gerador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66" name="Google Shape;166;g1e3e1366f41_0_24"/>
          <p:cNvSpPr/>
          <p:nvPr/>
        </p:nvSpPr>
        <p:spPr>
          <a:xfrm>
            <a:off x="1714650" y="1827050"/>
            <a:ext cx="571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1800">
                <a:solidFill>
                  <a:schemeClr val="dk1"/>
                </a:solidFill>
              </a:rPr>
              <a:t>5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pt-BR" sz="1800">
                <a:solidFill>
                  <a:schemeClr val="dk1"/>
                </a:solidFill>
              </a:rPr>
              <a:t>Simulação x Ensaio.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7" name="Google Shape;167;g1e3e1366f41_0_24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1e3e1366f4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4350"/>
            <a:ext cx="8839200" cy="342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e1366f41_0_36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Não linearidades do sistema Motor-Gerador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74" name="Google Shape;174;g1e3e1366f41_0_36"/>
          <p:cNvSpPr/>
          <p:nvPr/>
        </p:nvSpPr>
        <p:spPr>
          <a:xfrm>
            <a:off x="1714650" y="1827050"/>
            <a:ext cx="571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1800">
                <a:solidFill>
                  <a:schemeClr val="dk1"/>
                </a:solidFill>
              </a:rPr>
              <a:t>6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pt-BR" sz="1800">
                <a:solidFill>
                  <a:schemeClr val="dk1"/>
                </a:solidFill>
              </a:rPr>
              <a:t>Simulação x Ensaio.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5" name="Google Shape;175;g1e3e1366f41_0_36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1e3e1366f4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4350"/>
            <a:ext cx="8839198" cy="339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3e1366f41_0_58"/>
          <p:cNvSpPr/>
          <p:nvPr/>
        </p:nvSpPr>
        <p:spPr>
          <a:xfrm>
            <a:off x="989260" y="20603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Definição dos pontos de operação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82" name="Google Shape;182;g1e3e1366f41_0_58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e3e1366f41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635"/>
            <a:ext cx="8839201" cy="35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e3e1366f41_0_58"/>
          <p:cNvSpPr txBox="1"/>
          <p:nvPr/>
        </p:nvSpPr>
        <p:spPr>
          <a:xfrm>
            <a:off x="5690400" y="111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e3e1366f41_0_58"/>
          <p:cNvSpPr/>
          <p:nvPr/>
        </p:nvSpPr>
        <p:spPr>
          <a:xfrm>
            <a:off x="564585" y="523648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/>
              <a:t>Nivel DC entrada: 7,5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/>
              <a:t>Nivel DC saída: 2,265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