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dFZBbUiHcxfMGQEWUc1eixScc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e1e4904a_0_1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e3e1e4904a_0_1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e1e4904a_0_1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3e1e4904a_0_12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3e1e4904a_0_1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e3e1e4904a_0_14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3e1e4904a_0_1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e3e1e4904a_0_15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3e1e4904a_0_1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e3e1e4904a_0_16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3d03c87c5_2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3d03c87c5_2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e1e4904a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e3e1e4904a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e1e4904a_0_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e3e1e4904a_0_6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e1e4904a_0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e3e1e4904a_0_6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e1e4904a_0_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e3e1e4904a_0_8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e1e4904a_0_9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e3e1e4904a_0_9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e1e4904a_0_10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e3e1e4904a_0_10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e1e4904a_0_1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e3e1e4904a_0_11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5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5"/>
          <p:cNvCxnSpPr/>
          <p:nvPr/>
        </p:nvCxnSpPr>
        <p:spPr>
          <a:xfrm>
            <a:off x="905400" y="4343400"/>
            <a:ext cx="740664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7"/>
          <p:cNvSpPr txBox="1"/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07504" y="2060848"/>
            <a:ext cx="878497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Aproximação via modelo de primeira ordem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41169" y="5177684"/>
            <a:ext cx="7704855" cy="99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47564" y="6453336"/>
            <a:ext cx="7704855" cy="4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3e1e4904a_0_120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97" name="Google Shape;197;g1e3e1e4904a_0_12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e3e1e4904a_0_120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3e1e4904a_0_120"/>
          <p:cNvSpPr/>
          <p:nvPr/>
        </p:nvSpPr>
        <p:spPr>
          <a:xfrm>
            <a:off x="918785" y="176431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Para determinar encontrar </a:t>
            </a:r>
            <a:r>
              <a:rPr b="1" i="1" lang="pt-BR" sz="2800">
                <a:solidFill>
                  <a:schemeClr val="dk1"/>
                </a:solidFill>
              </a:rPr>
              <a:t>tau</a:t>
            </a:r>
            <a:r>
              <a:rPr lang="pt-BR" sz="2800">
                <a:solidFill>
                  <a:schemeClr val="dk1"/>
                </a:solidFill>
              </a:rPr>
              <a:t>, foi usado diferentes intervalos e depois feito uma média.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00" name="Google Shape;200;g1e3e1e4904a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6910"/>
            <a:ext cx="8839204" cy="279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e1e4904a_0_129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6" name="Google Shape;206;g1e3e1e4904a_0_12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e3e1e4904a_0_129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3e1e4904a_0_129"/>
          <p:cNvSpPr/>
          <p:nvPr/>
        </p:nvSpPr>
        <p:spPr>
          <a:xfrm>
            <a:off x="989260" y="21929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Ganho Km: 0.186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Constante de Tempo </a:t>
            </a:r>
            <a:r>
              <a:rPr i="1" lang="pt-BR" sz="2800">
                <a:solidFill>
                  <a:schemeClr val="dk1"/>
                </a:solidFill>
              </a:rPr>
              <a:t>tau</a:t>
            </a:r>
            <a:r>
              <a:rPr lang="pt-BR" sz="2800">
                <a:solidFill>
                  <a:schemeClr val="dk1"/>
                </a:solidFill>
              </a:rPr>
              <a:t>: 0.09083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9" name="Google Shape;209;g1e3e1e4904a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00" y="4086985"/>
            <a:ext cx="40957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3e1e4904a_0_148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</a:t>
            </a:r>
            <a:r>
              <a:rPr lang="pt-BR" sz="2800">
                <a:solidFill>
                  <a:schemeClr val="dk1"/>
                </a:solidFill>
              </a:rPr>
              <a:t>alidação o modelo (resposta real vs saída do modelo)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15" name="Google Shape;215;g1e3e1e4904a_0_14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e3e1e4904a_0_148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g1e3e1e4904a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35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3e1e4904a_0_157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Validação o modelo (resposta real vs saída do modelo)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23" name="Google Shape;223;g1e3e1e4904a_0_15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e3e1e4904a_0_157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1e3e1e4904a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35"/>
            <a:ext cx="8839200" cy="342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3e1e4904a_0_166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Validação o modelo (resposta real vs saída do modelo)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31" name="Google Shape;231;g1e3e1e4904a_0_16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e3e1e4904a_0_166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1e3e1e4904a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35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3d03c87c5_2_1"/>
          <p:cNvSpPr/>
          <p:nvPr/>
        </p:nvSpPr>
        <p:spPr>
          <a:xfrm>
            <a:off x="107504" y="2060848"/>
            <a:ext cx="878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Aproximação via modelo de primeira ordem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e3d03c87c5_2_1"/>
          <p:cNvSpPr/>
          <p:nvPr/>
        </p:nvSpPr>
        <p:spPr>
          <a:xfrm>
            <a:off x="741169" y="5177684"/>
            <a:ext cx="770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e3d03c87c5_2_1"/>
          <p:cNvSpPr/>
          <p:nvPr/>
        </p:nvSpPr>
        <p:spPr>
          <a:xfrm>
            <a:off x="647564" y="6453336"/>
            <a:ext cx="770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e3d03c87c5_2_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242" name="Google Shape;242;g1e3d03c87c5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e3d03c87c5_2_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22960" y="1845720"/>
            <a:ext cx="75432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Reposta para onda quadrada no ponto de operação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Determinação o Ganho e a Constante de Tempo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Validação o modelo (resposta real vs saída do modelo)</a:t>
            </a:r>
            <a:endParaRPr sz="1800"/>
          </a:p>
        </p:txBody>
      </p:sp>
      <p:sp>
        <p:nvSpPr>
          <p:cNvPr id="128" name="Google Shape;128;p2"/>
          <p:cNvSpPr txBox="1"/>
          <p:nvPr/>
        </p:nvSpPr>
        <p:spPr>
          <a:xfrm>
            <a:off x="8532439" y="6471930"/>
            <a:ext cx="61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e1e4904a_0_0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Reposta para onda quadrada no ponto de operação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34" name="Google Shape;134;g1e3e1e4904a_0_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e3e1e4904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35"/>
            <a:ext cx="8839201" cy="35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e3e1e4904a_0_0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3e1e4904a_0_0"/>
          <p:cNvSpPr/>
          <p:nvPr/>
        </p:nvSpPr>
        <p:spPr>
          <a:xfrm>
            <a:off x="564585" y="523648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Nivel DC entrada: 7,5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Nivel DC saída: 2,265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3e1e4904a_0_60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Reposta para onda quadrada no ponto de operação - sem offeset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43" name="Google Shape;143;g1e3e1e4904a_0_6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e3e1e4904a_0_60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e3e1e4904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897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e1e4904a_0_69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51" name="Google Shape;151;g1e3e1e4904a_0_6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e3e1e4904a_0_69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1e3e1e4904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600" y="2640325"/>
            <a:ext cx="3436175" cy="1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e3e1e4904a_0_69"/>
          <p:cNvSpPr/>
          <p:nvPr/>
        </p:nvSpPr>
        <p:spPr>
          <a:xfrm>
            <a:off x="1147210" y="45758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K: Ganho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tau: Constante de tempo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e1e4904a_0_81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60" name="Google Shape;160;g1e3e1e4904a_0_8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3e1e4904a_0_81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e3e1e4904a_0_81"/>
          <p:cNvSpPr/>
          <p:nvPr/>
        </p:nvSpPr>
        <p:spPr>
          <a:xfrm>
            <a:off x="918785" y="176431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Para determinar K, temos a seguinte equação.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63" name="Google Shape;163;g1e3e1e4904a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150" y="3023995"/>
            <a:ext cx="2263396" cy="14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e1e4904a_0_91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69" name="Google Shape;169;g1e3e1e4904a_0_9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3e1e4904a_0_91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3e1e4904a_0_91"/>
          <p:cNvSpPr/>
          <p:nvPr/>
        </p:nvSpPr>
        <p:spPr>
          <a:xfrm>
            <a:off x="918785" y="176431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Para encontrar K foi usado varios ponto de amostras e tirado uma média.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72" name="Google Shape;172;g1e3e1e4904a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88" y="2989710"/>
            <a:ext cx="8227636" cy="316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e1e4904a_0_100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8" name="Google Shape;178;g1e3e1e4904a_0_10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3e1e4904a_0_100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3e1e4904a_0_100"/>
          <p:cNvSpPr/>
          <p:nvPr/>
        </p:nvSpPr>
        <p:spPr>
          <a:xfrm>
            <a:off x="918785" y="176431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Para determinar encontrar </a:t>
            </a:r>
            <a:r>
              <a:rPr b="1" i="1" lang="pt-BR" sz="2800">
                <a:solidFill>
                  <a:schemeClr val="dk1"/>
                </a:solidFill>
              </a:rPr>
              <a:t>tau</a:t>
            </a:r>
            <a:r>
              <a:rPr lang="pt-BR" sz="2800">
                <a:solidFill>
                  <a:schemeClr val="dk1"/>
                </a:solidFill>
              </a:rPr>
              <a:t>, temos a seguinte equação.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81" name="Google Shape;181;g1e3e1e4904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850" y="3322568"/>
            <a:ext cx="3687150" cy="8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e3e1e4904a_0_100"/>
          <p:cNvSpPr/>
          <p:nvPr/>
        </p:nvSpPr>
        <p:spPr>
          <a:xfrm>
            <a:off x="1147210" y="45758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>
                <a:solidFill>
                  <a:schemeClr val="dk1"/>
                </a:solidFill>
              </a:rPr>
              <a:t>t </a:t>
            </a:r>
            <a:r>
              <a:rPr lang="pt-BR" sz="2800">
                <a:solidFill>
                  <a:schemeClr val="dk1"/>
                </a:solidFill>
              </a:rPr>
              <a:t>: Tempo de acomodação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e1e4904a_0_110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Determinação o Ganho e a Constante de Tempo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8" name="Google Shape;188;g1e3e1e4904a_0_11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e3e1e4904a_0_110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3e1e4904a_0_110"/>
          <p:cNvSpPr/>
          <p:nvPr/>
        </p:nvSpPr>
        <p:spPr>
          <a:xfrm>
            <a:off x="918785" y="176431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Para determinar encontrar </a:t>
            </a:r>
            <a:r>
              <a:rPr b="1" i="1" lang="pt-BR" sz="2800">
                <a:solidFill>
                  <a:schemeClr val="dk1"/>
                </a:solidFill>
              </a:rPr>
              <a:t>tau</a:t>
            </a:r>
            <a:r>
              <a:rPr lang="pt-BR" sz="2800">
                <a:solidFill>
                  <a:schemeClr val="dk1"/>
                </a:solidFill>
              </a:rPr>
              <a:t>, foi usado diferentes intervalos e depois feito uma média</a:t>
            </a:r>
            <a:r>
              <a:rPr lang="pt-BR" sz="2800">
                <a:solidFill>
                  <a:schemeClr val="dk1"/>
                </a:solidFill>
              </a:rPr>
              <a:t>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91" name="Google Shape;191;g1e3e1e4904a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4510"/>
            <a:ext cx="8839204" cy="279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