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601"/>
  </p:normalViewPr>
  <p:slideViewPr>
    <p:cSldViewPr snapToGrid="0" snapToObjects="1">
      <p:cViewPr varScale="1">
        <p:scale>
          <a:sx n="110" d="100"/>
          <a:sy n="11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+mn-lt"/>
              </a:rPr>
              <a:t>Learning</a:t>
            </a:r>
            <a:r>
              <a:rPr kumimoji="1" lang="en-US" altLang="ko-KR" dirty="0" smtClean="0"/>
              <a:t> Spark ch.6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smtClean="0"/>
              <a:t>부제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고급 스파크 프로그래밍</a:t>
            </a:r>
            <a:endParaRPr kumimoji="1" lang="en-US" altLang="ko-KR" dirty="0" smtClean="0"/>
          </a:p>
          <a:p>
            <a:pPr marL="4000500" lvl="8" indent="-342900">
              <a:buFontTx/>
              <a:buChar char="-"/>
            </a:pPr>
            <a:r>
              <a:rPr kumimoji="1" lang="en-US" altLang="ko-KR" sz="2000" dirty="0" smtClean="0"/>
              <a:t>Kim, Jun (</a:t>
            </a:r>
            <a:r>
              <a:rPr kumimoji="1" lang="ko-KR" altLang="en-US" sz="2000" dirty="0" smtClean="0"/>
              <a:t>김준</a:t>
            </a:r>
            <a:r>
              <a:rPr kumimoji="1" lang="en-US" altLang="ko-KR" sz="2000" dirty="0" smtClean="0"/>
              <a:t>)</a:t>
            </a:r>
          </a:p>
          <a:p>
            <a:pPr marL="342900" indent="-342900" algn="ctr">
              <a:buFontTx/>
              <a:buChar char="-"/>
            </a:pP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스사모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싸이지먼트 지원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3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Accumulator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61061"/>
            <a:ext cx="9905999" cy="3541714"/>
          </a:xfrm>
        </p:spPr>
        <p:txBody>
          <a:bodyPr/>
          <a:lstStyle/>
          <a:p>
            <a:r>
              <a:rPr kumimoji="1" lang="en-US" altLang="ko-KR" dirty="0" smtClean="0"/>
              <a:t>Cluster </a:t>
            </a:r>
            <a:r>
              <a:rPr kumimoji="1" lang="ko-KR" altLang="en-US" dirty="0" smtClean="0"/>
              <a:t>상황인 경우 각 처리 내용의 모든 내용이 </a:t>
            </a:r>
            <a:r>
              <a:rPr kumimoji="1" lang="en-US" altLang="ko-KR" dirty="0" smtClean="0"/>
              <a:t>return </a:t>
            </a:r>
            <a:r>
              <a:rPr kumimoji="1" lang="ko-KR" altLang="en-US" dirty="0" smtClean="0"/>
              <a:t>되지는 않는다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분산환경의 결과를 수집하기 위함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Accumulator</a:t>
            </a:r>
          </a:p>
          <a:p>
            <a:pPr lvl="1"/>
            <a:r>
              <a:rPr kumimoji="1" lang="en-US" altLang="ko-KR" dirty="0" smtClean="0"/>
              <a:t>Broadcasting variable</a:t>
            </a:r>
          </a:p>
          <a:p>
            <a:r>
              <a:rPr kumimoji="1" lang="ko-KR" altLang="en-US" dirty="0" smtClean="0"/>
              <a:t>그러나 </a:t>
            </a:r>
            <a:r>
              <a:rPr kumimoji="1" lang="en-US" altLang="ko-KR" dirty="0" smtClean="0"/>
              <a:t>spark 2.0.0</a:t>
            </a:r>
            <a:r>
              <a:rPr kumimoji="1" lang="ko-KR" altLang="en-US" dirty="0" smtClean="0"/>
              <a:t>이후 </a:t>
            </a:r>
            <a:r>
              <a:rPr kumimoji="1" lang="en-US" altLang="ko-KR" dirty="0" smtClean="0"/>
              <a:t>deprecated </a:t>
            </a:r>
            <a:r>
              <a:rPr kumimoji="1" lang="ko-KR" altLang="en-US" dirty="0" smtClean="0"/>
              <a:t>됨</a:t>
            </a:r>
            <a:r>
              <a:rPr kumimoji="1" lang="en-US" altLang="ko-KR" dirty="0" smtClean="0"/>
              <a:t>.. </a:t>
            </a:r>
            <a:r>
              <a:rPr kumimoji="1" lang="ko-KR" altLang="en-US" dirty="0" smtClean="0"/>
              <a:t>그리고</a:t>
            </a:r>
            <a:r>
              <a:rPr kumimoji="1" lang="en-US" altLang="ko-KR" dirty="0" smtClean="0"/>
              <a:t> </a:t>
            </a:r>
            <a:r>
              <a:rPr lang="en-US" altLang="ko-KR" dirty="0" smtClean="0"/>
              <a:t>org.apache.spark.util.AccumulatorV2</a:t>
            </a:r>
            <a:r>
              <a:rPr lang="ko-KR" altLang="en-US" dirty="0" smtClean="0"/>
              <a:t> 권고함</a:t>
            </a:r>
            <a:r>
              <a:rPr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 ref) https</a:t>
            </a:r>
            <a:r>
              <a:rPr kumimoji="1" lang="en-US" altLang="ko-KR" dirty="0"/>
              <a:t>://</a:t>
            </a:r>
            <a:r>
              <a:rPr kumimoji="1" lang="en-US" altLang="ko-KR" dirty="0" err="1"/>
              <a:t>sparkour.urizone.net</a:t>
            </a:r>
            <a:r>
              <a:rPr kumimoji="1" lang="en-US" altLang="ko-KR" dirty="0"/>
              <a:t>/recipes/aggregating-accumulators/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Accumulator </a:t>
            </a:r>
            <a:r>
              <a:rPr kumimoji="1" lang="en-US" altLang="ko-KR" dirty="0" smtClean="0"/>
              <a:t>- 1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Def :  </a:t>
            </a:r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dirty="0"/>
              <a:t>accumulator[T](</a:t>
            </a:r>
            <a:r>
              <a:rPr lang="en-US" altLang="ko-KR" dirty="0" err="1"/>
              <a:t>initialValue</a:t>
            </a:r>
            <a:r>
              <a:rPr lang="en-US" altLang="ko-KR" dirty="0"/>
              <a:t>: T, name: String</a:t>
            </a:r>
            <a:r>
              <a:rPr lang="en-US" altLang="ko-KR" dirty="0" smtClean="0"/>
              <a:t>) </a:t>
            </a:r>
          </a:p>
          <a:p>
            <a:pPr lvl="1"/>
            <a:r>
              <a:rPr kumimoji="1" lang="en-US" altLang="ko-KR" dirty="0"/>
              <a:t> </a:t>
            </a:r>
            <a:r>
              <a:rPr lang="en-US" altLang="ko-KR" dirty="0" err="1" smtClean="0"/>
              <a:t>initialValue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초기값</a:t>
            </a:r>
            <a:endParaRPr lang="en-US" altLang="ko-KR" dirty="0" smtClean="0"/>
          </a:p>
          <a:p>
            <a:pPr lvl="1"/>
            <a:r>
              <a:rPr kumimoji="1" lang="en-US" altLang="ko-KR" dirty="0" smtClean="0"/>
              <a:t>Name: </a:t>
            </a:r>
            <a:r>
              <a:rPr kumimoji="1" lang="ko-KR" altLang="en-US" dirty="0" smtClean="0"/>
              <a:t>해당 </a:t>
            </a:r>
            <a:r>
              <a:rPr kumimoji="1" lang="en-US" altLang="ko-KR" dirty="0" err="1" smtClean="0"/>
              <a:t>acuumulator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이름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여려개를 실행할수 있음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단 누적기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-=,</a:t>
            </a:r>
            <a:r>
              <a:rPr kumimoji="1" lang="ko-KR" altLang="en-US" dirty="0" smtClean="0"/>
              <a:t> *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는</a:t>
            </a:r>
            <a:r>
              <a:rPr kumimoji="1"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5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Accumulator -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아래와 같이 생성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Val </a:t>
            </a:r>
            <a:r>
              <a:rPr kumimoji="1" lang="en-US" altLang="ko-KR" dirty="0" err="1" smtClean="0"/>
              <a:t>blanklines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sc.accumalator</a:t>
            </a:r>
            <a:r>
              <a:rPr kumimoji="1" lang="en-US" altLang="ko-KR" dirty="0" smtClean="0"/>
              <a:t>(0, “add”)</a:t>
            </a:r>
          </a:p>
          <a:p>
            <a:r>
              <a:rPr kumimoji="1" lang="ko-KR" altLang="en-US" dirty="0" smtClean="0"/>
              <a:t>결과 이용은 </a:t>
            </a:r>
            <a:r>
              <a:rPr kumimoji="1" lang="en-US" altLang="ko-KR" dirty="0" err="1" smtClean="0"/>
              <a:t>blanklines.value</a:t>
            </a:r>
            <a:endParaRPr kumimoji="1" lang="en-US" altLang="ko-KR" dirty="0" smtClean="0"/>
          </a:p>
          <a:p>
            <a:r>
              <a:rPr kumimoji="1" lang="ko-KR" altLang="en-US" dirty="0" smtClean="0"/>
              <a:t>결과를 </a:t>
            </a:r>
            <a:r>
              <a:rPr kumimoji="1" lang="ko-KR" altLang="en-US" dirty="0"/>
              <a:t>얻기 위해선 반드시 </a:t>
            </a:r>
            <a:r>
              <a:rPr kumimoji="1" lang="en-US" altLang="ko-KR" dirty="0"/>
              <a:t>action</a:t>
            </a:r>
            <a:r>
              <a:rPr kumimoji="1" lang="ko-KR" altLang="en-US" dirty="0"/>
              <a:t>이 필요함</a:t>
            </a:r>
          </a:p>
          <a:p>
            <a:pPr lvl="1"/>
            <a:r>
              <a:rPr kumimoji="1" lang="en-US" altLang="ko-KR" dirty="0" smtClean="0"/>
              <a:t>Transformation</a:t>
            </a:r>
            <a:r>
              <a:rPr kumimoji="1" lang="ko-KR" altLang="en-US" dirty="0" smtClean="0"/>
              <a:t> 만으로는 연산을 진행하지 않음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 작업 노드의 테스크 상에서는 읽기 불가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Accumulator - </a:t>
            </a:r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Issue</a:t>
            </a:r>
          </a:p>
          <a:p>
            <a:pPr lvl="1"/>
            <a:r>
              <a:rPr kumimoji="1" lang="ko-KR" altLang="en-US" dirty="0" smtClean="0"/>
              <a:t>결과가 제멋</a:t>
            </a:r>
            <a:r>
              <a:rPr kumimoji="1" lang="en-US" altLang="ko-KR" dirty="0" smtClean="0"/>
              <a:t>(?)</a:t>
            </a:r>
            <a:r>
              <a:rPr kumimoji="1" lang="ko-KR" altLang="en-US" dirty="0" smtClean="0"/>
              <a:t>대로</a:t>
            </a:r>
            <a:endParaRPr kumimoji="1" lang="en-US" altLang="ko-KR" dirty="0" smtClean="0"/>
          </a:p>
          <a:p>
            <a:pPr lvl="2"/>
            <a:r>
              <a:rPr kumimoji="1" lang="ko-KR" altLang="en-US" dirty="0"/>
              <a:t> </a:t>
            </a:r>
            <a:r>
              <a:rPr kumimoji="1" lang="ko-KR" altLang="en-US" dirty="0" smtClean="0"/>
              <a:t>한번 생성된  </a:t>
            </a:r>
            <a:r>
              <a:rPr kumimoji="1" lang="en-US" altLang="ko-KR" dirty="0" smtClean="0"/>
              <a:t>accumulator</a:t>
            </a:r>
            <a:r>
              <a:rPr kumimoji="1" lang="ko-KR" altLang="en-US" dirty="0" smtClean="0"/>
              <a:t> 는 연산 과정에 따라 복수의 누적을 할수 있음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/>
              <a:t> </a:t>
            </a:r>
            <a:r>
              <a:rPr kumimoji="1" lang="ko-KR" altLang="en-US" dirty="0" smtClean="0"/>
              <a:t>더불어 </a:t>
            </a:r>
            <a:r>
              <a:rPr kumimoji="1" lang="en-US" altLang="ko-KR" dirty="0" smtClean="0"/>
              <a:t>lazy </a:t>
            </a:r>
            <a:r>
              <a:rPr kumimoji="1" lang="ko-KR" altLang="en-US" dirty="0" smtClean="0"/>
              <a:t>연산이기에 중간의 </a:t>
            </a:r>
            <a:r>
              <a:rPr kumimoji="1" lang="en-US" altLang="ko-KR" dirty="0" smtClean="0"/>
              <a:t>cache/persist</a:t>
            </a:r>
            <a:r>
              <a:rPr kumimoji="1" lang="ko-KR" altLang="en-US" dirty="0" smtClean="0"/>
              <a:t>에 따라 해당 연산의 중복 여부가 재 결정됨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Ex)</a:t>
            </a:r>
          </a:p>
          <a:p>
            <a:pPr lvl="3"/>
            <a:r>
              <a:rPr kumimoji="1" lang="ko-KR" altLang="en-US" dirty="0" smtClean="0"/>
              <a:t>예상 결과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</a:p>
          <a:p>
            <a:pPr lvl="3"/>
            <a:r>
              <a:rPr lang="en-US" altLang="ko-KR" dirty="0" smtClean="0"/>
              <a:t>Case 1) </a:t>
            </a:r>
            <a:r>
              <a:rPr lang="en-US" altLang="ko-KR" dirty="0" err="1" smtClean="0"/>
              <a:t>callSigns.foreach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println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smtClean="0"/>
              <a:t>	       </a:t>
            </a:r>
            <a:r>
              <a:rPr lang="en-US" altLang="ko-KR" dirty="0" err="1" smtClean="0"/>
              <a:t>callSigns.saveAsTextFile</a:t>
            </a:r>
            <a:r>
              <a:rPr lang="en-US" altLang="ko-KR" dirty="0" smtClean="0"/>
              <a:t>(”</a:t>
            </a:r>
            <a:r>
              <a:rPr lang="en-US" altLang="ko-KR" dirty="0" err="1" smtClean="0"/>
              <a:t>result.txt</a:t>
            </a:r>
            <a:r>
              <a:rPr lang="en-US" altLang="ko-KR" dirty="0" smtClean="0"/>
              <a:t>")     =&gt; 4 </a:t>
            </a:r>
          </a:p>
          <a:p>
            <a:pPr lvl="3"/>
            <a:r>
              <a:rPr lang="en-US" altLang="ko-KR" dirty="0" smtClean="0"/>
              <a:t>Case 2 </a:t>
            </a:r>
            <a:r>
              <a:rPr lang="en-US" altLang="ko-KR" dirty="0"/>
              <a:t>) </a:t>
            </a:r>
            <a:r>
              <a:rPr lang="en-US" altLang="ko-KR" dirty="0" err="1"/>
              <a:t>callSigns.persist</a:t>
            </a:r>
            <a:r>
              <a:rPr lang="en-US" altLang="ko-KR" dirty="0"/>
              <a:t>() </a:t>
            </a:r>
            <a:br>
              <a:rPr lang="en-US" altLang="ko-KR" dirty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callSigns.foreach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println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callSigns.foreach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println</a:t>
            </a:r>
            <a:r>
              <a:rPr lang="en-US" altLang="ko-KR" dirty="0" smtClean="0"/>
              <a:t>)                  =&gt; 2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Case </a:t>
            </a:r>
            <a:r>
              <a:rPr lang="en-US" altLang="ko-KR" dirty="0" smtClean="0"/>
              <a:t>3) </a:t>
            </a:r>
            <a:r>
              <a:rPr lang="en-US" altLang="ko-KR" dirty="0" err="1" smtClean="0"/>
              <a:t>callSigns.foreach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println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/>
              <a:t>callSigns.persist</a:t>
            </a:r>
            <a:r>
              <a:rPr lang="en-US" altLang="ko-KR" dirty="0"/>
              <a:t>() 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callSigns.foreach</a:t>
            </a:r>
            <a:r>
              <a:rPr lang="en-US" altLang="ko-KR" dirty="0"/>
              <a:t>(</a:t>
            </a:r>
            <a:r>
              <a:rPr lang="en-US" altLang="ko-KR" i="1" dirty="0" err="1"/>
              <a:t>println</a:t>
            </a:r>
            <a:r>
              <a:rPr lang="en-US" altLang="ko-KR" dirty="0"/>
              <a:t>)                  =&gt; 4</a:t>
            </a:r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Accumulator - 4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Iusse</a:t>
            </a:r>
            <a:r>
              <a:rPr kumimoji="1" lang="en-US" altLang="ko-KR" dirty="0" smtClean="0"/>
              <a:t> :</a:t>
            </a:r>
          </a:p>
          <a:p>
            <a:pPr lvl="1"/>
            <a:r>
              <a:rPr kumimoji="1" lang="ko-KR" altLang="en-US" dirty="0" smtClean="0"/>
              <a:t>기존 작업 내용에 대한 누적을 포함할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2"/>
            <a:r>
              <a:rPr kumimoji="1" lang="ko-KR" altLang="en-US" dirty="0"/>
              <a:t>작업 종료로 인한 재실행 시 </a:t>
            </a:r>
            <a:r>
              <a:rPr kumimoji="1" lang="ko-KR" altLang="en-US" dirty="0" smtClean="0"/>
              <a:t>같은 작업이 중복되어 계산될 수 있음</a:t>
            </a:r>
            <a:endParaRPr kumimoji="1" lang="en-US" altLang="ko-KR" dirty="0"/>
          </a:p>
          <a:p>
            <a:pPr lvl="2"/>
            <a:r>
              <a:rPr kumimoji="1" lang="ko-KR" altLang="en-US" dirty="0" smtClean="0"/>
              <a:t>특히 </a:t>
            </a:r>
            <a:r>
              <a:rPr kumimoji="1" lang="en-US" altLang="ko-KR" dirty="0" smtClean="0"/>
              <a:t>action</a:t>
            </a:r>
            <a:r>
              <a:rPr kumimoji="1" lang="ko-KR" altLang="en-US" dirty="0" smtClean="0"/>
              <a:t>이 아니라  </a:t>
            </a:r>
            <a:r>
              <a:rPr kumimoji="1" lang="en-US" altLang="ko-KR" dirty="0" smtClean="0"/>
              <a:t>transformation</a:t>
            </a:r>
            <a:r>
              <a:rPr kumimoji="1" lang="ko-KR" altLang="en-US" dirty="0" smtClean="0"/>
              <a:t> 같은 경우 </a:t>
            </a:r>
            <a:r>
              <a:rPr kumimoji="1" lang="en-US" altLang="ko-KR" dirty="0" smtClean="0"/>
              <a:t>RDD</a:t>
            </a:r>
            <a:r>
              <a:rPr kumimoji="1" lang="ko-KR" altLang="en-US" dirty="0" smtClean="0"/>
              <a:t>가 캐시에서 삭제되자 마자 다시 필요해지면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앞의 케이스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다시 계산될수 있음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6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Accumulator - 5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Conclusion : </a:t>
            </a:r>
            <a:r>
              <a:rPr kumimoji="1" lang="ko-KR" altLang="en-US" dirty="0" smtClean="0"/>
              <a:t>써야한다면 </a:t>
            </a:r>
            <a:r>
              <a:rPr kumimoji="1" lang="en-US" altLang="ko-KR" dirty="0" smtClean="0"/>
              <a:t>AccumlatiorV2</a:t>
            </a:r>
            <a:r>
              <a:rPr kumimoji="1" lang="ko-KR" altLang="en-US" dirty="0" smtClean="0"/>
              <a:t>를 배웁시다</a:t>
            </a:r>
            <a:r>
              <a:rPr kumimoji="1" lang="en-US" altLang="ko-KR" dirty="0" smtClean="0"/>
              <a:t>…</a:t>
            </a:r>
          </a:p>
          <a:p>
            <a:pPr fontAlgn="base"/>
            <a:endParaRPr lang="en-US" altLang="ko-KR" dirty="0"/>
          </a:p>
          <a:p>
            <a:pPr lvl="2"/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59" y="2844338"/>
            <a:ext cx="6250329" cy="37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BroadCast</a:t>
            </a:r>
            <a:r>
              <a:rPr kumimoji="1" lang="en-US" altLang="ko-KR" dirty="0" smtClean="0"/>
              <a:t> Variable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읽기 전용인 값을 모든 작업 노드에 효과적으로 전송하는데 사용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즉 </a:t>
            </a:r>
            <a:endParaRPr kumimoji="1" lang="en-US" altLang="ko-KR" dirty="0" smtClean="0"/>
          </a:p>
          <a:p>
            <a:pPr fontAlgn="base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6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57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회로</Template>
  <TotalTime>127</TotalTime>
  <Words>248</Words>
  <Application>Microsoft Macintosh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Trebuchet MS</vt:lpstr>
      <vt:lpstr>Tw Cen MT</vt:lpstr>
      <vt:lpstr>Arial</vt:lpstr>
      <vt:lpstr>회로</vt:lpstr>
      <vt:lpstr>Learning Spark ch.6</vt:lpstr>
      <vt:lpstr>Accumulator </vt:lpstr>
      <vt:lpstr>Accumulator - 1</vt:lpstr>
      <vt:lpstr>Accumulator - 2</vt:lpstr>
      <vt:lpstr>Accumulator - 3</vt:lpstr>
      <vt:lpstr>Accumulator - 4</vt:lpstr>
      <vt:lpstr>Accumulator - 5</vt:lpstr>
      <vt:lpstr>BroadCast Variable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 ch.6</dc:title>
  <dc:creator>김준</dc:creator>
  <cp:lastModifiedBy>김준</cp:lastModifiedBy>
  <cp:revision>7</cp:revision>
  <dcterms:created xsi:type="dcterms:W3CDTF">2016-12-05T08:08:23Z</dcterms:created>
  <dcterms:modified xsi:type="dcterms:W3CDTF">2016-12-05T10:17:04Z</dcterms:modified>
</cp:coreProperties>
</file>