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593"/>
  </p:normalViewPr>
  <p:slideViewPr>
    <p:cSldViewPr snapToGrid="0" snapToObjects="1">
      <p:cViewPr varScale="1">
        <p:scale>
          <a:sx n="110" d="100"/>
          <a:sy n="110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bricks.com/blog/2015/04/28/project-tungsten-bringing-spark-closer-to-bare-metal.html" TargetMode="External"/><Relationship Id="rId3" Type="http://schemas.openxmlformats.org/officeDocument/2006/relationships/hyperlink" Target="https://spark-summit.org/2013/armbrust-catalyst-a-query-optimization-framework-for-spark-and-shar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ommil/netlib-jav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+mn-lt"/>
              </a:rPr>
              <a:t>Learning</a:t>
            </a:r>
            <a:r>
              <a:rPr kumimoji="1" lang="en-US" altLang="ko-KR" dirty="0" smtClean="0"/>
              <a:t> Spark </a:t>
            </a:r>
            <a:r>
              <a:rPr kumimoji="1" lang="en-US" altLang="ko-KR" dirty="0" smtClean="0"/>
              <a:t>ch.11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kumimoji="1" lang="ko-KR" altLang="en-US" dirty="0" smtClean="0"/>
              <a:t>부제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MlLib</a:t>
            </a:r>
            <a:r>
              <a:rPr kumimoji="1" lang="ko-KR" altLang="en-US" dirty="0" smtClean="0"/>
              <a:t>로 해보는 머신 러닝</a:t>
            </a:r>
            <a:r>
              <a:rPr kumimoji="1" lang="en-US" altLang="ko-KR" dirty="0" smtClean="0"/>
              <a:t> but old version,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so..</a:t>
            </a:r>
          </a:p>
          <a:p>
            <a:pPr marL="4000500" lvl="8" indent="-342900">
              <a:buFontTx/>
              <a:buChar char="-"/>
            </a:pPr>
            <a:r>
              <a:rPr kumimoji="1" lang="en-US" altLang="ko-KR" sz="2000" dirty="0" smtClean="0"/>
              <a:t>Kim, Jun (</a:t>
            </a:r>
            <a:r>
              <a:rPr kumimoji="1" lang="ko-KR" altLang="en-US" sz="2000" dirty="0" smtClean="0"/>
              <a:t>김준</a:t>
            </a:r>
            <a:r>
              <a:rPr kumimoji="1" lang="en-US" altLang="ko-KR" sz="2000" dirty="0" smtClean="0"/>
              <a:t>)</a:t>
            </a:r>
          </a:p>
          <a:p>
            <a:pPr marL="342900" indent="-342900" algn="ctr">
              <a:buFontTx/>
              <a:buChar char="-"/>
            </a:pP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스사모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싸이지먼트 지원</a:t>
            </a:r>
            <a:r>
              <a:rPr kumimoji="1" lang="en-US" altLang="ko-KR" dirty="0" smtClean="0"/>
              <a:t>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5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ea typeface="+mn-ea"/>
              </a:rPr>
              <a:t>Machine Learning library </a:t>
            </a:r>
            <a:endParaRPr kumimoji="1" lang="ko-KR" altLang="en-US" dirty="0"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261061"/>
            <a:ext cx="9905999" cy="3541714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ko-KR" dirty="0" smtClean="0"/>
              <a:t>Spark</a:t>
            </a:r>
            <a:r>
              <a:rPr kumimoji="1" lang="ko-KR" altLang="en-US" dirty="0" smtClean="0"/>
              <a:t>의 머신 러닝 라이브러리 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확장성과 편리함을 제공하는 것이 목표</a:t>
            </a:r>
            <a:endParaRPr kumimoji="1" lang="en-US" altLang="ko-KR" dirty="0" smtClean="0"/>
          </a:p>
          <a:p>
            <a:r>
              <a:rPr lang="ko-KR" altLang="en-US" dirty="0" smtClean="0"/>
              <a:t>제공 기능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ML algorithms </a:t>
            </a:r>
          </a:p>
          <a:p>
            <a:pPr lvl="2"/>
            <a:r>
              <a:rPr lang="en-US" altLang="ko-KR" dirty="0"/>
              <a:t>common learning algorithms such as classification, regression, clustering, and collaborative filtering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Featurization</a:t>
            </a:r>
            <a:endParaRPr lang="en-US" altLang="ko-KR" dirty="0" smtClean="0"/>
          </a:p>
          <a:p>
            <a:pPr lvl="2"/>
            <a:r>
              <a:rPr lang="en-US" altLang="ko-KR" dirty="0"/>
              <a:t>feature extraction, transformation, dimensionality reduction, and selection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Pipelines</a:t>
            </a:r>
            <a:endParaRPr lang="en-US" altLang="ko-KR" dirty="0"/>
          </a:p>
          <a:p>
            <a:pPr lvl="2"/>
            <a:r>
              <a:rPr lang="en-US" altLang="ko-KR" dirty="0"/>
              <a:t>tools for constructing, evaluating, and tuning ML Pipelines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Persistence</a:t>
            </a:r>
          </a:p>
          <a:p>
            <a:pPr lvl="2"/>
            <a:r>
              <a:rPr lang="en-US" altLang="ko-KR" dirty="0"/>
              <a:t>saving and load algorithms, models, and Pipelines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Utilities</a:t>
            </a:r>
          </a:p>
          <a:p>
            <a:pPr lvl="2"/>
            <a:r>
              <a:rPr lang="en-US" altLang="ko-KR" dirty="0" smtClean="0"/>
              <a:t>linear </a:t>
            </a:r>
            <a:r>
              <a:rPr lang="en-US" altLang="ko-KR" dirty="0"/>
              <a:t>algebra, statistics, data handling, etc.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984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Machine Learning </a:t>
            </a:r>
            <a:r>
              <a:rPr kumimoji="1" lang="en-US" altLang="ko-KR" dirty="0" smtClean="0"/>
              <a:t>library - 1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Announcement </a:t>
            </a:r>
          </a:p>
          <a:p>
            <a:pPr lvl="1"/>
            <a:r>
              <a:rPr kumimoji="1" lang="en-US" altLang="ko-KR" dirty="0" smtClean="0"/>
              <a:t>Primary API is </a:t>
            </a:r>
            <a:r>
              <a:rPr kumimoji="1" lang="en-US" altLang="ko-KR" dirty="0" err="1" smtClean="0"/>
              <a:t>DataFrame</a:t>
            </a:r>
            <a:r>
              <a:rPr kumimoji="1" lang="en-US" altLang="ko-KR" dirty="0" smtClean="0"/>
              <a:t>-based API</a:t>
            </a:r>
          </a:p>
          <a:p>
            <a:pPr lvl="2"/>
            <a:r>
              <a:rPr lang="en-US" altLang="ko-KR" dirty="0"/>
              <a:t>The </a:t>
            </a:r>
            <a:r>
              <a:rPr lang="en-US" altLang="ko-KR" dirty="0" err="1"/>
              <a:t>MLlib</a:t>
            </a:r>
            <a:r>
              <a:rPr lang="en-US" altLang="ko-KR" dirty="0"/>
              <a:t> RDD-based API is now in maintenance mode</a:t>
            </a:r>
            <a:r>
              <a:rPr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RDD-based API</a:t>
            </a:r>
            <a:r>
              <a:rPr kumimoji="1" lang="ko-KR" altLang="en-US" dirty="0" smtClean="0"/>
              <a:t>를 이용하</a:t>
            </a:r>
            <a:r>
              <a:rPr kumimoji="1" lang="ko-KR" altLang="en-US" dirty="0" smtClean="0"/>
              <a:t>는 </a:t>
            </a:r>
            <a:r>
              <a:rPr kumimoji="1" lang="ko-KR" altLang="en-US" dirty="0"/>
              <a:t>기능을 제공하는 동일한 </a:t>
            </a:r>
            <a:r>
              <a:rPr kumimoji="1" lang="en-US" altLang="ko-KR" dirty="0" err="1" smtClean="0"/>
              <a:t>DataFrame</a:t>
            </a:r>
            <a:r>
              <a:rPr kumimoji="1" lang="en-US" altLang="ko-KR" dirty="0" smtClean="0"/>
              <a:t>-based API </a:t>
            </a:r>
            <a:r>
              <a:rPr kumimoji="1" lang="ko-KR" altLang="en-US" dirty="0" smtClean="0"/>
              <a:t>를 추가하였음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해당 </a:t>
            </a:r>
            <a:r>
              <a:rPr kumimoji="1" lang="en-US" altLang="ko-KR" dirty="0"/>
              <a:t>RDD-based </a:t>
            </a:r>
            <a:r>
              <a:rPr kumimoji="1" lang="en-US" altLang="ko-KR" dirty="0" smtClean="0"/>
              <a:t>API</a:t>
            </a:r>
            <a:r>
              <a:rPr kumimoji="1" lang="ko-KR" altLang="en-US" dirty="0" smtClean="0"/>
              <a:t>들은 </a:t>
            </a:r>
            <a:r>
              <a:rPr kumimoji="1" lang="en-US" altLang="ko-KR" dirty="0" smtClean="0"/>
              <a:t>deprecated </a:t>
            </a:r>
            <a:r>
              <a:rPr kumimoji="1" lang="ko-KR" altLang="en-US" dirty="0" smtClean="0"/>
              <a:t>됨</a:t>
            </a:r>
            <a:r>
              <a:rPr kumimoji="1" lang="en-US" altLang="ko-KR" dirty="0" smtClean="0"/>
              <a:t>.</a:t>
            </a:r>
          </a:p>
          <a:p>
            <a:pPr lvl="2"/>
            <a:r>
              <a:rPr kumimoji="1" lang="en-US" altLang="ko-KR" dirty="0" smtClean="0"/>
              <a:t>3.0</a:t>
            </a:r>
            <a:r>
              <a:rPr kumimoji="1" lang="ko-KR" altLang="en-US" dirty="0" smtClean="0"/>
              <a:t>에선 </a:t>
            </a:r>
            <a:r>
              <a:rPr kumimoji="1" lang="en-US" altLang="ko-KR" dirty="0" smtClean="0"/>
              <a:t>RDD-based API </a:t>
            </a:r>
            <a:r>
              <a:rPr kumimoji="1" lang="ko-KR" altLang="en-US" dirty="0" smtClean="0"/>
              <a:t>자체가 없어질 예정임</a:t>
            </a:r>
            <a:r>
              <a:rPr kumimoji="1"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32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Machine Learning library - </a:t>
            </a:r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Announcement 2 ,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DataFrame</a:t>
            </a:r>
            <a:r>
              <a:rPr kumimoji="1" lang="en-US" altLang="ko-KR" dirty="0" smtClean="0"/>
              <a:t>-based</a:t>
            </a:r>
            <a:r>
              <a:rPr kumimoji="1" lang="ko-KR" altLang="en-US" dirty="0"/>
              <a:t>로 </a:t>
            </a:r>
            <a:r>
              <a:rPr kumimoji="1" lang="ko-KR" altLang="en-US" dirty="0" smtClean="0"/>
              <a:t>변경된 이유는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en-US" altLang="ko-KR" dirty="0" smtClean="0"/>
              <a:t>RDD </a:t>
            </a:r>
            <a:r>
              <a:rPr kumimoji="1" lang="ko-KR" altLang="en-US" dirty="0" smtClean="0"/>
              <a:t>보다 사용자 편의성이 높음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en-US" altLang="ko-KR" dirty="0" smtClean="0"/>
              <a:t>Spark </a:t>
            </a:r>
            <a:r>
              <a:rPr kumimoji="1" lang="en-US" altLang="ko-KR" dirty="0" err="1" smtClean="0"/>
              <a:t>Datasources</a:t>
            </a:r>
            <a:r>
              <a:rPr kumimoji="1" lang="en-US" altLang="ko-KR" dirty="0" smtClean="0"/>
              <a:t>, SQL/</a:t>
            </a:r>
            <a:r>
              <a:rPr kumimoji="1" lang="en-US" altLang="ko-KR" dirty="0" err="1" smtClean="0"/>
              <a:t>DataFrame</a:t>
            </a:r>
            <a:r>
              <a:rPr kumimoji="1" lang="en-US" altLang="ko-KR" dirty="0" smtClean="0"/>
              <a:t> queries, Tungsten , Catalyst </a:t>
            </a:r>
            <a:r>
              <a:rPr kumimoji="1" lang="ko-KR" altLang="en-US" dirty="0" smtClean="0"/>
              <a:t>등 을 이용하기에 많은 이점이 있음</a:t>
            </a:r>
            <a:endParaRPr kumimoji="1" lang="en-US" altLang="ko-KR" dirty="0" smtClean="0"/>
          </a:p>
          <a:p>
            <a:pPr lvl="2"/>
            <a:r>
              <a:rPr kumimoji="1" lang="en-US" altLang="ko-KR" dirty="0"/>
              <a:t>Tungsten </a:t>
            </a:r>
            <a:r>
              <a:rPr kumimoji="1" lang="en-US" altLang="ko-KR" dirty="0" smtClean="0"/>
              <a:t>: </a:t>
            </a:r>
            <a:r>
              <a:rPr kumimoji="1" lang="en-US" altLang="ko-KR" dirty="0" smtClean="0">
                <a:hlinkClick r:id="rId2"/>
              </a:rPr>
              <a:t>https</a:t>
            </a:r>
            <a:r>
              <a:rPr kumimoji="1" lang="en-US" altLang="ko-KR" dirty="0">
                <a:hlinkClick r:id="rId2"/>
              </a:rPr>
              <a:t>://</a:t>
            </a:r>
            <a:r>
              <a:rPr kumimoji="1" lang="en-US" altLang="ko-KR" dirty="0" smtClean="0">
                <a:hlinkClick r:id="rId2"/>
              </a:rPr>
              <a:t>databricks.com/blog/2015/04/28/project-tungsten-bringing-spark-closer-to-bare-metal.html</a:t>
            </a:r>
            <a:endParaRPr kumimoji="1" lang="en-US" altLang="ko-KR" dirty="0" smtClean="0"/>
          </a:p>
          <a:p>
            <a:pPr lvl="2"/>
            <a:r>
              <a:rPr lang="en-US" altLang="ko-KR" dirty="0"/>
              <a:t>Catalyst : </a:t>
            </a:r>
            <a:r>
              <a:rPr lang="en-US" altLang="ko-KR" dirty="0">
                <a:hlinkClick r:id="rId3"/>
              </a:rPr>
              <a:t>https://spark-summit.org/2013/armbrust-catalyst-a-query-optimization-framework-for-spark-and-shark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kumimoji="1" lang="ko-KR" altLang="en-US" dirty="0" smtClean="0"/>
              <a:t>다양한 </a:t>
            </a:r>
            <a:r>
              <a:rPr kumimoji="1" lang="en-US" altLang="ko-KR" dirty="0" err="1" smtClean="0"/>
              <a:t>lang</a:t>
            </a:r>
            <a:r>
              <a:rPr kumimoji="1" lang="ko-KR" altLang="en-US" dirty="0" smtClean="0"/>
              <a:t>과 </a:t>
            </a:r>
            <a:r>
              <a:rPr kumimoji="1" lang="en-US" altLang="ko-KR" dirty="0" err="1" smtClean="0"/>
              <a:t>alg</a:t>
            </a:r>
            <a:r>
              <a:rPr kumimoji="1" lang="ko-KR" altLang="en-US" dirty="0" smtClean="0"/>
              <a:t> 에 대해서 동일한 </a:t>
            </a:r>
            <a:r>
              <a:rPr kumimoji="1" lang="en-US" altLang="ko-KR" dirty="0" smtClean="0"/>
              <a:t>API</a:t>
            </a:r>
            <a:r>
              <a:rPr kumimoji="1" lang="ko-KR" altLang="en-US" dirty="0" smtClean="0"/>
              <a:t>를 제공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ML pipelines</a:t>
            </a:r>
            <a:r>
              <a:rPr kumimoji="1" lang="ko-KR" altLang="en-US" dirty="0" smtClean="0"/>
              <a:t>을 효과적으로 사용하기 용이하며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특히 </a:t>
            </a:r>
            <a:r>
              <a:rPr kumimoji="1" lang="en-US" altLang="ko-KR" dirty="0" smtClean="0"/>
              <a:t>Feature transformations</a:t>
            </a:r>
            <a:r>
              <a:rPr kumimoji="1" lang="ko-KR" altLang="en-US" dirty="0" smtClean="0"/>
              <a:t>이 그러함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Machine Learning library - </a:t>
            </a:r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Dependencies</a:t>
            </a:r>
          </a:p>
          <a:p>
            <a:pPr lvl="1"/>
            <a:r>
              <a:rPr kumimoji="1" lang="en-US" altLang="ko-KR" dirty="0" smtClean="0"/>
              <a:t>Linear algebra 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breeze </a:t>
            </a:r>
            <a:r>
              <a:rPr kumimoji="1" lang="ko-KR" altLang="en-US" dirty="0" smtClean="0"/>
              <a:t>를 </a:t>
            </a:r>
            <a:r>
              <a:rPr kumimoji="1" lang="en-US" altLang="ko-KR" dirty="0" smtClean="0"/>
              <a:t>package </a:t>
            </a:r>
            <a:r>
              <a:rPr kumimoji="1" lang="ko-KR" altLang="en-US" dirty="0" smtClean="0"/>
              <a:t>사용</a:t>
            </a:r>
            <a:endParaRPr kumimoji="1" lang="en-US" altLang="ko-KR" dirty="0" smtClean="0"/>
          </a:p>
          <a:p>
            <a:pPr lvl="2"/>
            <a:r>
              <a:rPr lang="en-US" altLang="ko-KR" dirty="0"/>
              <a:t> </a:t>
            </a:r>
            <a:r>
              <a:rPr lang="en-US" altLang="ko-KR" u="sng" dirty="0">
                <a:hlinkClick r:id="rId2"/>
              </a:rPr>
              <a:t>netlib-java</a:t>
            </a:r>
            <a:r>
              <a:rPr lang="en-US" altLang="ko-KR" dirty="0"/>
              <a:t> </a:t>
            </a:r>
            <a:r>
              <a:rPr lang="ko-KR" altLang="en-US" dirty="0" smtClean="0"/>
              <a:t>에 대한 의존성 존재 </a:t>
            </a:r>
            <a:endParaRPr lang="en-US" altLang="ko-KR" dirty="0" smtClean="0"/>
          </a:p>
          <a:p>
            <a:pPr lvl="2"/>
            <a:r>
              <a:rPr kumimoji="1" lang="ko-KR" altLang="en-US" dirty="0" smtClean="0"/>
              <a:t>없으면 실행시 </a:t>
            </a:r>
            <a:r>
              <a:rPr kumimoji="1" lang="en-US" altLang="ko-KR" dirty="0" smtClean="0"/>
              <a:t>warning, ( error </a:t>
            </a:r>
            <a:r>
              <a:rPr kumimoji="1" lang="ko-KR" altLang="en-US" dirty="0" smtClean="0"/>
              <a:t>아니고 </a:t>
            </a:r>
            <a:r>
              <a:rPr kumimoji="1" lang="en-US" altLang="ko-KR" dirty="0" smtClean="0"/>
              <a:t>?)</a:t>
            </a:r>
          </a:p>
          <a:p>
            <a:pPr lvl="2"/>
            <a:r>
              <a:rPr kumimoji="1" lang="en-US" altLang="ko-KR" dirty="0" smtClean="0"/>
              <a:t>Python</a:t>
            </a:r>
            <a:r>
              <a:rPr kumimoji="1" lang="ko-KR" altLang="en-US" dirty="0" smtClean="0"/>
              <a:t>에선 </a:t>
            </a:r>
            <a:r>
              <a:rPr kumimoji="1" lang="en-US" altLang="ko-KR" dirty="0" smtClean="0"/>
              <a:t>1.4 </a:t>
            </a:r>
            <a:r>
              <a:rPr kumimoji="1" lang="ko-KR" altLang="en-US" dirty="0" smtClean="0"/>
              <a:t>이후 </a:t>
            </a:r>
            <a:r>
              <a:rPr kumimoji="1" lang="en-US" altLang="ko-KR" dirty="0" err="1" smtClean="0"/>
              <a:t>NumPy</a:t>
            </a:r>
            <a:r>
              <a:rPr kumimoji="1" lang="ko-KR" altLang="en-US" dirty="0" smtClean="0"/>
              <a:t>가 필요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4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Machine Learning library - </a:t>
            </a:r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Migration guide</a:t>
            </a:r>
          </a:p>
          <a:p>
            <a:pPr lvl="1"/>
            <a:r>
              <a:rPr kumimoji="1" lang="en-US" altLang="ko-KR" dirty="0" smtClean="0"/>
              <a:t>From 1.6 to 2.0</a:t>
            </a:r>
          </a:p>
          <a:p>
            <a:pPr lvl="2"/>
            <a:r>
              <a:rPr lang="en-US" altLang="ko-KR" dirty="0"/>
              <a:t>Linear algebra classes for </a:t>
            </a:r>
            <a:r>
              <a:rPr lang="en-US" altLang="ko-KR" dirty="0" err="1"/>
              <a:t>DataFrame</a:t>
            </a:r>
            <a:r>
              <a:rPr lang="en-US" altLang="ko-KR" dirty="0"/>
              <a:t>-based </a:t>
            </a:r>
            <a:r>
              <a:rPr lang="en-US" altLang="ko-KR" dirty="0" smtClean="0"/>
              <a:t>APIs</a:t>
            </a:r>
          </a:p>
          <a:p>
            <a:pPr lvl="3"/>
            <a:r>
              <a:rPr lang="en-US" altLang="ko-KR" dirty="0" err="1" smtClean="0"/>
              <a:t>Pakage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spark.mllib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spark.mllib</a:t>
            </a:r>
            <a:r>
              <a:rPr lang="en-US" altLang="ko-KR" dirty="0" smtClean="0"/>
              <a:t>-local</a:t>
            </a:r>
          </a:p>
          <a:p>
            <a:pPr lvl="3"/>
            <a:r>
              <a:rPr lang="en-US" altLang="ko-KR" dirty="0" err="1" smtClean="0"/>
              <a:t>spark.ml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spark.ml.linalg</a:t>
            </a:r>
            <a:endParaRPr lang="en-US" altLang="ko-KR" dirty="0" smtClean="0"/>
          </a:p>
          <a:p>
            <a:pPr lvl="2"/>
            <a:r>
              <a:rPr lang="en-US" altLang="ko-KR" i="1" dirty="0"/>
              <a:t>Converting vectors and </a:t>
            </a:r>
            <a:r>
              <a:rPr lang="en-US" altLang="ko-KR" i="1" dirty="0" smtClean="0"/>
              <a:t>matrices</a:t>
            </a:r>
          </a:p>
          <a:p>
            <a:pPr lvl="3"/>
            <a:r>
              <a:rPr lang="en-US" altLang="ko-KR" dirty="0" err="1" smtClean="0"/>
              <a:t>spark.mllib.linalg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spark.ml.linalg</a:t>
            </a:r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 smtClean="0"/>
              <a:t>Can use 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 function in</a:t>
            </a:r>
            <a:r>
              <a:rPr lang="en-US" altLang="ko-KR" dirty="0"/>
              <a:t> </a:t>
            </a:r>
            <a:r>
              <a:rPr lang="en-US" altLang="ko-KR" dirty="0" err="1" smtClean="0"/>
              <a:t>spark.mllib.util.MLUtils</a:t>
            </a:r>
            <a:r>
              <a:rPr lang="en-US" altLang="ko-KR" dirty="0"/>
              <a:t> like “</a:t>
            </a:r>
            <a:r>
              <a:rPr lang="en-US" altLang="ko-KR" dirty="0" err="1" smtClean="0"/>
              <a:t>convertVectorColumnsToML</a:t>
            </a:r>
            <a:r>
              <a:rPr lang="en-US" altLang="ko-KR" dirty="0" smtClean="0"/>
              <a:t>”</a:t>
            </a:r>
          </a:p>
          <a:p>
            <a:pPr lvl="2"/>
            <a:endParaRPr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35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Machine Learning library - </a:t>
            </a:r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Deprecated methods </a:t>
            </a:r>
            <a:r>
              <a:rPr lang="en-US" altLang="ko-KR" dirty="0" smtClean="0"/>
              <a:t>removed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setScoreCol</a:t>
            </a:r>
            <a:r>
              <a:rPr lang="en-US" altLang="ko-KR" dirty="0" smtClean="0"/>
              <a:t>”</a:t>
            </a:r>
            <a:r>
              <a:rPr lang="en-US" altLang="ko-KR" dirty="0"/>
              <a:t> in </a:t>
            </a:r>
            <a:r>
              <a:rPr lang="en-US" altLang="ko-KR" dirty="0" err="1"/>
              <a:t>ml.evaluation.BinaryClassificationEvaluator</a:t>
            </a:r>
            <a:endParaRPr lang="en-US" altLang="ko-KR" dirty="0"/>
          </a:p>
          <a:p>
            <a:pPr lvl="1"/>
            <a:r>
              <a:rPr lang="en-US" altLang="ko-KR" dirty="0" smtClean="0"/>
              <a:t>“weights”</a:t>
            </a:r>
            <a:r>
              <a:rPr lang="en-US" altLang="ko-KR" dirty="0"/>
              <a:t> in </a:t>
            </a:r>
            <a:r>
              <a:rPr lang="en-US" altLang="ko-KR" dirty="0" err="1"/>
              <a:t>LinearRegression</a:t>
            </a:r>
            <a:r>
              <a:rPr lang="en-US" altLang="ko-KR" dirty="0"/>
              <a:t> and </a:t>
            </a:r>
            <a:r>
              <a:rPr lang="en-US" altLang="ko-KR" dirty="0" err="1"/>
              <a:t>LogisticRegression</a:t>
            </a:r>
            <a:r>
              <a:rPr lang="en-US" altLang="ko-KR" dirty="0"/>
              <a:t> in </a:t>
            </a:r>
            <a:r>
              <a:rPr lang="en-US" altLang="ko-KR" dirty="0" err="1"/>
              <a:t>spark.ml</a:t>
            </a:r>
            <a:endParaRPr lang="en-US" altLang="ko-KR" dirty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setMaxNumIterations</a:t>
            </a:r>
            <a:r>
              <a:rPr lang="en-US" altLang="ko-KR" dirty="0" smtClean="0"/>
              <a:t>”</a:t>
            </a:r>
            <a:r>
              <a:rPr lang="en-US" altLang="ko-KR" dirty="0"/>
              <a:t> in </a:t>
            </a:r>
            <a:r>
              <a:rPr lang="en-US" altLang="ko-KR" dirty="0" err="1"/>
              <a:t>mllib.optimization.LBFGS</a:t>
            </a:r>
            <a:r>
              <a:rPr lang="en-US" altLang="ko-KR" dirty="0"/>
              <a:t> (marked as </a:t>
            </a:r>
            <a:r>
              <a:rPr lang="en-US" altLang="ko-KR" dirty="0" err="1"/>
              <a:t>DeveloperApi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treeReduce</a:t>
            </a:r>
            <a:r>
              <a:rPr lang="en-US" altLang="ko-KR" dirty="0" smtClean="0"/>
              <a:t>”</a:t>
            </a:r>
            <a:r>
              <a:rPr lang="en-US" altLang="ko-KR" dirty="0"/>
              <a:t> and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treeAggregate</a:t>
            </a:r>
            <a:r>
              <a:rPr lang="en-US" altLang="ko-KR" dirty="0" smtClean="0"/>
              <a:t>”</a:t>
            </a:r>
            <a:r>
              <a:rPr lang="en-US" altLang="ko-KR" dirty="0"/>
              <a:t> in </a:t>
            </a:r>
            <a:r>
              <a:rPr lang="en-US" altLang="ko-KR" dirty="0" err="1"/>
              <a:t>mllib.rdd.RDDFunctions</a:t>
            </a:r>
            <a:r>
              <a:rPr lang="en-US" altLang="ko-KR" dirty="0"/>
              <a:t> (these functions are available on RDDs directly, and were marked as </a:t>
            </a:r>
            <a:r>
              <a:rPr lang="en-US" altLang="ko-KR" dirty="0" err="1"/>
              <a:t>DeveloperApi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defaultStategy</a:t>
            </a:r>
            <a:r>
              <a:rPr lang="en-US" altLang="ko-KR" dirty="0" smtClean="0"/>
              <a:t>”</a:t>
            </a:r>
            <a:r>
              <a:rPr lang="en-US" altLang="ko-KR" dirty="0"/>
              <a:t> in </a:t>
            </a:r>
            <a:r>
              <a:rPr lang="en-US" altLang="ko-KR" dirty="0" err="1"/>
              <a:t>mllib.tree.configuration.Strategy</a:t>
            </a:r>
            <a:endParaRPr lang="en-US" altLang="ko-KR" dirty="0"/>
          </a:p>
          <a:p>
            <a:pPr lvl="1"/>
            <a:r>
              <a:rPr lang="en-US" altLang="ko-KR" dirty="0" smtClean="0"/>
              <a:t>“build”</a:t>
            </a:r>
            <a:r>
              <a:rPr lang="en-US" altLang="ko-KR" dirty="0"/>
              <a:t> in </a:t>
            </a:r>
            <a:r>
              <a:rPr lang="en-US" altLang="ko-KR" dirty="0" err="1"/>
              <a:t>mllib.tree.Node</a:t>
            </a:r>
            <a:endParaRPr lang="en-US" altLang="ko-KR" dirty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Libsvm</a:t>
            </a:r>
            <a:r>
              <a:rPr lang="en-US" altLang="ko-KR" dirty="0" smtClean="0"/>
              <a:t>” </a:t>
            </a:r>
            <a:r>
              <a:rPr lang="en-US" altLang="ko-KR" dirty="0"/>
              <a:t>loaders for multiclass and load/save </a:t>
            </a:r>
            <a:r>
              <a:rPr lang="en-US" altLang="ko-KR" dirty="0" err="1"/>
              <a:t>labeledData</a:t>
            </a:r>
            <a:r>
              <a:rPr lang="en-US" altLang="ko-KR" dirty="0"/>
              <a:t> methods in </a:t>
            </a:r>
            <a:r>
              <a:rPr lang="en-US" altLang="ko-KR" dirty="0" err="1"/>
              <a:t>mllib.util.MLUtils</a:t>
            </a:r>
            <a:endParaRPr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22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Machine Learning library - </a:t>
            </a:r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Deprecations in the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spark.mllib</a:t>
            </a:r>
            <a:r>
              <a:rPr lang="en-US" altLang="ko-KR" dirty="0" smtClean="0"/>
              <a:t>”</a:t>
            </a:r>
            <a:r>
              <a:rPr lang="en-US" altLang="ko-KR" dirty="0"/>
              <a:t> and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spark.ml</a:t>
            </a:r>
            <a:r>
              <a:rPr lang="en-US" altLang="ko-KR" dirty="0" smtClean="0"/>
              <a:t>”</a:t>
            </a:r>
            <a:r>
              <a:rPr lang="en-US" altLang="ko-KR" dirty="0"/>
              <a:t> packages </a:t>
            </a:r>
            <a:r>
              <a:rPr lang="en-US" altLang="ko-KR" smtClean="0"/>
              <a:t>include somethings …</a:t>
            </a:r>
            <a:endParaRPr lang="en-US" altLang="ko-KR" dirty="0" smtClean="0"/>
          </a:p>
          <a:p>
            <a:r>
              <a:rPr lang="en-US" altLang="ko-KR" dirty="0"/>
              <a:t>Changes of behavior in the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spark.mllib</a:t>
            </a:r>
            <a:r>
              <a:rPr lang="en-US" altLang="ko-KR" dirty="0" smtClean="0"/>
              <a:t>”</a:t>
            </a:r>
            <a:r>
              <a:rPr lang="en-US" altLang="ko-KR" dirty="0"/>
              <a:t> and </a:t>
            </a:r>
            <a:r>
              <a:rPr lang="en-US" altLang="ko-KR" dirty="0" smtClean="0"/>
              <a:t>”</a:t>
            </a:r>
            <a:r>
              <a:rPr lang="en-US" altLang="ko-KR" dirty="0" err="1" smtClean="0"/>
              <a:t>spark.ml</a:t>
            </a:r>
            <a:r>
              <a:rPr lang="en-US" altLang="ko-KR" dirty="0" smtClean="0"/>
              <a:t>”</a:t>
            </a:r>
            <a:r>
              <a:rPr lang="en-US" altLang="ko-KR" dirty="0"/>
              <a:t> packages </a:t>
            </a:r>
            <a:r>
              <a:rPr lang="en-US" altLang="ko-KR" dirty="0" smtClean="0"/>
              <a:t>include somethings 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067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회로</Template>
  <TotalTime>224</TotalTime>
  <Words>286</Words>
  <Application>Microsoft Macintosh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Trebuchet MS</vt:lpstr>
      <vt:lpstr>Tw Cen MT</vt:lpstr>
      <vt:lpstr>Arial</vt:lpstr>
      <vt:lpstr>회로</vt:lpstr>
      <vt:lpstr>Learning Spark ch.11</vt:lpstr>
      <vt:lpstr>Machine Learning library </vt:lpstr>
      <vt:lpstr>Machine Learning library - 1</vt:lpstr>
      <vt:lpstr>Machine Learning library - 2</vt:lpstr>
      <vt:lpstr>Machine Learning library - 3</vt:lpstr>
      <vt:lpstr>Machine Learning library - 4</vt:lpstr>
      <vt:lpstr>Machine Learning library - 5</vt:lpstr>
      <vt:lpstr>Machine Learning library - 6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Spark ch.6</dc:title>
  <dc:creator>김준</dc:creator>
  <cp:lastModifiedBy>김준</cp:lastModifiedBy>
  <cp:revision>17</cp:revision>
  <dcterms:created xsi:type="dcterms:W3CDTF">2016-12-05T08:08:23Z</dcterms:created>
  <dcterms:modified xsi:type="dcterms:W3CDTF">2016-12-26T09:02:18Z</dcterms:modified>
</cp:coreProperties>
</file>