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5" r:id="rId8"/>
    <p:sldId id="263" r:id="rId9"/>
    <p:sldId id="264" r:id="rId10"/>
    <p:sldId id="262" r:id="rId11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58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912D6C-4A41-42C7-AC9E-1D50F6AD2113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B9DE9F8-B3E1-4CC4-A67E-DF907A9F76BF}">
      <dgm:prSet/>
      <dgm:spPr/>
      <dgm:t>
        <a:bodyPr/>
        <a:lstStyle/>
        <a:p>
          <a:r>
            <a:rPr lang="es-MX"/>
            <a:t>Computerized Maintenance Management System por sus siglas en inglés, es un gestor de mantenimiento de maquinaria.</a:t>
          </a:r>
          <a:endParaRPr lang="en-US"/>
        </a:p>
      </dgm:t>
    </dgm:pt>
    <dgm:pt modelId="{36DA10EC-F78C-4AB3-AA19-D82C034D28FD}" type="parTrans" cxnId="{EB6A0B75-76A5-4B10-B29E-ADD93900CFCB}">
      <dgm:prSet/>
      <dgm:spPr/>
      <dgm:t>
        <a:bodyPr/>
        <a:lstStyle/>
        <a:p>
          <a:endParaRPr lang="en-US"/>
        </a:p>
      </dgm:t>
    </dgm:pt>
    <dgm:pt modelId="{7B23B90E-1910-4EFD-BF5D-614660FE1DAE}" type="sibTrans" cxnId="{EB6A0B75-76A5-4B10-B29E-ADD93900CFCB}">
      <dgm:prSet/>
      <dgm:spPr/>
      <dgm:t>
        <a:bodyPr/>
        <a:lstStyle/>
        <a:p>
          <a:endParaRPr lang="en-US"/>
        </a:p>
      </dgm:t>
    </dgm:pt>
    <dgm:pt modelId="{DD8C0ABD-5AF3-4755-9B8A-78E6BC1F3C8E}">
      <dgm:prSet/>
      <dgm:spPr/>
      <dgm:t>
        <a:bodyPr/>
        <a:lstStyle/>
        <a:p>
          <a:r>
            <a:rPr lang="es-MX"/>
            <a:t>Permiten planificar, rastrear y optimizar actividades de mantenimiento.</a:t>
          </a:r>
          <a:endParaRPr lang="en-US"/>
        </a:p>
      </dgm:t>
    </dgm:pt>
    <dgm:pt modelId="{6D1EE2A9-CFF8-48F4-8CDA-4CA245CE57DD}" type="parTrans" cxnId="{BEA85F0D-E194-4004-BA31-B7F8461939BC}">
      <dgm:prSet/>
      <dgm:spPr/>
      <dgm:t>
        <a:bodyPr/>
        <a:lstStyle/>
        <a:p>
          <a:endParaRPr lang="en-US"/>
        </a:p>
      </dgm:t>
    </dgm:pt>
    <dgm:pt modelId="{FA442F7E-220B-4FFB-BED7-FCAD26ED90FC}" type="sibTrans" cxnId="{BEA85F0D-E194-4004-BA31-B7F8461939BC}">
      <dgm:prSet/>
      <dgm:spPr/>
      <dgm:t>
        <a:bodyPr/>
        <a:lstStyle/>
        <a:p>
          <a:endParaRPr lang="en-US"/>
        </a:p>
      </dgm:t>
    </dgm:pt>
    <dgm:pt modelId="{1C2D9A61-5359-4BD3-8F38-B4BAE6DF25B1}">
      <dgm:prSet/>
      <dgm:spPr/>
      <dgm:t>
        <a:bodyPr/>
        <a:lstStyle/>
        <a:p>
          <a:r>
            <a:rPr lang="es-MX"/>
            <a:t>Una buena cultura de uso, ayuda a:</a:t>
          </a:r>
          <a:endParaRPr lang="en-US"/>
        </a:p>
      </dgm:t>
    </dgm:pt>
    <dgm:pt modelId="{704E24C5-E177-4180-93CA-3BE4BF293C85}" type="parTrans" cxnId="{3F0901BD-6C4A-4CED-B5A1-F271D660BC0F}">
      <dgm:prSet/>
      <dgm:spPr/>
      <dgm:t>
        <a:bodyPr/>
        <a:lstStyle/>
        <a:p>
          <a:endParaRPr lang="en-US"/>
        </a:p>
      </dgm:t>
    </dgm:pt>
    <dgm:pt modelId="{76469FC2-E6F7-4F04-8DF2-8B07EA5E34D9}" type="sibTrans" cxnId="{3F0901BD-6C4A-4CED-B5A1-F271D660BC0F}">
      <dgm:prSet/>
      <dgm:spPr/>
      <dgm:t>
        <a:bodyPr/>
        <a:lstStyle/>
        <a:p>
          <a:endParaRPr lang="en-US"/>
        </a:p>
      </dgm:t>
    </dgm:pt>
    <dgm:pt modelId="{142EA59A-395C-42FD-96A0-2F4B64D28B5C}">
      <dgm:prSet/>
      <dgm:spPr/>
      <dgm:t>
        <a:bodyPr/>
        <a:lstStyle/>
        <a:p>
          <a:r>
            <a:rPr lang="es-MX"/>
            <a:t>Mejorar la eficiencia.</a:t>
          </a:r>
          <a:endParaRPr lang="en-US"/>
        </a:p>
      </dgm:t>
    </dgm:pt>
    <dgm:pt modelId="{D3B8B65E-C70D-4462-8007-E3A9FDC03049}" type="parTrans" cxnId="{99FDED99-F0A3-47B8-8795-DCE30C76ED92}">
      <dgm:prSet/>
      <dgm:spPr/>
      <dgm:t>
        <a:bodyPr/>
        <a:lstStyle/>
        <a:p>
          <a:endParaRPr lang="en-US"/>
        </a:p>
      </dgm:t>
    </dgm:pt>
    <dgm:pt modelId="{C14A06AF-FB8D-4B3E-9710-F168B6E069FA}" type="sibTrans" cxnId="{99FDED99-F0A3-47B8-8795-DCE30C76ED92}">
      <dgm:prSet/>
      <dgm:spPr/>
      <dgm:t>
        <a:bodyPr/>
        <a:lstStyle/>
        <a:p>
          <a:endParaRPr lang="en-US"/>
        </a:p>
      </dgm:t>
    </dgm:pt>
    <dgm:pt modelId="{8F1F3D78-0CB1-44AE-B0CC-35EC824F71AD}">
      <dgm:prSet/>
      <dgm:spPr/>
      <dgm:t>
        <a:bodyPr/>
        <a:lstStyle/>
        <a:p>
          <a:r>
            <a:rPr lang="es-MX"/>
            <a:t>Reducir costos operativos.</a:t>
          </a:r>
          <a:endParaRPr lang="en-US"/>
        </a:p>
      </dgm:t>
    </dgm:pt>
    <dgm:pt modelId="{68FE152A-24A8-4771-9352-F7452259EFC0}" type="parTrans" cxnId="{5AA4E70D-4334-4A03-8F08-F19CE3116C50}">
      <dgm:prSet/>
      <dgm:spPr/>
      <dgm:t>
        <a:bodyPr/>
        <a:lstStyle/>
        <a:p>
          <a:endParaRPr lang="en-US"/>
        </a:p>
      </dgm:t>
    </dgm:pt>
    <dgm:pt modelId="{9FCBD082-CAF0-4521-B1F9-5D59ED8BDB9A}" type="sibTrans" cxnId="{5AA4E70D-4334-4A03-8F08-F19CE3116C50}">
      <dgm:prSet/>
      <dgm:spPr/>
      <dgm:t>
        <a:bodyPr/>
        <a:lstStyle/>
        <a:p>
          <a:endParaRPr lang="en-US"/>
        </a:p>
      </dgm:t>
    </dgm:pt>
    <dgm:pt modelId="{FABBB17D-C6BF-4AAF-BDCF-26B0F95CCA89}">
      <dgm:prSet/>
      <dgm:spPr/>
      <dgm:t>
        <a:bodyPr/>
        <a:lstStyle/>
        <a:p>
          <a:r>
            <a:rPr lang="es-MX"/>
            <a:t>Ejecutar estrategias de mantenimiento basada en datos (Data driven)</a:t>
          </a:r>
          <a:endParaRPr lang="en-US"/>
        </a:p>
      </dgm:t>
    </dgm:pt>
    <dgm:pt modelId="{E659474B-6ABD-4434-84C7-53C774C291A4}" type="parTrans" cxnId="{5EEE0575-CDBF-4C60-B317-B2DFFDD27958}">
      <dgm:prSet/>
      <dgm:spPr/>
      <dgm:t>
        <a:bodyPr/>
        <a:lstStyle/>
        <a:p>
          <a:endParaRPr lang="en-US"/>
        </a:p>
      </dgm:t>
    </dgm:pt>
    <dgm:pt modelId="{CC9304FB-E267-46BE-A64C-CA7A18FFED94}" type="sibTrans" cxnId="{5EEE0575-CDBF-4C60-B317-B2DFFDD27958}">
      <dgm:prSet/>
      <dgm:spPr/>
      <dgm:t>
        <a:bodyPr/>
        <a:lstStyle/>
        <a:p>
          <a:endParaRPr lang="en-US"/>
        </a:p>
      </dgm:t>
    </dgm:pt>
    <dgm:pt modelId="{B1BEE9C0-E169-4F0E-AEF8-87DEC8B29158}" type="pres">
      <dgm:prSet presAssocID="{84912D6C-4A41-42C7-AC9E-1D50F6AD2113}" presName="linear" presStyleCnt="0">
        <dgm:presLayoutVars>
          <dgm:animLvl val="lvl"/>
          <dgm:resizeHandles val="exact"/>
        </dgm:presLayoutVars>
      </dgm:prSet>
      <dgm:spPr/>
    </dgm:pt>
    <dgm:pt modelId="{09889D20-3196-484D-B06C-912FD7ADAEC3}" type="pres">
      <dgm:prSet presAssocID="{4B9DE9F8-B3E1-4CC4-A67E-DF907A9F76B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7F9BAD9B-26DE-4DEF-8585-0F008D577432}" type="pres">
      <dgm:prSet presAssocID="{7B23B90E-1910-4EFD-BF5D-614660FE1DAE}" presName="spacer" presStyleCnt="0"/>
      <dgm:spPr/>
    </dgm:pt>
    <dgm:pt modelId="{87A7BE88-0358-43BA-99A6-CCAA9CACCDF5}" type="pres">
      <dgm:prSet presAssocID="{DD8C0ABD-5AF3-4755-9B8A-78E6BC1F3C8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513F2B0-3789-459A-8E9C-44F028A20658}" type="pres">
      <dgm:prSet presAssocID="{FA442F7E-220B-4FFB-BED7-FCAD26ED90FC}" presName="spacer" presStyleCnt="0"/>
      <dgm:spPr/>
    </dgm:pt>
    <dgm:pt modelId="{412E73DC-0A45-46E1-8937-4EDB3558B333}" type="pres">
      <dgm:prSet presAssocID="{1C2D9A61-5359-4BD3-8F38-B4BAE6DF25B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95A9061-4CA3-45B9-BB06-5C5B7442314B}" type="pres">
      <dgm:prSet presAssocID="{1C2D9A61-5359-4BD3-8F38-B4BAE6DF25B1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EA85F0D-E194-4004-BA31-B7F8461939BC}" srcId="{84912D6C-4A41-42C7-AC9E-1D50F6AD2113}" destId="{DD8C0ABD-5AF3-4755-9B8A-78E6BC1F3C8E}" srcOrd="1" destOrd="0" parTransId="{6D1EE2A9-CFF8-48F4-8CDA-4CA245CE57DD}" sibTransId="{FA442F7E-220B-4FFB-BED7-FCAD26ED90FC}"/>
    <dgm:cxn modelId="{5AA4E70D-4334-4A03-8F08-F19CE3116C50}" srcId="{1C2D9A61-5359-4BD3-8F38-B4BAE6DF25B1}" destId="{8F1F3D78-0CB1-44AE-B0CC-35EC824F71AD}" srcOrd="1" destOrd="0" parTransId="{68FE152A-24A8-4771-9352-F7452259EFC0}" sibTransId="{9FCBD082-CAF0-4521-B1F9-5D59ED8BDB9A}"/>
    <dgm:cxn modelId="{E9805326-FD56-4B1A-A24B-125E61DB1094}" type="presOf" srcId="{8F1F3D78-0CB1-44AE-B0CC-35EC824F71AD}" destId="{595A9061-4CA3-45B9-BB06-5C5B7442314B}" srcOrd="0" destOrd="1" presId="urn:microsoft.com/office/officeart/2005/8/layout/vList2"/>
    <dgm:cxn modelId="{4E7F8461-F3D8-4F87-9F70-B3008944416C}" type="presOf" srcId="{84912D6C-4A41-42C7-AC9E-1D50F6AD2113}" destId="{B1BEE9C0-E169-4F0E-AEF8-87DEC8B29158}" srcOrd="0" destOrd="0" presId="urn:microsoft.com/office/officeart/2005/8/layout/vList2"/>
    <dgm:cxn modelId="{71B4AB6A-FB58-46AA-8B0B-F15EA167967B}" type="presOf" srcId="{142EA59A-395C-42FD-96A0-2F4B64D28B5C}" destId="{595A9061-4CA3-45B9-BB06-5C5B7442314B}" srcOrd="0" destOrd="0" presId="urn:microsoft.com/office/officeart/2005/8/layout/vList2"/>
    <dgm:cxn modelId="{B53C534B-5493-4E02-8EB3-75802052554F}" type="presOf" srcId="{DD8C0ABD-5AF3-4755-9B8A-78E6BC1F3C8E}" destId="{87A7BE88-0358-43BA-99A6-CCAA9CACCDF5}" srcOrd="0" destOrd="0" presId="urn:microsoft.com/office/officeart/2005/8/layout/vList2"/>
    <dgm:cxn modelId="{5EEE0575-CDBF-4C60-B317-B2DFFDD27958}" srcId="{1C2D9A61-5359-4BD3-8F38-B4BAE6DF25B1}" destId="{FABBB17D-C6BF-4AAF-BDCF-26B0F95CCA89}" srcOrd="2" destOrd="0" parTransId="{E659474B-6ABD-4434-84C7-53C774C291A4}" sibTransId="{CC9304FB-E267-46BE-A64C-CA7A18FFED94}"/>
    <dgm:cxn modelId="{EB6A0B75-76A5-4B10-B29E-ADD93900CFCB}" srcId="{84912D6C-4A41-42C7-AC9E-1D50F6AD2113}" destId="{4B9DE9F8-B3E1-4CC4-A67E-DF907A9F76BF}" srcOrd="0" destOrd="0" parTransId="{36DA10EC-F78C-4AB3-AA19-D82C034D28FD}" sibTransId="{7B23B90E-1910-4EFD-BF5D-614660FE1DAE}"/>
    <dgm:cxn modelId="{12C59E75-5042-420B-B156-523F2F550376}" type="presOf" srcId="{4B9DE9F8-B3E1-4CC4-A67E-DF907A9F76BF}" destId="{09889D20-3196-484D-B06C-912FD7ADAEC3}" srcOrd="0" destOrd="0" presId="urn:microsoft.com/office/officeart/2005/8/layout/vList2"/>
    <dgm:cxn modelId="{99FDED99-F0A3-47B8-8795-DCE30C76ED92}" srcId="{1C2D9A61-5359-4BD3-8F38-B4BAE6DF25B1}" destId="{142EA59A-395C-42FD-96A0-2F4B64D28B5C}" srcOrd="0" destOrd="0" parTransId="{D3B8B65E-C70D-4462-8007-E3A9FDC03049}" sibTransId="{C14A06AF-FB8D-4B3E-9710-F168B6E069FA}"/>
    <dgm:cxn modelId="{D37125A2-29EF-4CB4-B455-3D8DA551129B}" type="presOf" srcId="{FABBB17D-C6BF-4AAF-BDCF-26B0F95CCA89}" destId="{595A9061-4CA3-45B9-BB06-5C5B7442314B}" srcOrd="0" destOrd="2" presId="urn:microsoft.com/office/officeart/2005/8/layout/vList2"/>
    <dgm:cxn modelId="{3F0901BD-6C4A-4CED-B5A1-F271D660BC0F}" srcId="{84912D6C-4A41-42C7-AC9E-1D50F6AD2113}" destId="{1C2D9A61-5359-4BD3-8F38-B4BAE6DF25B1}" srcOrd="2" destOrd="0" parTransId="{704E24C5-E177-4180-93CA-3BE4BF293C85}" sibTransId="{76469FC2-E6F7-4F04-8DF2-8B07EA5E34D9}"/>
    <dgm:cxn modelId="{FD0560ED-C413-4660-B216-6BB79718E3CB}" type="presOf" srcId="{1C2D9A61-5359-4BD3-8F38-B4BAE6DF25B1}" destId="{412E73DC-0A45-46E1-8937-4EDB3558B333}" srcOrd="0" destOrd="0" presId="urn:microsoft.com/office/officeart/2005/8/layout/vList2"/>
    <dgm:cxn modelId="{F6053488-2D6D-40BE-814C-389948206B6A}" type="presParOf" srcId="{B1BEE9C0-E169-4F0E-AEF8-87DEC8B29158}" destId="{09889D20-3196-484D-B06C-912FD7ADAEC3}" srcOrd="0" destOrd="0" presId="urn:microsoft.com/office/officeart/2005/8/layout/vList2"/>
    <dgm:cxn modelId="{EA68A72C-0813-452E-81A6-649FC16785E4}" type="presParOf" srcId="{B1BEE9C0-E169-4F0E-AEF8-87DEC8B29158}" destId="{7F9BAD9B-26DE-4DEF-8585-0F008D577432}" srcOrd="1" destOrd="0" presId="urn:microsoft.com/office/officeart/2005/8/layout/vList2"/>
    <dgm:cxn modelId="{D9B9431F-7192-459B-A85D-8D6809D52C9E}" type="presParOf" srcId="{B1BEE9C0-E169-4F0E-AEF8-87DEC8B29158}" destId="{87A7BE88-0358-43BA-99A6-CCAA9CACCDF5}" srcOrd="2" destOrd="0" presId="urn:microsoft.com/office/officeart/2005/8/layout/vList2"/>
    <dgm:cxn modelId="{0E8D33B9-CC3E-4A49-8DAD-2636E60B59D6}" type="presParOf" srcId="{B1BEE9C0-E169-4F0E-AEF8-87DEC8B29158}" destId="{F513F2B0-3789-459A-8E9C-44F028A20658}" srcOrd="3" destOrd="0" presId="urn:microsoft.com/office/officeart/2005/8/layout/vList2"/>
    <dgm:cxn modelId="{10055938-671B-4963-A9BF-2DE81593B425}" type="presParOf" srcId="{B1BEE9C0-E169-4F0E-AEF8-87DEC8B29158}" destId="{412E73DC-0A45-46E1-8937-4EDB3558B333}" srcOrd="4" destOrd="0" presId="urn:microsoft.com/office/officeart/2005/8/layout/vList2"/>
    <dgm:cxn modelId="{7F051C55-497E-4B95-87E3-4CACF97CA0B5}" type="presParOf" srcId="{B1BEE9C0-E169-4F0E-AEF8-87DEC8B29158}" destId="{595A9061-4CA3-45B9-BB06-5C5B7442314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8B13F3-139B-4222-BDDB-E0ED9C52792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1C67E3D6-F6B5-4292-8C67-845FF3977CB6}">
      <dgm:prSet/>
      <dgm:spPr/>
      <dgm:t>
        <a:bodyPr/>
        <a:lstStyle/>
        <a:p>
          <a:pPr>
            <a:defRPr cap="all"/>
          </a:pPr>
          <a:r>
            <a:rPr lang="es-MX"/>
            <a:t>Trabajar con archivos .xlsx o .csv pero con muchas instrucciones para transformación de datos.</a:t>
          </a:r>
          <a:endParaRPr lang="en-US"/>
        </a:p>
      </dgm:t>
    </dgm:pt>
    <dgm:pt modelId="{25E2279D-0D0A-40CE-A5A2-E73BC4227D0E}" type="parTrans" cxnId="{36FF6AEB-CB7E-4E0F-8B12-7CE973D2559F}">
      <dgm:prSet/>
      <dgm:spPr/>
      <dgm:t>
        <a:bodyPr/>
        <a:lstStyle/>
        <a:p>
          <a:endParaRPr lang="en-US"/>
        </a:p>
      </dgm:t>
    </dgm:pt>
    <dgm:pt modelId="{BE5F8C66-9772-4284-BF4A-6E73619050F5}" type="sibTrans" cxnId="{36FF6AEB-CB7E-4E0F-8B12-7CE973D2559F}">
      <dgm:prSet/>
      <dgm:spPr/>
      <dgm:t>
        <a:bodyPr/>
        <a:lstStyle/>
        <a:p>
          <a:endParaRPr lang="en-US"/>
        </a:p>
      </dgm:t>
    </dgm:pt>
    <dgm:pt modelId="{A32EFB86-D5EB-4631-8F54-DCBF37999A8C}">
      <dgm:prSet/>
      <dgm:spPr/>
      <dgm:t>
        <a:bodyPr/>
        <a:lstStyle/>
        <a:p>
          <a:pPr>
            <a:defRPr cap="all"/>
          </a:pPr>
          <a:r>
            <a:rPr lang="es-MX"/>
            <a:t>Usar instrucciones de SQL para potenciar los análisis y reducir código al tratar de relacionar varias fuentes de datos.</a:t>
          </a:r>
          <a:endParaRPr lang="en-US"/>
        </a:p>
      </dgm:t>
    </dgm:pt>
    <dgm:pt modelId="{8EB790E7-E421-42F6-B496-1D93B2A6F467}" type="parTrans" cxnId="{C2FBCABA-FBE3-4ADE-9157-F11DCC6CE059}">
      <dgm:prSet/>
      <dgm:spPr/>
      <dgm:t>
        <a:bodyPr/>
        <a:lstStyle/>
        <a:p>
          <a:endParaRPr lang="en-US"/>
        </a:p>
      </dgm:t>
    </dgm:pt>
    <dgm:pt modelId="{B2C896AD-5ECD-4F37-8252-E658316394C0}" type="sibTrans" cxnId="{C2FBCABA-FBE3-4ADE-9157-F11DCC6CE059}">
      <dgm:prSet/>
      <dgm:spPr/>
      <dgm:t>
        <a:bodyPr/>
        <a:lstStyle/>
        <a:p>
          <a:endParaRPr lang="en-US"/>
        </a:p>
      </dgm:t>
    </dgm:pt>
    <dgm:pt modelId="{FB34EBC7-681F-4300-8834-235CDC7BDDF0}">
      <dgm:prSet/>
      <dgm:spPr/>
      <dgm:t>
        <a:bodyPr/>
        <a:lstStyle/>
        <a:p>
          <a:pPr>
            <a:defRPr cap="all"/>
          </a:pPr>
          <a:r>
            <a:rPr lang="es-MX"/>
            <a:t>Estructura y experiencia en el manejo de dataframes para hacer diferentes filtrados.</a:t>
          </a:r>
          <a:endParaRPr lang="en-US"/>
        </a:p>
      </dgm:t>
    </dgm:pt>
    <dgm:pt modelId="{6FCC8DDE-1452-47DB-ACC2-A3DAAA4E01C8}" type="parTrans" cxnId="{FFA502A9-3E2E-4700-8CC4-D20E44E71CC5}">
      <dgm:prSet/>
      <dgm:spPr/>
      <dgm:t>
        <a:bodyPr/>
        <a:lstStyle/>
        <a:p>
          <a:endParaRPr lang="en-US"/>
        </a:p>
      </dgm:t>
    </dgm:pt>
    <dgm:pt modelId="{A400C95A-B1CE-4214-AB05-4C8C9491A6FF}" type="sibTrans" cxnId="{FFA502A9-3E2E-4700-8CC4-D20E44E71CC5}">
      <dgm:prSet/>
      <dgm:spPr/>
      <dgm:t>
        <a:bodyPr/>
        <a:lstStyle/>
        <a:p>
          <a:endParaRPr lang="en-US"/>
        </a:p>
      </dgm:t>
    </dgm:pt>
    <dgm:pt modelId="{A303F622-F9D6-493D-888D-6D83D3493FA1}" type="pres">
      <dgm:prSet presAssocID="{FA8B13F3-139B-4222-BDDB-E0ED9C52792D}" presName="root" presStyleCnt="0">
        <dgm:presLayoutVars>
          <dgm:dir/>
          <dgm:resizeHandles val="exact"/>
        </dgm:presLayoutVars>
      </dgm:prSet>
      <dgm:spPr/>
    </dgm:pt>
    <dgm:pt modelId="{796D3217-83F0-4F97-BD19-E5DA680E40CE}" type="pres">
      <dgm:prSet presAssocID="{1C67E3D6-F6B5-4292-8C67-845FF3977CB6}" presName="compNode" presStyleCnt="0"/>
      <dgm:spPr/>
    </dgm:pt>
    <dgm:pt modelId="{82597826-A8FC-475E-8314-51FCEF330360}" type="pres">
      <dgm:prSet presAssocID="{1C67E3D6-F6B5-4292-8C67-845FF3977CB6}" presName="iconBgRect" presStyleLbl="bgShp" presStyleIdx="0" presStyleCnt="3"/>
      <dgm:spPr/>
    </dgm:pt>
    <dgm:pt modelId="{204C64D4-EE6B-4BBE-B10E-9DC42043127A}" type="pres">
      <dgm:prSet presAssocID="{1C67E3D6-F6B5-4292-8C67-845FF3977CB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6AF98697-F257-49A0-985A-3965FB330FAD}" type="pres">
      <dgm:prSet presAssocID="{1C67E3D6-F6B5-4292-8C67-845FF3977CB6}" presName="spaceRect" presStyleCnt="0"/>
      <dgm:spPr/>
    </dgm:pt>
    <dgm:pt modelId="{72BFC220-2C03-4FFF-8B94-76611904ED29}" type="pres">
      <dgm:prSet presAssocID="{1C67E3D6-F6B5-4292-8C67-845FF3977CB6}" presName="textRect" presStyleLbl="revTx" presStyleIdx="0" presStyleCnt="3">
        <dgm:presLayoutVars>
          <dgm:chMax val="1"/>
          <dgm:chPref val="1"/>
        </dgm:presLayoutVars>
      </dgm:prSet>
      <dgm:spPr/>
    </dgm:pt>
    <dgm:pt modelId="{83C7E31B-9824-4F70-8AB5-7A33391F6334}" type="pres">
      <dgm:prSet presAssocID="{BE5F8C66-9772-4284-BF4A-6E73619050F5}" presName="sibTrans" presStyleCnt="0"/>
      <dgm:spPr/>
    </dgm:pt>
    <dgm:pt modelId="{B1C9DC7D-E144-4D20-A8DF-145132EA5DFF}" type="pres">
      <dgm:prSet presAssocID="{A32EFB86-D5EB-4631-8F54-DCBF37999A8C}" presName="compNode" presStyleCnt="0"/>
      <dgm:spPr/>
    </dgm:pt>
    <dgm:pt modelId="{931B4477-082B-4DBF-A2BF-A011FFB22D92}" type="pres">
      <dgm:prSet presAssocID="{A32EFB86-D5EB-4631-8F54-DCBF37999A8C}" presName="iconBgRect" presStyleLbl="bgShp" presStyleIdx="1" presStyleCnt="3"/>
      <dgm:spPr/>
    </dgm:pt>
    <dgm:pt modelId="{E6B851B6-8B6E-4D84-94BB-2C032659B564}" type="pres">
      <dgm:prSet presAssocID="{A32EFB86-D5EB-4631-8F54-DCBF37999A8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6F69CDD2-37B8-46A7-B9B0-88AE9FC716C1}" type="pres">
      <dgm:prSet presAssocID="{A32EFB86-D5EB-4631-8F54-DCBF37999A8C}" presName="spaceRect" presStyleCnt="0"/>
      <dgm:spPr/>
    </dgm:pt>
    <dgm:pt modelId="{4B86792D-E8D5-462B-A7A7-0921D6C7AEEA}" type="pres">
      <dgm:prSet presAssocID="{A32EFB86-D5EB-4631-8F54-DCBF37999A8C}" presName="textRect" presStyleLbl="revTx" presStyleIdx="1" presStyleCnt="3">
        <dgm:presLayoutVars>
          <dgm:chMax val="1"/>
          <dgm:chPref val="1"/>
        </dgm:presLayoutVars>
      </dgm:prSet>
      <dgm:spPr/>
    </dgm:pt>
    <dgm:pt modelId="{E8487A95-2AF9-4E46-9169-03CFE2F34A44}" type="pres">
      <dgm:prSet presAssocID="{B2C896AD-5ECD-4F37-8252-E658316394C0}" presName="sibTrans" presStyleCnt="0"/>
      <dgm:spPr/>
    </dgm:pt>
    <dgm:pt modelId="{9D638987-E3CE-4737-BBA9-614DE2815FE8}" type="pres">
      <dgm:prSet presAssocID="{FB34EBC7-681F-4300-8834-235CDC7BDDF0}" presName="compNode" presStyleCnt="0"/>
      <dgm:spPr/>
    </dgm:pt>
    <dgm:pt modelId="{74389EC1-E681-4D7E-A06C-FD3A2F234928}" type="pres">
      <dgm:prSet presAssocID="{FB34EBC7-681F-4300-8834-235CDC7BDDF0}" presName="iconBgRect" presStyleLbl="bgShp" presStyleIdx="2" presStyleCnt="3"/>
      <dgm:spPr/>
    </dgm:pt>
    <dgm:pt modelId="{EEB0887E-172E-4DA8-AC0C-C9DEF5BBE6CE}" type="pres">
      <dgm:prSet presAssocID="{FB34EBC7-681F-4300-8834-235CDC7BDDF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32265E28-CC42-4B62-8A58-1F58A413C56E}" type="pres">
      <dgm:prSet presAssocID="{FB34EBC7-681F-4300-8834-235CDC7BDDF0}" presName="spaceRect" presStyleCnt="0"/>
      <dgm:spPr/>
    </dgm:pt>
    <dgm:pt modelId="{12266EDE-8096-41BD-B9DA-AFC155104EFB}" type="pres">
      <dgm:prSet presAssocID="{FB34EBC7-681F-4300-8834-235CDC7BDDF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93A7865-F612-4C0F-9795-4A6CEC90B93F}" type="presOf" srcId="{1C67E3D6-F6B5-4292-8C67-845FF3977CB6}" destId="{72BFC220-2C03-4FFF-8B94-76611904ED29}" srcOrd="0" destOrd="0" presId="urn:microsoft.com/office/officeart/2018/5/layout/IconCircleLabelList"/>
    <dgm:cxn modelId="{D9598955-F926-4F54-BB84-9BEE699C81FD}" type="presOf" srcId="{FB34EBC7-681F-4300-8834-235CDC7BDDF0}" destId="{12266EDE-8096-41BD-B9DA-AFC155104EFB}" srcOrd="0" destOrd="0" presId="urn:microsoft.com/office/officeart/2018/5/layout/IconCircleLabelList"/>
    <dgm:cxn modelId="{92B7077C-9565-4839-B183-2F1E80F1B5A4}" type="presOf" srcId="{A32EFB86-D5EB-4631-8F54-DCBF37999A8C}" destId="{4B86792D-E8D5-462B-A7A7-0921D6C7AEEA}" srcOrd="0" destOrd="0" presId="urn:microsoft.com/office/officeart/2018/5/layout/IconCircleLabelList"/>
    <dgm:cxn modelId="{FFA502A9-3E2E-4700-8CC4-D20E44E71CC5}" srcId="{FA8B13F3-139B-4222-BDDB-E0ED9C52792D}" destId="{FB34EBC7-681F-4300-8834-235CDC7BDDF0}" srcOrd="2" destOrd="0" parTransId="{6FCC8DDE-1452-47DB-ACC2-A3DAAA4E01C8}" sibTransId="{A400C95A-B1CE-4214-AB05-4C8C9491A6FF}"/>
    <dgm:cxn modelId="{C2FBCABA-FBE3-4ADE-9157-F11DCC6CE059}" srcId="{FA8B13F3-139B-4222-BDDB-E0ED9C52792D}" destId="{A32EFB86-D5EB-4631-8F54-DCBF37999A8C}" srcOrd="1" destOrd="0" parTransId="{8EB790E7-E421-42F6-B496-1D93B2A6F467}" sibTransId="{B2C896AD-5ECD-4F37-8252-E658316394C0}"/>
    <dgm:cxn modelId="{147242CD-F471-4B44-9639-C465197B96AA}" type="presOf" srcId="{FA8B13F3-139B-4222-BDDB-E0ED9C52792D}" destId="{A303F622-F9D6-493D-888D-6D83D3493FA1}" srcOrd="0" destOrd="0" presId="urn:microsoft.com/office/officeart/2018/5/layout/IconCircleLabelList"/>
    <dgm:cxn modelId="{36FF6AEB-CB7E-4E0F-8B12-7CE973D2559F}" srcId="{FA8B13F3-139B-4222-BDDB-E0ED9C52792D}" destId="{1C67E3D6-F6B5-4292-8C67-845FF3977CB6}" srcOrd="0" destOrd="0" parTransId="{25E2279D-0D0A-40CE-A5A2-E73BC4227D0E}" sibTransId="{BE5F8C66-9772-4284-BF4A-6E73619050F5}"/>
    <dgm:cxn modelId="{711C1B90-2E21-47D8-859E-A1B55713206F}" type="presParOf" srcId="{A303F622-F9D6-493D-888D-6D83D3493FA1}" destId="{796D3217-83F0-4F97-BD19-E5DA680E40CE}" srcOrd="0" destOrd="0" presId="urn:microsoft.com/office/officeart/2018/5/layout/IconCircleLabelList"/>
    <dgm:cxn modelId="{B18E4A43-1B84-463E-8A08-EA042A27C34C}" type="presParOf" srcId="{796D3217-83F0-4F97-BD19-E5DA680E40CE}" destId="{82597826-A8FC-475E-8314-51FCEF330360}" srcOrd="0" destOrd="0" presId="urn:microsoft.com/office/officeart/2018/5/layout/IconCircleLabelList"/>
    <dgm:cxn modelId="{891FE7F5-65BC-410F-8B31-7842D927137C}" type="presParOf" srcId="{796D3217-83F0-4F97-BD19-E5DA680E40CE}" destId="{204C64D4-EE6B-4BBE-B10E-9DC42043127A}" srcOrd="1" destOrd="0" presId="urn:microsoft.com/office/officeart/2018/5/layout/IconCircleLabelList"/>
    <dgm:cxn modelId="{FE765863-F6C6-4769-B325-9C271C60E4FE}" type="presParOf" srcId="{796D3217-83F0-4F97-BD19-E5DA680E40CE}" destId="{6AF98697-F257-49A0-985A-3965FB330FAD}" srcOrd="2" destOrd="0" presId="urn:microsoft.com/office/officeart/2018/5/layout/IconCircleLabelList"/>
    <dgm:cxn modelId="{6DCAA49C-7F62-4829-BBCE-818FE897E754}" type="presParOf" srcId="{796D3217-83F0-4F97-BD19-E5DA680E40CE}" destId="{72BFC220-2C03-4FFF-8B94-76611904ED29}" srcOrd="3" destOrd="0" presId="urn:microsoft.com/office/officeart/2018/5/layout/IconCircleLabelList"/>
    <dgm:cxn modelId="{A4C453A3-496F-4FF9-A2D6-D6DE34DF6F67}" type="presParOf" srcId="{A303F622-F9D6-493D-888D-6D83D3493FA1}" destId="{83C7E31B-9824-4F70-8AB5-7A33391F6334}" srcOrd="1" destOrd="0" presId="urn:microsoft.com/office/officeart/2018/5/layout/IconCircleLabelList"/>
    <dgm:cxn modelId="{9B60B588-A25D-43D8-A419-3BF89C66B63C}" type="presParOf" srcId="{A303F622-F9D6-493D-888D-6D83D3493FA1}" destId="{B1C9DC7D-E144-4D20-A8DF-145132EA5DFF}" srcOrd="2" destOrd="0" presId="urn:microsoft.com/office/officeart/2018/5/layout/IconCircleLabelList"/>
    <dgm:cxn modelId="{525F73FD-1DFC-45C6-8670-94B726F48470}" type="presParOf" srcId="{B1C9DC7D-E144-4D20-A8DF-145132EA5DFF}" destId="{931B4477-082B-4DBF-A2BF-A011FFB22D92}" srcOrd="0" destOrd="0" presId="urn:microsoft.com/office/officeart/2018/5/layout/IconCircleLabelList"/>
    <dgm:cxn modelId="{D2586581-EBB5-4FF5-A419-465BD0B904EC}" type="presParOf" srcId="{B1C9DC7D-E144-4D20-A8DF-145132EA5DFF}" destId="{E6B851B6-8B6E-4D84-94BB-2C032659B564}" srcOrd="1" destOrd="0" presId="urn:microsoft.com/office/officeart/2018/5/layout/IconCircleLabelList"/>
    <dgm:cxn modelId="{ADE2C6AC-518D-42AD-921B-C82DAC06763E}" type="presParOf" srcId="{B1C9DC7D-E144-4D20-A8DF-145132EA5DFF}" destId="{6F69CDD2-37B8-46A7-B9B0-88AE9FC716C1}" srcOrd="2" destOrd="0" presId="urn:microsoft.com/office/officeart/2018/5/layout/IconCircleLabelList"/>
    <dgm:cxn modelId="{588AB7CC-3152-4F96-A9E9-AFC3FB26BA9C}" type="presParOf" srcId="{B1C9DC7D-E144-4D20-A8DF-145132EA5DFF}" destId="{4B86792D-E8D5-462B-A7A7-0921D6C7AEEA}" srcOrd="3" destOrd="0" presId="urn:microsoft.com/office/officeart/2018/5/layout/IconCircleLabelList"/>
    <dgm:cxn modelId="{A937B08E-B227-440C-86AB-954A4CB2E05F}" type="presParOf" srcId="{A303F622-F9D6-493D-888D-6D83D3493FA1}" destId="{E8487A95-2AF9-4E46-9169-03CFE2F34A44}" srcOrd="3" destOrd="0" presId="urn:microsoft.com/office/officeart/2018/5/layout/IconCircleLabelList"/>
    <dgm:cxn modelId="{0D095263-5489-4108-8267-6BAB3D8AFE17}" type="presParOf" srcId="{A303F622-F9D6-493D-888D-6D83D3493FA1}" destId="{9D638987-E3CE-4737-BBA9-614DE2815FE8}" srcOrd="4" destOrd="0" presId="urn:microsoft.com/office/officeart/2018/5/layout/IconCircleLabelList"/>
    <dgm:cxn modelId="{6BC9E17B-B54E-4A6B-9F66-DF4CD505FCFB}" type="presParOf" srcId="{9D638987-E3CE-4737-BBA9-614DE2815FE8}" destId="{74389EC1-E681-4D7E-A06C-FD3A2F234928}" srcOrd="0" destOrd="0" presId="urn:microsoft.com/office/officeart/2018/5/layout/IconCircleLabelList"/>
    <dgm:cxn modelId="{CE6A73D6-4E21-4A4C-A321-3CEEE76F50B0}" type="presParOf" srcId="{9D638987-E3CE-4737-BBA9-614DE2815FE8}" destId="{EEB0887E-172E-4DA8-AC0C-C9DEF5BBE6CE}" srcOrd="1" destOrd="0" presId="urn:microsoft.com/office/officeart/2018/5/layout/IconCircleLabelList"/>
    <dgm:cxn modelId="{EC1C0817-83D2-45D9-A6EA-A6DEE2B33890}" type="presParOf" srcId="{9D638987-E3CE-4737-BBA9-614DE2815FE8}" destId="{32265E28-CC42-4B62-8A58-1F58A413C56E}" srcOrd="2" destOrd="0" presId="urn:microsoft.com/office/officeart/2018/5/layout/IconCircleLabelList"/>
    <dgm:cxn modelId="{5DD97C7B-0247-43FF-9A4E-4DE0FB17500E}" type="presParOf" srcId="{9D638987-E3CE-4737-BBA9-614DE2815FE8}" destId="{12266EDE-8096-41BD-B9DA-AFC155104EF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0CBF5C-F9FD-42BC-9508-BAA4B53F887E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572E803-75FE-45F7-AE3D-CF27BE02D81D}">
      <dgm:prSet/>
      <dgm:spPr/>
      <dgm:t>
        <a:bodyPr/>
        <a:lstStyle/>
        <a:p>
          <a:r>
            <a:rPr lang="es-MX"/>
            <a:t>Incluir otro reporte de mano de obra de los técnicos.</a:t>
          </a:r>
          <a:endParaRPr lang="en-US"/>
        </a:p>
      </dgm:t>
    </dgm:pt>
    <dgm:pt modelId="{DB25440A-A0FE-4203-A95D-F6CFAF4848AA}" type="parTrans" cxnId="{C4DCA1BE-31EE-4865-B5EA-2CCA0C38F342}">
      <dgm:prSet/>
      <dgm:spPr/>
      <dgm:t>
        <a:bodyPr/>
        <a:lstStyle/>
        <a:p>
          <a:endParaRPr lang="en-US"/>
        </a:p>
      </dgm:t>
    </dgm:pt>
    <dgm:pt modelId="{F1A0C6A5-2E08-4CC4-8947-5F67F3C2557C}" type="sibTrans" cxnId="{C4DCA1BE-31EE-4865-B5EA-2CCA0C38F342}">
      <dgm:prSet/>
      <dgm:spPr/>
      <dgm:t>
        <a:bodyPr/>
        <a:lstStyle/>
        <a:p>
          <a:endParaRPr lang="en-US"/>
        </a:p>
      </dgm:t>
    </dgm:pt>
    <dgm:pt modelId="{08F7D717-5444-42EE-9573-60B5B49A9EAF}">
      <dgm:prSet/>
      <dgm:spPr/>
      <dgm:t>
        <a:bodyPr/>
        <a:lstStyle/>
        <a:p>
          <a:r>
            <a:rPr lang="es-MX"/>
            <a:t>Aplicar instrucciones de SQL para relacionar los tres reportes y generar segmentos más específicos:</a:t>
          </a:r>
          <a:endParaRPr lang="en-US"/>
        </a:p>
      </dgm:t>
    </dgm:pt>
    <dgm:pt modelId="{476B8F17-0014-4AA7-80D7-C56D3F569663}" type="parTrans" cxnId="{6DE9613D-01DA-4BCA-A272-28DA2AF3090A}">
      <dgm:prSet/>
      <dgm:spPr/>
      <dgm:t>
        <a:bodyPr/>
        <a:lstStyle/>
        <a:p>
          <a:endParaRPr lang="en-US"/>
        </a:p>
      </dgm:t>
    </dgm:pt>
    <dgm:pt modelId="{13BD0046-6C5E-4970-8735-93BAC576994F}" type="sibTrans" cxnId="{6DE9613D-01DA-4BCA-A272-28DA2AF3090A}">
      <dgm:prSet/>
      <dgm:spPr/>
      <dgm:t>
        <a:bodyPr/>
        <a:lstStyle/>
        <a:p>
          <a:endParaRPr lang="en-US"/>
        </a:p>
      </dgm:t>
    </dgm:pt>
    <dgm:pt modelId="{FEFBC3C5-0A14-4C14-93E7-467AF31A3C74}">
      <dgm:prSet/>
      <dgm:spPr/>
      <dgm:t>
        <a:bodyPr/>
        <a:lstStyle/>
        <a:p>
          <a:r>
            <a:rPr lang="es-MX"/>
            <a:t>Líneas de negocio.</a:t>
          </a:r>
          <a:endParaRPr lang="en-US"/>
        </a:p>
      </dgm:t>
    </dgm:pt>
    <dgm:pt modelId="{E78AFE6E-AE98-4F12-9E11-3B6B40B5E951}" type="parTrans" cxnId="{4BECAC7E-D139-43CE-AE63-476DC775AE63}">
      <dgm:prSet/>
      <dgm:spPr/>
      <dgm:t>
        <a:bodyPr/>
        <a:lstStyle/>
        <a:p>
          <a:endParaRPr lang="en-US"/>
        </a:p>
      </dgm:t>
    </dgm:pt>
    <dgm:pt modelId="{8CA0B2C2-0846-415F-9B82-44E0C27A33F2}" type="sibTrans" cxnId="{4BECAC7E-D139-43CE-AE63-476DC775AE63}">
      <dgm:prSet/>
      <dgm:spPr/>
      <dgm:t>
        <a:bodyPr/>
        <a:lstStyle/>
        <a:p>
          <a:endParaRPr lang="en-US"/>
        </a:p>
      </dgm:t>
    </dgm:pt>
    <dgm:pt modelId="{612C1548-F8B7-4A9B-8641-B1B1410CFDA9}">
      <dgm:prSet/>
      <dgm:spPr/>
      <dgm:t>
        <a:bodyPr/>
        <a:lstStyle/>
        <a:p>
          <a:r>
            <a:rPr lang="es-MX"/>
            <a:t>Tecnologías de máquina.</a:t>
          </a:r>
          <a:endParaRPr lang="en-US"/>
        </a:p>
      </dgm:t>
    </dgm:pt>
    <dgm:pt modelId="{31D4E867-9787-4D5B-BA81-30F23474ACCC}" type="parTrans" cxnId="{E7D644BC-3709-4D0C-897A-42B996775367}">
      <dgm:prSet/>
      <dgm:spPr/>
      <dgm:t>
        <a:bodyPr/>
        <a:lstStyle/>
        <a:p>
          <a:endParaRPr lang="en-US"/>
        </a:p>
      </dgm:t>
    </dgm:pt>
    <dgm:pt modelId="{C05FD4E0-8D1B-4F07-969E-3101B490EFD2}" type="sibTrans" cxnId="{E7D644BC-3709-4D0C-897A-42B996775367}">
      <dgm:prSet/>
      <dgm:spPr/>
      <dgm:t>
        <a:bodyPr/>
        <a:lstStyle/>
        <a:p>
          <a:endParaRPr lang="en-US"/>
        </a:p>
      </dgm:t>
    </dgm:pt>
    <dgm:pt modelId="{39D7AC18-B26A-4BBB-A777-8ACFECB3F3F3}">
      <dgm:prSet/>
      <dgm:spPr/>
      <dgm:t>
        <a:bodyPr/>
        <a:lstStyle/>
        <a:p>
          <a:r>
            <a:rPr lang="es-MX"/>
            <a:t>Nivel componente.</a:t>
          </a:r>
          <a:endParaRPr lang="en-US"/>
        </a:p>
      </dgm:t>
    </dgm:pt>
    <dgm:pt modelId="{52EBDA06-4352-4D77-8256-5E71442A6C4F}" type="parTrans" cxnId="{B9351DAD-C36F-4E66-8EDE-9800FAC88DD8}">
      <dgm:prSet/>
      <dgm:spPr/>
      <dgm:t>
        <a:bodyPr/>
        <a:lstStyle/>
        <a:p>
          <a:endParaRPr lang="en-US"/>
        </a:p>
      </dgm:t>
    </dgm:pt>
    <dgm:pt modelId="{6796A5EC-2B22-45B6-9A8B-748C20F021BE}" type="sibTrans" cxnId="{B9351DAD-C36F-4E66-8EDE-9800FAC88DD8}">
      <dgm:prSet/>
      <dgm:spPr/>
      <dgm:t>
        <a:bodyPr/>
        <a:lstStyle/>
        <a:p>
          <a:endParaRPr lang="en-US"/>
        </a:p>
      </dgm:t>
    </dgm:pt>
    <dgm:pt modelId="{AEFF4EDA-38BE-4DF6-949A-FA80BAAB223E}">
      <dgm:prSet/>
      <dgm:spPr/>
      <dgm:t>
        <a:bodyPr/>
        <a:lstStyle/>
        <a:p>
          <a:r>
            <a:rPr lang="es-MX"/>
            <a:t>Impresión de los reportes en .pdf para generar expedientes (en técnicos).</a:t>
          </a:r>
          <a:endParaRPr lang="en-US"/>
        </a:p>
      </dgm:t>
    </dgm:pt>
    <dgm:pt modelId="{206BB2FA-C2B4-4839-B422-4C91E73D339E}" type="parTrans" cxnId="{0256B4E4-91C8-4EAF-B4C1-866C8B3033E6}">
      <dgm:prSet/>
      <dgm:spPr/>
      <dgm:t>
        <a:bodyPr/>
        <a:lstStyle/>
        <a:p>
          <a:endParaRPr lang="en-US"/>
        </a:p>
      </dgm:t>
    </dgm:pt>
    <dgm:pt modelId="{D97CBD5D-58FE-435B-B520-E2AF5CD3AE0E}" type="sibTrans" cxnId="{0256B4E4-91C8-4EAF-B4C1-866C8B3033E6}">
      <dgm:prSet/>
      <dgm:spPr/>
      <dgm:t>
        <a:bodyPr/>
        <a:lstStyle/>
        <a:p>
          <a:endParaRPr lang="en-US"/>
        </a:p>
      </dgm:t>
    </dgm:pt>
    <dgm:pt modelId="{B0849246-5791-450E-990B-3506AF1537CD}" type="pres">
      <dgm:prSet presAssocID="{900CBF5C-F9FD-42BC-9508-BAA4B53F887E}" presName="Name0" presStyleCnt="0">
        <dgm:presLayoutVars>
          <dgm:dir/>
          <dgm:animLvl val="lvl"/>
          <dgm:resizeHandles val="exact"/>
        </dgm:presLayoutVars>
      </dgm:prSet>
      <dgm:spPr/>
    </dgm:pt>
    <dgm:pt modelId="{3871A127-AAC7-4E31-AE16-095FE9CB5C7C}" type="pres">
      <dgm:prSet presAssocID="{F572E803-75FE-45F7-AE3D-CF27BE02D81D}" presName="composite" presStyleCnt="0"/>
      <dgm:spPr/>
    </dgm:pt>
    <dgm:pt modelId="{AB8389AD-6DD1-4B8E-BB07-8CE474A94D2F}" type="pres">
      <dgm:prSet presAssocID="{F572E803-75FE-45F7-AE3D-CF27BE02D81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EA4D8BF-49F5-4762-9E03-3ECDE240543B}" type="pres">
      <dgm:prSet presAssocID="{F572E803-75FE-45F7-AE3D-CF27BE02D81D}" presName="desTx" presStyleLbl="alignAccFollowNode1" presStyleIdx="0" presStyleCnt="3">
        <dgm:presLayoutVars>
          <dgm:bulletEnabled val="1"/>
        </dgm:presLayoutVars>
      </dgm:prSet>
      <dgm:spPr/>
    </dgm:pt>
    <dgm:pt modelId="{75C04A88-51FF-487D-9BD9-92F68F67C844}" type="pres">
      <dgm:prSet presAssocID="{F1A0C6A5-2E08-4CC4-8947-5F67F3C2557C}" presName="space" presStyleCnt="0"/>
      <dgm:spPr/>
    </dgm:pt>
    <dgm:pt modelId="{6305AA71-1DD5-4080-9D49-894C999C292D}" type="pres">
      <dgm:prSet presAssocID="{08F7D717-5444-42EE-9573-60B5B49A9EAF}" presName="composite" presStyleCnt="0"/>
      <dgm:spPr/>
    </dgm:pt>
    <dgm:pt modelId="{AB4753D7-E227-4832-948B-3949393B713C}" type="pres">
      <dgm:prSet presAssocID="{08F7D717-5444-42EE-9573-60B5B49A9EA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0A3D580-169F-426E-927F-49A07B892F18}" type="pres">
      <dgm:prSet presAssocID="{08F7D717-5444-42EE-9573-60B5B49A9EAF}" presName="desTx" presStyleLbl="alignAccFollowNode1" presStyleIdx="1" presStyleCnt="3">
        <dgm:presLayoutVars>
          <dgm:bulletEnabled val="1"/>
        </dgm:presLayoutVars>
      </dgm:prSet>
      <dgm:spPr/>
    </dgm:pt>
    <dgm:pt modelId="{88C7F393-EE17-4E8B-B5D9-48D0B73CA2B5}" type="pres">
      <dgm:prSet presAssocID="{13BD0046-6C5E-4970-8735-93BAC576994F}" presName="space" presStyleCnt="0"/>
      <dgm:spPr/>
    </dgm:pt>
    <dgm:pt modelId="{ABDE92AB-84A6-48A5-ADCC-0DD255A5C7FC}" type="pres">
      <dgm:prSet presAssocID="{AEFF4EDA-38BE-4DF6-949A-FA80BAAB223E}" presName="composite" presStyleCnt="0"/>
      <dgm:spPr/>
    </dgm:pt>
    <dgm:pt modelId="{34BD896F-FCAF-4A4C-9094-37943F9EDFC7}" type="pres">
      <dgm:prSet presAssocID="{AEFF4EDA-38BE-4DF6-949A-FA80BAAB223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9F93F4C5-8F26-48ED-8823-84E0DF763D11}" type="pres">
      <dgm:prSet presAssocID="{AEFF4EDA-38BE-4DF6-949A-FA80BAAB223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E178110D-1E77-4729-B481-77B150034B52}" type="presOf" srcId="{FEFBC3C5-0A14-4C14-93E7-467AF31A3C74}" destId="{80A3D580-169F-426E-927F-49A07B892F18}" srcOrd="0" destOrd="0" presId="urn:microsoft.com/office/officeart/2005/8/layout/hList1"/>
    <dgm:cxn modelId="{C38E8E13-0CE4-459B-A8ED-79350903F8F0}" type="presOf" srcId="{900CBF5C-F9FD-42BC-9508-BAA4B53F887E}" destId="{B0849246-5791-450E-990B-3506AF1537CD}" srcOrd="0" destOrd="0" presId="urn:microsoft.com/office/officeart/2005/8/layout/hList1"/>
    <dgm:cxn modelId="{6DE9613D-01DA-4BCA-A272-28DA2AF3090A}" srcId="{900CBF5C-F9FD-42BC-9508-BAA4B53F887E}" destId="{08F7D717-5444-42EE-9573-60B5B49A9EAF}" srcOrd="1" destOrd="0" parTransId="{476B8F17-0014-4AA7-80D7-C56D3F569663}" sibTransId="{13BD0046-6C5E-4970-8735-93BAC576994F}"/>
    <dgm:cxn modelId="{DEA8A34D-7CDE-4FA7-A4D4-3048E148B530}" type="presOf" srcId="{AEFF4EDA-38BE-4DF6-949A-FA80BAAB223E}" destId="{34BD896F-FCAF-4A4C-9094-37943F9EDFC7}" srcOrd="0" destOrd="0" presId="urn:microsoft.com/office/officeart/2005/8/layout/hList1"/>
    <dgm:cxn modelId="{CE852A73-C376-44BE-9E0A-F30C3B22AB1F}" type="presOf" srcId="{08F7D717-5444-42EE-9573-60B5B49A9EAF}" destId="{AB4753D7-E227-4832-948B-3949393B713C}" srcOrd="0" destOrd="0" presId="urn:microsoft.com/office/officeart/2005/8/layout/hList1"/>
    <dgm:cxn modelId="{4BECAC7E-D139-43CE-AE63-476DC775AE63}" srcId="{08F7D717-5444-42EE-9573-60B5B49A9EAF}" destId="{FEFBC3C5-0A14-4C14-93E7-467AF31A3C74}" srcOrd="0" destOrd="0" parTransId="{E78AFE6E-AE98-4F12-9E11-3B6B40B5E951}" sibTransId="{8CA0B2C2-0846-415F-9B82-44E0C27A33F2}"/>
    <dgm:cxn modelId="{E8BF3EA3-4C7C-418B-8A9F-1CCF644684BC}" type="presOf" srcId="{612C1548-F8B7-4A9B-8641-B1B1410CFDA9}" destId="{80A3D580-169F-426E-927F-49A07B892F18}" srcOrd="0" destOrd="1" presId="urn:microsoft.com/office/officeart/2005/8/layout/hList1"/>
    <dgm:cxn modelId="{B9351DAD-C36F-4E66-8EDE-9800FAC88DD8}" srcId="{08F7D717-5444-42EE-9573-60B5B49A9EAF}" destId="{39D7AC18-B26A-4BBB-A777-8ACFECB3F3F3}" srcOrd="2" destOrd="0" parTransId="{52EBDA06-4352-4D77-8256-5E71442A6C4F}" sibTransId="{6796A5EC-2B22-45B6-9A8B-748C20F021BE}"/>
    <dgm:cxn modelId="{E7D644BC-3709-4D0C-897A-42B996775367}" srcId="{08F7D717-5444-42EE-9573-60B5B49A9EAF}" destId="{612C1548-F8B7-4A9B-8641-B1B1410CFDA9}" srcOrd="1" destOrd="0" parTransId="{31D4E867-9787-4D5B-BA81-30F23474ACCC}" sibTransId="{C05FD4E0-8D1B-4F07-969E-3101B490EFD2}"/>
    <dgm:cxn modelId="{C4DCA1BE-31EE-4865-B5EA-2CCA0C38F342}" srcId="{900CBF5C-F9FD-42BC-9508-BAA4B53F887E}" destId="{F572E803-75FE-45F7-AE3D-CF27BE02D81D}" srcOrd="0" destOrd="0" parTransId="{DB25440A-A0FE-4203-A95D-F6CFAF4848AA}" sibTransId="{F1A0C6A5-2E08-4CC4-8947-5F67F3C2557C}"/>
    <dgm:cxn modelId="{BE3E1BC3-BDB1-4FC3-83B6-140ED499BEE7}" type="presOf" srcId="{39D7AC18-B26A-4BBB-A777-8ACFECB3F3F3}" destId="{80A3D580-169F-426E-927F-49A07B892F18}" srcOrd="0" destOrd="2" presId="urn:microsoft.com/office/officeart/2005/8/layout/hList1"/>
    <dgm:cxn modelId="{EADECBE1-138A-4109-91EC-651D1199145C}" type="presOf" srcId="{F572E803-75FE-45F7-AE3D-CF27BE02D81D}" destId="{AB8389AD-6DD1-4B8E-BB07-8CE474A94D2F}" srcOrd="0" destOrd="0" presId="urn:microsoft.com/office/officeart/2005/8/layout/hList1"/>
    <dgm:cxn modelId="{0256B4E4-91C8-4EAF-B4C1-866C8B3033E6}" srcId="{900CBF5C-F9FD-42BC-9508-BAA4B53F887E}" destId="{AEFF4EDA-38BE-4DF6-949A-FA80BAAB223E}" srcOrd="2" destOrd="0" parTransId="{206BB2FA-C2B4-4839-B422-4C91E73D339E}" sibTransId="{D97CBD5D-58FE-435B-B520-E2AF5CD3AE0E}"/>
    <dgm:cxn modelId="{5422C873-F3D2-43A3-B7ED-8C053F37E405}" type="presParOf" srcId="{B0849246-5791-450E-990B-3506AF1537CD}" destId="{3871A127-AAC7-4E31-AE16-095FE9CB5C7C}" srcOrd="0" destOrd="0" presId="urn:microsoft.com/office/officeart/2005/8/layout/hList1"/>
    <dgm:cxn modelId="{77F3D9E8-28DB-41FD-9762-7A7C15B66468}" type="presParOf" srcId="{3871A127-AAC7-4E31-AE16-095FE9CB5C7C}" destId="{AB8389AD-6DD1-4B8E-BB07-8CE474A94D2F}" srcOrd="0" destOrd="0" presId="urn:microsoft.com/office/officeart/2005/8/layout/hList1"/>
    <dgm:cxn modelId="{815428F6-5C4D-40D4-880C-B4E36EA55557}" type="presParOf" srcId="{3871A127-AAC7-4E31-AE16-095FE9CB5C7C}" destId="{1EA4D8BF-49F5-4762-9E03-3ECDE240543B}" srcOrd="1" destOrd="0" presId="urn:microsoft.com/office/officeart/2005/8/layout/hList1"/>
    <dgm:cxn modelId="{090C2244-B761-4063-858A-96B9F7B52E69}" type="presParOf" srcId="{B0849246-5791-450E-990B-3506AF1537CD}" destId="{75C04A88-51FF-487D-9BD9-92F68F67C844}" srcOrd="1" destOrd="0" presId="urn:microsoft.com/office/officeart/2005/8/layout/hList1"/>
    <dgm:cxn modelId="{C9F1814B-BA83-4AD9-B9EF-C53CB2893F9D}" type="presParOf" srcId="{B0849246-5791-450E-990B-3506AF1537CD}" destId="{6305AA71-1DD5-4080-9D49-894C999C292D}" srcOrd="2" destOrd="0" presId="urn:microsoft.com/office/officeart/2005/8/layout/hList1"/>
    <dgm:cxn modelId="{50612D5E-1AFE-4BB1-9AB7-074779909A26}" type="presParOf" srcId="{6305AA71-1DD5-4080-9D49-894C999C292D}" destId="{AB4753D7-E227-4832-948B-3949393B713C}" srcOrd="0" destOrd="0" presId="urn:microsoft.com/office/officeart/2005/8/layout/hList1"/>
    <dgm:cxn modelId="{8AD99E85-EACA-4B1D-BAEC-912F7840440D}" type="presParOf" srcId="{6305AA71-1DD5-4080-9D49-894C999C292D}" destId="{80A3D580-169F-426E-927F-49A07B892F18}" srcOrd="1" destOrd="0" presId="urn:microsoft.com/office/officeart/2005/8/layout/hList1"/>
    <dgm:cxn modelId="{D0B3B8B7-024C-42F5-9044-E63E096D58F7}" type="presParOf" srcId="{B0849246-5791-450E-990B-3506AF1537CD}" destId="{88C7F393-EE17-4E8B-B5D9-48D0B73CA2B5}" srcOrd="3" destOrd="0" presId="urn:microsoft.com/office/officeart/2005/8/layout/hList1"/>
    <dgm:cxn modelId="{A6749B79-39ED-4832-A5D8-1DAA73C00FC9}" type="presParOf" srcId="{B0849246-5791-450E-990B-3506AF1537CD}" destId="{ABDE92AB-84A6-48A5-ADCC-0DD255A5C7FC}" srcOrd="4" destOrd="0" presId="urn:microsoft.com/office/officeart/2005/8/layout/hList1"/>
    <dgm:cxn modelId="{445B3157-8E7D-4FA2-9A1D-893DCB8D4D79}" type="presParOf" srcId="{ABDE92AB-84A6-48A5-ADCC-0DD255A5C7FC}" destId="{34BD896F-FCAF-4A4C-9094-37943F9EDFC7}" srcOrd="0" destOrd="0" presId="urn:microsoft.com/office/officeart/2005/8/layout/hList1"/>
    <dgm:cxn modelId="{5301CEDA-AEF0-40F5-B1CB-F5D11DD05840}" type="presParOf" srcId="{ABDE92AB-84A6-48A5-ADCC-0DD255A5C7FC}" destId="{9F93F4C5-8F26-48ED-8823-84E0DF763D1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889D20-3196-484D-B06C-912FD7ADAEC3}">
      <dsp:nvSpPr>
        <dsp:cNvPr id="0" name=""/>
        <dsp:cNvSpPr/>
      </dsp:nvSpPr>
      <dsp:spPr>
        <a:xfrm>
          <a:off x="0" y="57199"/>
          <a:ext cx="6666833" cy="131975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Computerized Maintenance Management System por sus siglas en inglés, es un gestor de mantenimiento de maquinaria.</a:t>
          </a:r>
          <a:endParaRPr lang="en-US" sz="2400" kern="1200"/>
        </a:p>
      </dsp:txBody>
      <dsp:txXfrm>
        <a:off x="64425" y="121624"/>
        <a:ext cx="6537983" cy="1190909"/>
      </dsp:txXfrm>
    </dsp:sp>
    <dsp:sp modelId="{87A7BE88-0358-43BA-99A6-CCAA9CACCDF5}">
      <dsp:nvSpPr>
        <dsp:cNvPr id="0" name=""/>
        <dsp:cNvSpPr/>
      </dsp:nvSpPr>
      <dsp:spPr>
        <a:xfrm>
          <a:off x="0" y="1446080"/>
          <a:ext cx="6666833" cy="1319759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Permiten planificar, rastrear y optimizar actividades de mantenimiento.</a:t>
          </a:r>
          <a:endParaRPr lang="en-US" sz="2400" kern="1200"/>
        </a:p>
      </dsp:txBody>
      <dsp:txXfrm>
        <a:off x="64425" y="1510505"/>
        <a:ext cx="6537983" cy="1190909"/>
      </dsp:txXfrm>
    </dsp:sp>
    <dsp:sp modelId="{412E73DC-0A45-46E1-8937-4EDB3558B333}">
      <dsp:nvSpPr>
        <dsp:cNvPr id="0" name=""/>
        <dsp:cNvSpPr/>
      </dsp:nvSpPr>
      <dsp:spPr>
        <a:xfrm>
          <a:off x="0" y="2834960"/>
          <a:ext cx="6666833" cy="1319759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kern="1200"/>
            <a:t>Una buena cultura de uso, ayuda a:</a:t>
          </a:r>
          <a:endParaRPr lang="en-US" sz="2400" kern="1200"/>
        </a:p>
      </dsp:txBody>
      <dsp:txXfrm>
        <a:off x="64425" y="2899385"/>
        <a:ext cx="6537983" cy="1190909"/>
      </dsp:txXfrm>
    </dsp:sp>
    <dsp:sp modelId="{595A9061-4CA3-45B9-BB06-5C5B7442314B}">
      <dsp:nvSpPr>
        <dsp:cNvPr id="0" name=""/>
        <dsp:cNvSpPr/>
      </dsp:nvSpPr>
      <dsp:spPr>
        <a:xfrm>
          <a:off x="0" y="4154720"/>
          <a:ext cx="6666833" cy="1242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900" kern="1200"/>
            <a:t>Mejorar la eficiencia.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900" kern="1200"/>
            <a:t>Reducir costos operativos.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MX" sz="1900" kern="1200"/>
            <a:t>Ejecutar estrategias de mantenimiento basada en datos (Data driven)</a:t>
          </a:r>
          <a:endParaRPr lang="en-US" sz="1900" kern="1200"/>
        </a:p>
      </dsp:txBody>
      <dsp:txXfrm>
        <a:off x="0" y="4154720"/>
        <a:ext cx="6666833" cy="1242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597826-A8FC-475E-8314-51FCEF330360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4C64D4-EE6B-4BBE-B10E-9DC42043127A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BFC220-2C03-4FFF-8B94-76611904ED29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200" kern="1200"/>
            <a:t>Trabajar con archivos .xlsx o .csv pero con muchas instrucciones para transformación de datos.</a:t>
          </a:r>
          <a:endParaRPr lang="en-US" sz="1200" kern="1200"/>
        </a:p>
      </dsp:txBody>
      <dsp:txXfrm>
        <a:off x="75768" y="3053169"/>
        <a:ext cx="3093750" cy="720000"/>
      </dsp:txXfrm>
    </dsp:sp>
    <dsp:sp modelId="{931B4477-082B-4DBF-A2BF-A011FFB22D92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B851B6-8B6E-4D84-94BB-2C032659B564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86792D-E8D5-462B-A7A7-0921D6C7AEEA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200" kern="1200"/>
            <a:t>Usar instrucciones de SQL para potenciar los análisis y reducir código al tratar de relacionar varias fuentes de datos.</a:t>
          </a:r>
          <a:endParaRPr lang="en-US" sz="1200" kern="1200"/>
        </a:p>
      </dsp:txBody>
      <dsp:txXfrm>
        <a:off x="3710925" y="3053169"/>
        <a:ext cx="3093750" cy="720000"/>
      </dsp:txXfrm>
    </dsp:sp>
    <dsp:sp modelId="{74389EC1-E681-4D7E-A06C-FD3A2F234928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B0887E-172E-4DA8-AC0C-C9DEF5BBE6CE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66EDE-8096-41BD-B9DA-AFC155104EFB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200" kern="1200"/>
            <a:t>Estructura y experiencia en el manejo de dataframes para hacer diferentes filtrados.</a:t>
          </a:r>
          <a:endParaRPr lang="en-US" sz="1200" kern="1200"/>
        </a:p>
      </dsp:txBody>
      <dsp:txXfrm>
        <a:off x="7346081" y="3053169"/>
        <a:ext cx="3093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8389AD-6DD1-4B8E-BB07-8CE474A94D2F}">
      <dsp:nvSpPr>
        <dsp:cNvPr id="0" name=""/>
        <dsp:cNvSpPr/>
      </dsp:nvSpPr>
      <dsp:spPr>
        <a:xfrm>
          <a:off x="3286" y="1049498"/>
          <a:ext cx="3203971" cy="11653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Incluir otro reporte de mano de obra de los técnicos.</a:t>
          </a:r>
          <a:endParaRPr lang="en-US" sz="1800" kern="1200"/>
        </a:p>
      </dsp:txBody>
      <dsp:txXfrm>
        <a:off x="3286" y="1049498"/>
        <a:ext cx="3203971" cy="1165321"/>
      </dsp:txXfrm>
    </dsp:sp>
    <dsp:sp modelId="{1EA4D8BF-49F5-4762-9E03-3ECDE240543B}">
      <dsp:nvSpPr>
        <dsp:cNvPr id="0" name=""/>
        <dsp:cNvSpPr/>
      </dsp:nvSpPr>
      <dsp:spPr>
        <a:xfrm>
          <a:off x="3286" y="2214819"/>
          <a:ext cx="3203971" cy="108701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4753D7-E227-4832-948B-3949393B713C}">
      <dsp:nvSpPr>
        <dsp:cNvPr id="0" name=""/>
        <dsp:cNvSpPr/>
      </dsp:nvSpPr>
      <dsp:spPr>
        <a:xfrm>
          <a:off x="3655814" y="1049498"/>
          <a:ext cx="3203971" cy="1165321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Aplicar instrucciones de SQL para relacionar los tres reportes y generar segmentos más específicos:</a:t>
          </a:r>
          <a:endParaRPr lang="en-US" sz="1800" kern="1200"/>
        </a:p>
      </dsp:txBody>
      <dsp:txXfrm>
        <a:off x="3655814" y="1049498"/>
        <a:ext cx="3203971" cy="1165321"/>
      </dsp:txXfrm>
    </dsp:sp>
    <dsp:sp modelId="{80A3D580-169F-426E-927F-49A07B892F18}">
      <dsp:nvSpPr>
        <dsp:cNvPr id="0" name=""/>
        <dsp:cNvSpPr/>
      </dsp:nvSpPr>
      <dsp:spPr>
        <a:xfrm>
          <a:off x="3655814" y="2214819"/>
          <a:ext cx="3203971" cy="1087019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/>
            <a:t>Líneas de negocio.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/>
            <a:t>Tecnologías de máquina.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kern="1200"/>
            <a:t>Nivel componente.</a:t>
          </a:r>
          <a:endParaRPr lang="en-US" sz="1800" kern="1200"/>
        </a:p>
      </dsp:txBody>
      <dsp:txXfrm>
        <a:off x="3655814" y="2214819"/>
        <a:ext cx="3203971" cy="1087019"/>
      </dsp:txXfrm>
    </dsp:sp>
    <dsp:sp modelId="{34BD896F-FCAF-4A4C-9094-37943F9EDFC7}">
      <dsp:nvSpPr>
        <dsp:cNvPr id="0" name=""/>
        <dsp:cNvSpPr/>
      </dsp:nvSpPr>
      <dsp:spPr>
        <a:xfrm>
          <a:off x="7308342" y="1049498"/>
          <a:ext cx="3203971" cy="1165321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800" kern="1200"/>
            <a:t>Impresión de los reportes en .pdf para generar expedientes (en técnicos).</a:t>
          </a:r>
          <a:endParaRPr lang="en-US" sz="1800" kern="1200"/>
        </a:p>
      </dsp:txBody>
      <dsp:txXfrm>
        <a:off x="7308342" y="1049498"/>
        <a:ext cx="3203971" cy="1165321"/>
      </dsp:txXfrm>
    </dsp:sp>
    <dsp:sp modelId="{9F93F4C5-8F26-48ED-8823-84E0DF763D11}">
      <dsp:nvSpPr>
        <dsp:cNvPr id="0" name=""/>
        <dsp:cNvSpPr/>
      </dsp:nvSpPr>
      <dsp:spPr>
        <a:xfrm>
          <a:off x="7308342" y="2214819"/>
          <a:ext cx="3203971" cy="1087019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F1D38-0614-BF08-C178-BF74A44D2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B490364-11E4-ACF4-228D-132F5C678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1E3DB4-B731-97E7-CF4A-664E10C04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8EA7-B123-45C7-BA23-46FAB1446872}" type="datetimeFigureOut">
              <a:rPr lang="es-MX" smtClean="0"/>
              <a:t>28/06/2025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F738C6-F5E0-F7BF-C34C-61B50B2EE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944DF5-D290-FD30-C696-46AA6AE0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E452-5D15-45DF-8F45-9D85D1FA42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9379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06A00-8D91-5DCB-DD0C-D256A9713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297F3B-EBF4-F16F-C83D-1C7D5DBCD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0A433E-6701-58F5-43C3-030D65AE3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8EA7-B123-45C7-BA23-46FAB1446872}" type="datetimeFigureOut">
              <a:rPr lang="es-MX" smtClean="0"/>
              <a:t>28/06/2025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740B7C-49DD-F4D2-3BF1-7910B221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A5C3D3-3A7E-CD13-6339-09CF058F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E452-5D15-45DF-8F45-9D85D1FA42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946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15D16EB-7F8C-BA38-EA0B-2C064F3EAC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5EB268E-6231-ACE9-CCCB-49B7E4AC1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6E9CC3-FE62-C325-1130-F03F1F081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8EA7-B123-45C7-BA23-46FAB1446872}" type="datetimeFigureOut">
              <a:rPr lang="es-MX" smtClean="0"/>
              <a:t>28/06/2025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2151C0-0F63-64E5-6E1C-F0EB9CAE8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2C383C-0FFC-00FC-CA87-4924A0C93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E452-5D15-45DF-8F45-9D85D1FA42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678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7D25B-4DF1-5059-6044-2B2F90C18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A172A5-6EB0-B2B5-3594-45DBB2182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258BA5-7009-C425-59F9-51233101A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8EA7-B123-45C7-BA23-46FAB1446872}" type="datetimeFigureOut">
              <a:rPr lang="es-MX" smtClean="0"/>
              <a:t>28/06/2025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028AA4-55DB-6779-0735-332CF37FE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717E06-6C7E-3EC3-F33E-959E413B5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E452-5D15-45DF-8F45-9D85D1FA42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071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8746C2-460C-9009-A2E8-9970FE780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57CDD2-2DD8-ECA6-E8C2-0F725A008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27B2AC-0D4B-AB51-C200-4DFBA70BE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8EA7-B123-45C7-BA23-46FAB1446872}" type="datetimeFigureOut">
              <a:rPr lang="es-MX" smtClean="0"/>
              <a:t>28/06/2025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044DDA-F8B8-0284-90CB-EB6A3B60C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C0A6B4E-06C8-CDA3-1A03-67085B09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E452-5D15-45DF-8F45-9D85D1FA42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2227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EBE17D-4FF5-9613-BD50-BB5E8D0E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395D2E-5698-16AA-69B9-77A7344C56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158ABC-D326-F934-101A-9BB902168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E26C0E-C2B6-C0F0-F4E3-0A8DE4E2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8EA7-B123-45C7-BA23-46FAB1446872}" type="datetimeFigureOut">
              <a:rPr lang="es-MX" smtClean="0"/>
              <a:t>28/06/2025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4EEAAD-D1FB-DFCF-C5FB-74FDEF26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B8F442-ADDF-B3A6-9495-97DB3DEE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E452-5D15-45DF-8F45-9D85D1FA42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3688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A08818-7852-3897-3554-FFFC9CE1D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3E6FCFD-DFAE-A625-2330-6A3248BA1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11F8AED-B121-4740-86C2-69A0ED2C6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01F586B-D850-922E-7F61-15A8C5BDE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610C1E9-7F45-4868-6E6D-262F09D4C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42E38F1-89E3-7FDD-B754-DD9227455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8EA7-B123-45C7-BA23-46FAB1446872}" type="datetimeFigureOut">
              <a:rPr lang="es-MX" smtClean="0"/>
              <a:t>28/06/2025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184075D-6392-3381-C4E9-4E4CE87D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15C447B-0985-06F8-0A4C-0C04CE706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E452-5D15-45DF-8F45-9D85D1FA42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595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AA82E-1E2E-4F26-EBA8-9C9F67496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A523906-F5AD-3BCC-BA52-733F7C68C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8EA7-B123-45C7-BA23-46FAB1446872}" type="datetimeFigureOut">
              <a:rPr lang="es-MX" smtClean="0"/>
              <a:t>28/06/2025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79140B3-0D1C-621C-D0D4-21C7D00AC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E88072F-6F9D-8A6A-AA17-1658F2237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E452-5D15-45DF-8F45-9D85D1FA42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0080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B62C2D-A63E-6476-67BC-FB6D2A23E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8EA7-B123-45C7-BA23-46FAB1446872}" type="datetimeFigureOut">
              <a:rPr lang="es-MX" smtClean="0"/>
              <a:t>28/06/2025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E5839C1-7CED-4E93-CA62-E2B9B76D8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6570E6-2DD1-3718-EBE7-8D218F1B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E452-5D15-45DF-8F45-9D85D1FA42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49388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3FCF86-12D7-E7B2-A425-E1A0AC80B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E6FE93-6350-15A4-DA0D-C0B564B42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C8F4CB3-D642-2D6B-96A6-8FF4D4F8D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09E38FE-EEF2-2CA6-CCC0-5E38B3361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8EA7-B123-45C7-BA23-46FAB1446872}" type="datetimeFigureOut">
              <a:rPr lang="es-MX" smtClean="0"/>
              <a:t>28/06/2025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1EE48E-6BE4-8A31-242A-7016A4E82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C266B8-402A-03A6-2409-D6A9784D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E452-5D15-45DF-8F45-9D85D1FA42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39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56D0FC-3DD2-431E-E735-8B762B2AB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E20BA3A-D233-9BFD-6C77-7072DC43B4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1DB8F3F-A8CF-092F-253B-9C0232716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E971181-7A57-74B3-3B4C-4545FD38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88EA7-B123-45C7-BA23-46FAB1446872}" type="datetimeFigureOut">
              <a:rPr lang="es-MX" smtClean="0"/>
              <a:t>28/06/2025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80A1B7-B683-63EC-BE4C-51C84E50C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520C77-C112-398C-1572-A42A7AA3C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3E452-5D15-45DF-8F45-9D85D1FA42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3835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36AAAEC-8305-F871-88E2-EDDC8D476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42527F-E006-0C9A-75BF-207142F5C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F36D25-A56D-CB6F-9B3F-27CA1B0EC8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A88EA7-B123-45C7-BA23-46FAB1446872}" type="datetimeFigureOut">
              <a:rPr lang="es-MX" smtClean="0"/>
              <a:t>28/06/2025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785D31-8FAF-00F0-CDD0-DA034F993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0360A4-F468-77F3-70A7-626815043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A3E452-5D15-45DF-8F45-9D85D1FA420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2573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EB7C74-705A-1669-E4DC-B506CF70A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s-MX" sz="5400"/>
              <a:t>Aplicación Web: Reportes rápidos de mantenimiento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86C723-5975-634C-EB8A-76F026C4B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r>
              <a:rPr lang="es-MX"/>
              <a:t>TECNOLOGÍA INFORMÁTICA DE VANGUARDIA</a:t>
            </a:r>
          </a:p>
          <a:p>
            <a:pPr algn="l"/>
            <a:r>
              <a:rPr lang="es-MX"/>
              <a:t>Jorge Osvaldo González Sierra</a:t>
            </a:r>
          </a:p>
        </p:txBody>
      </p:sp>
      <p:pic>
        <p:nvPicPr>
          <p:cNvPr id="13" name="Picture 4" descr="Person writing on a notepad">
            <a:extLst>
              <a:ext uri="{FF2B5EF4-FFF2-40B4-BE49-F238E27FC236}">
                <a16:creationId xmlns:a16="http://schemas.microsoft.com/office/drawing/2014/main" id="{D61176BC-956F-98F4-1F67-AF9530FB8E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782" r="19398"/>
          <a:stretch>
            <a:fillRect/>
          </a:stretch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24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940B03-BB93-84A7-DC33-13E0D032E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s-MX" sz="5400"/>
              <a:t>Conclusiones</a:t>
            </a:r>
          </a:p>
        </p:txBody>
      </p:sp>
      <p:pic>
        <p:nvPicPr>
          <p:cNvPr id="21" name="Picture 4" descr="A wall covered with sticky notes.">
            <a:extLst>
              <a:ext uri="{FF2B5EF4-FFF2-40B4-BE49-F238E27FC236}">
                <a16:creationId xmlns:a16="http://schemas.microsoft.com/office/drawing/2014/main" id="{216C38EC-8E1C-E97F-C4AC-F5889C97FE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892" r="31003" b="-1"/>
          <a:stretch>
            <a:fillRect/>
          </a:stretch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402220-9129-ECD7-1848-7009FCD09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s-MX" sz="2000"/>
              <a:t>La programación en Python provee un sinfín de herramientas para procesar datos y llevarlos a diferentes aplicaciones.</a:t>
            </a:r>
          </a:p>
          <a:p>
            <a:endParaRPr lang="es-MX" sz="2000"/>
          </a:p>
          <a:p>
            <a:r>
              <a:rPr lang="es-MX" sz="2000"/>
              <a:t>Existe muchas herramientas y librerías por explorar, y es claro que prácticamente cualquier idea es factible llevarse a cabo a través de este recurso.</a:t>
            </a:r>
          </a:p>
          <a:p>
            <a:endParaRPr lang="es-MX" sz="2000"/>
          </a:p>
          <a:p>
            <a:r>
              <a:rPr lang="es-MX" sz="2000"/>
              <a:t>La sinergia de Python con SQL un aspecto clave para desarrollos con volúmenes grandes de datos.</a:t>
            </a:r>
          </a:p>
          <a:p>
            <a:endParaRPr lang="es-MX" sz="2000"/>
          </a:p>
        </p:txBody>
      </p:sp>
    </p:spTree>
    <p:extLst>
      <p:ext uri="{BB962C8B-B14F-4D97-AF65-F5344CB8AC3E}">
        <p14:creationId xmlns:p14="http://schemas.microsoft.com/office/powerpoint/2010/main" val="233619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E443C1F-9685-9DDC-DE2A-973EAF74D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s-MX" sz="5400"/>
              <a:t>Python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01A19C83-E7CE-1B19-27D1-E29CB9B0BA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392" r="50164" b="-2"/>
          <a:stretch>
            <a:fillRect/>
          </a:stretch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88E2F9-CD27-96BF-735F-F0070B78E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es-MX" sz="2000"/>
              <a:t>Es un lenguaje de programación de alto nivel. Ha tenido un auge gracias a su sintaxis clara y legible y destaca principalmente por estas características:</a:t>
            </a:r>
          </a:p>
          <a:p>
            <a:pPr lvl="1"/>
            <a:r>
              <a:rPr lang="es-MX" sz="2000"/>
              <a:t>Sintaxis simple </a:t>
            </a:r>
            <a:r>
              <a:rPr lang="es-MX" sz="2000">
                <a:sym typeface="Wingdings" panose="05000000000000000000" pitchFamily="2" charset="2"/>
              </a:rPr>
              <a:t> fácil de leer y escribir.</a:t>
            </a:r>
          </a:p>
          <a:p>
            <a:pPr lvl="1"/>
            <a:r>
              <a:rPr lang="es-MX" sz="2000">
                <a:sym typeface="Wingdings" panose="05000000000000000000" pitchFamily="2" charset="2"/>
              </a:rPr>
              <a:t>Bibliotecas y Frameworks  facilitan el desarrollo de aplicaciones.</a:t>
            </a:r>
          </a:p>
          <a:p>
            <a:pPr lvl="1"/>
            <a:r>
              <a:rPr lang="es-MX" sz="2000">
                <a:sym typeface="Wingdings" panose="05000000000000000000" pitchFamily="2" charset="2"/>
              </a:rPr>
              <a:t>Interpreted language  ejecución línea por línea.</a:t>
            </a:r>
          </a:p>
          <a:p>
            <a:pPr lvl="1"/>
            <a:r>
              <a:rPr lang="es-MX" sz="2000">
                <a:sym typeface="Wingdings" panose="05000000000000000000" pitchFamily="2" charset="2"/>
              </a:rPr>
              <a:t>Comunidad activa  Actualización constante y creciente.</a:t>
            </a:r>
          </a:p>
          <a:p>
            <a:pPr lvl="1"/>
            <a:r>
              <a:rPr lang="es-MX" sz="2000">
                <a:sym typeface="Wingdings" panose="05000000000000000000" pitchFamily="2" charset="2"/>
              </a:rPr>
              <a:t>Versatilidad  desde aplicaciones hasta inteligencia artificial.</a:t>
            </a:r>
            <a:endParaRPr lang="es-MX" sz="2000"/>
          </a:p>
          <a:p>
            <a:endParaRPr lang="es-MX" sz="2000"/>
          </a:p>
        </p:txBody>
      </p:sp>
    </p:spTree>
    <p:extLst>
      <p:ext uri="{BB962C8B-B14F-4D97-AF65-F5344CB8AC3E}">
        <p14:creationId xmlns:p14="http://schemas.microsoft.com/office/powerpoint/2010/main" val="283201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3FAA3A3-B729-0213-BE6E-6EF511732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s-MX" sz="4000">
                <a:solidFill>
                  <a:srgbClr val="FFFFFF"/>
                </a:solidFill>
              </a:rPr>
              <a:t>CMMS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A0247C0-4208-7288-4DF6-12B20DB88B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304965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9445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20345B-514D-8204-E9E7-C69D885A1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s-MX" sz="5200"/>
              <a:t>Aplicación: Reportes Rápidos</a:t>
            </a:r>
          </a:p>
        </p:txBody>
      </p:sp>
      <p:pic>
        <p:nvPicPr>
          <p:cNvPr id="5" name="Picture 4" descr="Stopwatch">
            <a:extLst>
              <a:ext uri="{FF2B5EF4-FFF2-40B4-BE49-F238E27FC236}">
                <a16:creationId xmlns:a16="http://schemas.microsoft.com/office/drawing/2014/main" id="{75FE76F0-C9E9-8244-1219-F537887B07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547" r="28857"/>
          <a:stretch>
            <a:fillRect/>
          </a:stretch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A13FB4-173A-1346-11DF-EE79468B5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r>
              <a:rPr lang="es-MX" sz="1700"/>
              <a:t>Nace de la necesidad de agilizar indicadores de desempeño tanto para los equipos como para el personal de mantenimiento.</a:t>
            </a:r>
          </a:p>
          <a:p>
            <a:endParaRPr lang="es-MX" sz="1700"/>
          </a:p>
          <a:p>
            <a:r>
              <a:rPr lang="es-MX" sz="1700"/>
              <a:t>Los reportes son extensos y contienen una gran cantidad de información: </a:t>
            </a:r>
            <a:r>
              <a:rPr lang="es-MX" sz="1700" i="1"/>
              <a:t>de enero a julio se obtuvieron: 10,686 órdenes de trabajo con más de 40 columnas cada orden.</a:t>
            </a:r>
          </a:p>
          <a:p>
            <a:endParaRPr lang="es-MX" sz="1700" i="1"/>
          </a:p>
          <a:p>
            <a:r>
              <a:rPr lang="es-MX" sz="1700" i="1"/>
              <a:t>La cultura de mantenimiento sigue siendo: </a:t>
            </a:r>
            <a:r>
              <a:rPr lang="es-MX" sz="1700" b="1" i="1"/>
              <a:t>reactiva</a:t>
            </a:r>
            <a:r>
              <a:rPr lang="es-MX" sz="1700" i="1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247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DCD5A8-B7CA-5541-0B38-7113A362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s-MX" sz="5400"/>
              <a:t>Objetivos del proyecto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96A9B594-170E-AD8B-5A16-B21CCA6C12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053" r="42616" b="-1"/>
          <a:stretch>
            <a:fillRect/>
          </a:stretch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FD6806-6D37-6DA3-1D84-77808EAB2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s-MX" sz="2200"/>
              <a:t>Aplicar los conocimientos de programación adquiridos en una problemática del entorno laboral.</a:t>
            </a:r>
          </a:p>
          <a:p>
            <a:endParaRPr lang="es-MX" sz="2200"/>
          </a:p>
          <a:p>
            <a:r>
              <a:rPr lang="es-MX" sz="2200"/>
              <a:t>Diseñar una aplicación en donde puedan aplicarse los conceptos vistos en clase principalmente: </a:t>
            </a:r>
            <a:r>
              <a:rPr lang="es-MX" sz="2200" b="1" i="1"/>
              <a:t>pandas, numpy, visualizaciones y aplicaciones web</a:t>
            </a:r>
            <a:r>
              <a:rPr lang="es-MX" sz="2200"/>
              <a:t>.</a:t>
            </a:r>
          </a:p>
          <a:p>
            <a:endParaRPr lang="es-MX" sz="2200"/>
          </a:p>
          <a:p>
            <a:endParaRPr lang="es-MX" sz="2200"/>
          </a:p>
          <a:p>
            <a:endParaRPr lang="es-MX" sz="2200"/>
          </a:p>
        </p:txBody>
      </p:sp>
    </p:spTree>
    <p:extLst>
      <p:ext uri="{BB962C8B-B14F-4D97-AF65-F5344CB8AC3E}">
        <p14:creationId xmlns:p14="http://schemas.microsoft.com/office/powerpoint/2010/main" val="2645909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661ACD3-2779-CE91-6700-07644F32E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s-MX" sz="5400"/>
              <a:t>Desarrollo</a:t>
            </a:r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0C9CB216-26A7-BB1B-FA6C-809C68C5A5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024" r="25737"/>
          <a:stretch>
            <a:fillRect/>
          </a:stretch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878FD2-E261-97F2-3719-456E787B1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es-MX" sz="2000"/>
              <a:t>Se plantean dos enfoques principales:</a:t>
            </a:r>
          </a:p>
          <a:p>
            <a:pPr lvl="1"/>
            <a:r>
              <a:rPr lang="es-MX" sz="2000" b="1"/>
              <a:t>Técnicos: </a:t>
            </a:r>
            <a:r>
              <a:rPr lang="es-MX" sz="2000"/>
              <a:t>obtener indicadores de su desempeño y poder clasificarlos con base en estos datos.</a:t>
            </a:r>
          </a:p>
          <a:p>
            <a:pPr marL="457200" lvl="1" indent="0">
              <a:buNone/>
            </a:pPr>
            <a:r>
              <a:rPr lang="es-MX" sz="2000"/>
              <a:t>Con ello también se tiene una herramienta tangible para sus evaluaciones de desempeño, oportunidades de crecimiento y áreas de capacitación.</a:t>
            </a:r>
          </a:p>
          <a:p>
            <a:pPr marL="457200" lvl="1" indent="0">
              <a:buNone/>
            </a:pPr>
            <a:endParaRPr lang="es-MX" sz="2000"/>
          </a:p>
          <a:p>
            <a:pPr lvl="1"/>
            <a:r>
              <a:rPr lang="es-MX" sz="2000" b="1"/>
              <a:t>Máquinas: </a:t>
            </a:r>
            <a:r>
              <a:rPr lang="es-MX" sz="2000"/>
              <a:t>identificar los activos con mayor cantidad de fallas, el tipo de fallas más recurrentes y hacer análisis específicos con la información encontrada o bien, aplicar herramientas de </a:t>
            </a:r>
            <a:r>
              <a:rPr lang="es-MX" sz="2000" i="1"/>
              <a:t>solución de problemas.</a:t>
            </a:r>
            <a:endParaRPr lang="es-MX" sz="2000"/>
          </a:p>
        </p:txBody>
      </p:sp>
    </p:spTree>
    <p:extLst>
      <p:ext uri="{BB962C8B-B14F-4D97-AF65-F5344CB8AC3E}">
        <p14:creationId xmlns:p14="http://schemas.microsoft.com/office/powerpoint/2010/main" val="1374516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E38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586837-1B5C-A4DB-F0C8-945364415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Arquitectura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0BA61BB-8B7E-D85F-9D85-998D767414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4661"/>
          <a:stretch>
            <a:fillRect/>
          </a:stretch>
        </p:blipFill>
        <p:spPr>
          <a:xfrm>
            <a:off x="3515849" y="1137921"/>
            <a:ext cx="8676151" cy="481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02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560B6A8-4959-58E6-48C1-AAE9277DB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s-MX">
                <a:solidFill>
                  <a:srgbClr val="FFFFFF"/>
                </a:solidFill>
              </a:rPr>
              <a:t>Retos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D48B578-28B7-9271-AD72-AF4290B3AE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2465162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2977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70D3A9-FB76-F752-C4FE-CE1F18452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9863"/>
            <a:ext cx="10515600" cy="1004594"/>
          </a:xfrm>
        </p:spPr>
        <p:txBody>
          <a:bodyPr>
            <a:normAutofit/>
          </a:bodyPr>
          <a:lstStyle/>
          <a:p>
            <a:pPr algn="ctr"/>
            <a:r>
              <a:rPr lang="es-MX">
                <a:solidFill>
                  <a:srgbClr val="FFFFFF"/>
                </a:solidFill>
              </a:rPr>
              <a:t>Mejoras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496" y="1587970"/>
            <a:ext cx="11033008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03E1F69C-CE4D-C269-232B-A567DE3616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6332251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1125040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492</Words>
  <Application>Microsoft Office PowerPoint</Application>
  <PresentationFormat>Panorámica</PresentationFormat>
  <Paragraphs>52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Wingdings</vt:lpstr>
      <vt:lpstr>Tema de Office</vt:lpstr>
      <vt:lpstr>Aplicación Web: Reportes rápidos de mantenimiento</vt:lpstr>
      <vt:lpstr>Python</vt:lpstr>
      <vt:lpstr>CMMS</vt:lpstr>
      <vt:lpstr>Aplicación: Reportes Rápidos</vt:lpstr>
      <vt:lpstr>Objetivos del proyecto</vt:lpstr>
      <vt:lpstr>Desarrollo</vt:lpstr>
      <vt:lpstr>Arquitectura</vt:lpstr>
      <vt:lpstr>Retos</vt:lpstr>
      <vt:lpstr>Mejoras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Jorge Osvaldo González Sierra</dc:creator>
  <cp:lastModifiedBy>Jorge Osvaldo González Sierra</cp:lastModifiedBy>
  <cp:revision>1</cp:revision>
  <dcterms:created xsi:type="dcterms:W3CDTF">2025-06-28T06:37:49Z</dcterms:created>
  <dcterms:modified xsi:type="dcterms:W3CDTF">2025-06-28T07:28:46Z</dcterms:modified>
</cp:coreProperties>
</file>