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70" r:id="rId3"/>
    <p:sldId id="260" r:id="rId4"/>
    <p:sldId id="259" r:id="rId5"/>
    <p:sldId id="271" r:id="rId6"/>
    <p:sldId id="273" r:id="rId7"/>
    <p:sldId id="274" r:id="rId8"/>
    <p:sldId id="275" r:id="rId9"/>
    <p:sldId id="272" r:id="rId10"/>
    <p:sldId id="263" r:id="rId11"/>
    <p:sldId id="264" r:id="rId12"/>
    <p:sldId id="266" r:id="rId13"/>
    <p:sldId id="267" r:id="rId14"/>
    <p:sldId id="262" r:id="rId15"/>
    <p:sldId id="268" r:id="rId16"/>
    <p:sldId id="269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 varScale="1">
        <p:scale>
          <a:sx n="70" d="100"/>
          <a:sy n="70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88F0-F6AE-488E-904F-B28065E50A24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05A1-C177-458E-9562-26AACCBA0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405A1-C177-458E-9562-26AACCBA00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7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299695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443711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274638"/>
            <a:ext cx="7067128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A63A-85E9-4C09-84B1-6F11B8A2D08B}" type="datetimeFigureOut">
              <a:rPr lang="en-US" smtClean="0"/>
              <a:pPr/>
              <a:t>22-Jun-16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5ADE-BA57-485C-82B3-8E84A2CFF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497585" y="4653136"/>
            <a:ext cx="6228184" cy="1470025"/>
          </a:xfrm>
        </p:spPr>
        <p:txBody>
          <a:bodyPr>
            <a:normAutofit/>
          </a:bodyPr>
          <a:lstStyle/>
          <a:p>
            <a:pPr algn="r"/>
            <a:r>
              <a:rPr lang="en-US" sz="8800" b="1" dirty="0" smtClean="0">
                <a:solidFill>
                  <a:schemeClr val="bg1">
                    <a:lumMod val="95000"/>
                  </a:schemeClr>
                </a:solidFill>
                <a:latin typeface="Futura Md BT" pitchFamily="34" charset="0"/>
              </a:rPr>
              <a:t>O’REAL</a:t>
            </a:r>
            <a:endParaRPr lang="en-US" sz="8800" b="1" dirty="0">
              <a:solidFill>
                <a:schemeClr val="bg1">
                  <a:lumMod val="9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5" b="36527"/>
          <a:stretch/>
        </p:blipFill>
        <p:spPr>
          <a:xfrm>
            <a:off x="107505" y="0"/>
            <a:ext cx="2376264" cy="145703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Solution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27442" y="1052736"/>
            <a:ext cx="8259358" cy="3960439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600" b="1" u="sng" dirty="0"/>
              <a:t>O’REAL – Website of make up guidance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/>
              <a:t>Guidance to self makeup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/>
              <a:t>Ability to find the correct skin </a:t>
            </a:r>
            <a:r>
              <a:rPr lang="en-US" sz="3100" b="1" dirty="0" smtClean="0"/>
              <a:t>tone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Match the makeup according to the occasion.</a:t>
            </a:r>
            <a:endParaRPr lang="en-US" sz="3100" b="1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/>
              <a:t>Guidance to match the colours with the skin </a:t>
            </a:r>
            <a:r>
              <a:rPr lang="en-US" sz="3100" b="1" dirty="0" smtClean="0"/>
              <a:t>tone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No more fear of following wrong makeup tips.</a:t>
            </a:r>
            <a:endParaRPr lang="en-US" sz="3100" b="1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/>
              <a:t>User friendly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/>
              <a:t>Can be accessed with any browser</a:t>
            </a:r>
          </a:p>
          <a:p>
            <a:pPr marL="1371600" lvl="3" indent="0">
              <a:buNone/>
            </a:pPr>
            <a:endParaRPr lang="en-US" sz="31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5013175"/>
            <a:ext cx="5760640" cy="18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23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Price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7442" y="1052737"/>
            <a:ext cx="8259358" cy="35283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7 </a:t>
            </a:r>
            <a:r>
              <a:rPr lang="en-US" sz="3100" b="1" dirty="0" smtClean="0"/>
              <a:t>days free trial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Penetration pricing strategy</a:t>
            </a:r>
            <a:endParaRPr lang="en-US" sz="3100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579842" y="1205137"/>
            <a:ext cx="8259358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880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Promotion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7442" y="1052737"/>
            <a:ext cx="8259358" cy="35283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sz="2700" b="1" dirty="0" smtClean="0"/>
          </a:p>
          <a:p>
            <a:pPr marL="914400" lvl="2" indent="0">
              <a:buNone/>
            </a:pPr>
            <a:endParaRPr lang="en-US" sz="3100" b="1" dirty="0"/>
          </a:p>
          <a:p>
            <a:pPr marL="1371600" lvl="3" indent="0">
              <a:buNone/>
            </a:pPr>
            <a:endParaRPr lang="en-US" sz="3100" b="1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0" y="1052737"/>
            <a:ext cx="9144000" cy="52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Online </a:t>
            </a:r>
            <a:r>
              <a:rPr lang="en-US" sz="3100" b="1" dirty="0" smtClean="0"/>
              <a:t>media – (Facebook/Twitter/</a:t>
            </a:r>
            <a:r>
              <a:rPr lang="en-US" sz="3100" b="1" dirty="0" err="1" smtClean="0"/>
              <a:t>Youtube</a:t>
            </a:r>
            <a:r>
              <a:rPr lang="en-US" sz="3100" b="1" dirty="0" smtClean="0"/>
              <a:t>)</a:t>
            </a: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/>
          </a:p>
          <a:p>
            <a:pPr marL="1828800" lvl="4" indent="0">
              <a:buNone/>
            </a:pP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/>
          </a:p>
          <a:p>
            <a:pPr marL="1828800" lvl="4" indent="0">
              <a:buNone/>
            </a:pP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/>
          </a:p>
          <a:p>
            <a:pPr marL="1828800" lvl="4" indent="0">
              <a:buNone/>
            </a:pP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/>
          </a:p>
          <a:p>
            <a:pPr marL="1828800" lvl="4" indent="0">
              <a:buNone/>
            </a:pP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/>
          </a:p>
          <a:p>
            <a:pPr marL="1828800" lvl="4" indent="0">
              <a:buNone/>
            </a:pPr>
            <a:endParaRPr lang="en-US" sz="3100" b="1" dirty="0" smtClean="0"/>
          </a:p>
          <a:p>
            <a:pPr marL="1828800" lvl="4" indent="0">
              <a:buNone/>
            </a:pPr>
            <a:endParaRPr lang="en-US" sz="3100" b="1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sz="3100" b="1" dirty="0"/>
          </a:p>
          <a:p>
            <a:pPr lvl="3"/>
            <a:endParaRPr lang="en-US" sz="3100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6043" y="1916832"/>
            <a:ext cx="8259358" cy="3528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itchFamily="34" charset="0"/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100" b="1" dirty="0" smtClean="0"/>
              <a:t>Print media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700" b="1" dirty="0" smtClean="0"/>
              <a:t>Magazine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700" b="1" dirty="0" smtClean="0"/>
              <a:t>Tabloid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100" b="1" dirty="0" smtClean="0"/>
              <a:t>Sponsorships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700" b="1" dirty="0" smtClean="0"/>
              <a:t>Beauty pageants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700" b="1" dirty="0" smtClean="0"/>
              <a:t>Fashion shows</a:t>
            </a:r>
          </a:p>
          <a:p>
            <a:pPr marL="1371600" lvl="3" indent="0">
              <a:buFont typeface="Arial" pitchFamily="34" charset="0"/>
              <a:buNone/>
            </a:pPr>
            <a:endParaRPr lang="en-US" sz="2700" b="1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3100" b="1" dirty="0" smtClean="0"/>
          </a:p>
          <a:p>
            <a:pPr marL="1371600" lvl="3" indent="0">
              <a:buFont typeface="Arial" pitchFamily="34" charset="0"/>
              <a:buNone/>
            </a:pP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1976833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SWOT Analysis 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64462"/>
              </p:ext>
            </p:extLst>
          </p:nvPr>
        </p:nvGraphicFramePr>
        <p:xfrm>
          <a:off x="457200" y="1417638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499124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Strength</a:t>
                      </a:r>
                      <a:r>
                        <a:rPr lang="en-GB" sz="3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Low cost leader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GB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Registered with the brands</a:t>
                      </a:r>
                      <a:endParaRPr lang="en-GB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All brands in one place </a:t>
                      </a:r>
                      <a:endParaRPr lang="en-GB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Weakness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Technical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barriers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Privacy concerns</a:t>
                      </a:r>
                    </a:p>
                    <a:p>
                      <a:pPr marL="0" algn="l" defTabSz="914400" rtl="0" eaLnBrk="1" latinLnBrk="0" hangingPunct="1"/>
                      <a:endParaRPr lang="en-GB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baseline="0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104526"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Technologies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emerging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Decreasing unemployment </a:t>
                      </a:r>
                      <a:endParaRPr lang="en-GB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Wider Target Market</a:t>
                      </a:r>
                      <a:endParaRPr lang="en-GB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Easily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imitate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Competitors are increasing</a:t>
                      </a:r>
                      <a:endParaRPr lang="en-GB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61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Segmentation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27442" y="1052737"/>
            <a:ext cx="8259358" cy="35283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Office women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Teenage girls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3100" b="1" dirty="0" smtClean="0"/>
              <a:t>Models</a:t>
            </a:r>
          </a:p>
          <a:p>
            <a:pPr marL="1371600" lvl="3" indent="0">
              <a:buNone/>
            </a:pP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6748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rgbClr val="C00000"/>
                </a:solidFill>
              </a:rPr>
              <a:t>Market segmentation 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Geographic's :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Immediate target audience is ladies who are fashion conscious </a:t>
            </a:r>
            <a:endParaRPr lang="en-GB" sz="1800" dirty="0"/>
          </a:p>
          <a:p>
            <a:r>
              <a:rPr lang="en-GB" dirty="0" smtClean="0"/>
              <a:t>Demographics 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Age: Above 16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Gender : Females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Income level: Medium to high </a:t>
            </a:r>
          </a:p>
          <a:p>
            <a:r>
              <a:rPr lang="en-GB" dirty="0" smtClean="0"/>
              <a:t>Behavioural Factors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sz="1800" dirty="0" smtClean="0"/>
              <a:t>Fashion conscious people </a:t>
            </a:r>
          </a:p>
          <a:p>
            <a:pPr marL="400050" lvl="1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5017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to success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more </a:t>
            </a:r>
            <a:r>
              <a:rPr lang="en-GB" dirty="0" smtClean="0"/>
              <a:t>features </a:t>
            </a:r>
            <a:r>
              <a:rPr lang="en-GB" dirty="0" smtClean="0"/>
              <a:t>in future.</a:t>
            </a:r>
          </a:p>
          <a:p>
            <a:r>
              <a:rPr lang="en-GB" dirty="0" smtClean="0"/>
              <a:t>Provide </a:t>
            </a:r>
            <a:r>
              <a:rPr lang="en-GB" dirty="0" smtClean="0"/>
              <a:t>with </a:t>
            </a:r>
            <a:r>
              <a:rPr lang="en-GB" dirty="0" smtClean="0"/>
              <a:t>more real experience. </a:t>
            </a:r>
          </a:p>
          <a:p>
            <a:r>
              <a:rPr lang="en-GB" dirty="0" smtClean="0"/>
              <a:t>Trained employers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63571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C00000"/>
                </a:solidFill>
              </a:rPr>
              <a:t>Coming Soon….</a:t>
            </a:r>
          </a:p>
          <a:p>
            <a:pPr marL="0" indent="0" algn="ctr">
              <a:buNone/>
            </a:pPr>
            <a:endParaRPr lang="en-US" sz="48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C00000"/>
                </a:solidFill>
              </a:rPr>
              <a:t>THE END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20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4352"/>
            <a:ext cx="821564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rgbClr val="C00000"/>
                </a:solidFill>
              </a:rPr>
              <a:t>We are Dream Killers…....</a:t>
            </a:r>
            <a:endParaRPr lang="en-GB" sz="5400" dirty="0">
              <a:solidFill>
                <a:srgbClr val="C0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71600" y="148478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Savani</a:t>
            </a:r>
            <a:r>
              <a:rPr lang="en-GB" dirty="0" smtClean="0"/>
              <a:t>  De Silva</a:t>
            </a:r>
          </a:p>
          <a:p>
            <a:r>
              <a:rPr lang="en-GB" dirty="0" err="1" smtClean="0"/>
              <a:t>Vanodhya</a:t>
            </a:r>
            <a:r>
              <a:rPr lang="en-GB" dirty="0" smtClean="0"/>
              <a:t> </a:t>
            </a:r>
            <a:r>
              <a:rPr lang="en-GB" dirty="0" err="1" smtClean="0"/>
              <a:t>Oshadhi</a:t>
            </a:r>
            <a:endParaRPr lang="en-GB" dirty="0" smtClean="0"/>
          </a:p>
          <a:p>
            <a:r>
              <a:rPr lang="en-GB" dirty="0" err="1" smtClean="0"/>
              <a:t>Sanduni</a:t>
            </a:r>
            <a:r>
              <a:rPr lang="en-GB" dirty="0" smtClean="0"/>
              <a:t> Fernando</a:t>
            </a:r>
          </a:p>
          <a:p>
            <a:r>
              <a:rPr lang="en-GB" dirty="0" err="1" smtClean="0"/>
              <a:t>Chanodya</a:t>
            </a:r>
            <a:r>
              <a:rPr lang="en-GB" dirty="0" smtClean="0"/>
              <a:t> </a:t>
            </a:r>
            <a:r>
              <a:rPr lang="en-GB" dirty="0" err="1" smtClean="0"/>
              <a:t>Welikala</a:t>
            </a:r>
            <a:endParaRPr lang="en-GB" dirty="0" smtClean="0"/>
          </a:p>
          <a:p>
            <a:r>
              <a:rPr lang="en-GB" dirty="0" err="1" smtClean="0"/>
              <a:t>Sanushka</a:t>
            </a:r>
            <a:r>
              <a:rPr lang="en-GB" dirty="0" smtClean="0"/>
              <a:t> Amani </a:t>
            </a:r>
          </a:p>
          <a:p>
            <a:r>
              <a:rPr lang="en-GB" dirty="0" smtClean="0"/>
              <a:t>Lakshana </a:t>
            </a:r>
            <a:r>
              <a:rPr lang="en-GB" dirty="0" err="1" smtClean="0"/>
              <a:t>Vadivalagan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82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Content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2051720" y="1628800"/>
            <a:ext cx="6203032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Futura Md BT" pitchFamily="34" charset="0"/>
              </a:rPr>
              <a:t>Problem</a:t>
            </a:r>
          </a:p>
          <a:p>
            <a:r>
              <a:rPr lang="en-US" b="1" dirty="0" smtClean="0">
                <a:latin typeface="Futura Md BT" pitchFamily="34" charset="0"/>
              </a:rPr>
              <a:t>Solution</a:t>
            </a:r>
          </a:p>
          <a:p>
            <a:r>
              <a:rPr lang="en-US" b="1" dirty="0" smtClean="0">
                <a:latin typeface="Futura Md BT" pitchFamily="34" charset="0"/>
              </a:rPr>
              <a:t>Price</a:t>
            </a:r>
          </a:p>
          <a:p>
            <a:r>
              <a:rPr lang="en-US" b="1" dirty="0" smtClean="0">
                <a:latin typeface="Futura Md BT" pitchFamily="34" charset="0"/>
              </a:rPr>
              <a:t>Promotion</a:t>
            </a:r>
          </a:p>
          <a:p>
            <a:r>
              <a:rPr lang="en-US" b="1" dirty="0" smtClean="0">
                <a:latin typeface="Futura Md BT" pitchFamily="34" charset="0"/>
              </a:rPr>
              <a:t>Analysis on Company </a:t>
            </a:r>
            <a:endParaRPr lang="en-US" b="1" dirty="0" smtClean="0">
              <a:latin typeface="Futura Md BT" pitchFamily="34" charset="0"/>
            </a:endParaRPr>
          </a:p>
          <a:p>
            <a:r>
              <a:rPr lang="en-US" b="1" dirty="0">
                <a:latin typeface="Futura Md BT" pitchFamily="34" charset="0"/>
              </a:rPr>
              <a:t>Segmentation</a:t>
            </a:r>
          </a:p>
          <a:p>
            <a:pPr marL="0" indent="0">
              <a:buNone/>
            </a:pPr>
            <a:endParaRPr lang="en-US" b="1" dirty="0" smtClean="0">
              <a:latin typeface="Futura Md B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40540"/>
            <a:ext cx="5765079" cy="4317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Problem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7442" y="1052737"/>
            <a:ext cx="7672949" cy="35283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/>
              <a:t>Lack of knowledge in self-make up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/>
              <a:t>Waste of lots of money on beauticians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/>
              <a:t>Having no idea about the skin tone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/>
              <a:t>Having no proper make up guidance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/>
              <a:t>Inability of matching colours </a:t>
            </a:r>
          </a:p>
          <a:p>
            <a:endParaRPr lang="en-US" sz="2400" b="1" dirty="0"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7"/>
          <a:stretch/>
        </p:blipFill>
        <p:spPr>
          <a:xfrm rot="10800000">
            <a:off x="3988522" y="4437111"/>
            <a:ext cx="5148064" cy="24183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640960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Futura Md BT" pitchFamily="34" charset="0"/>
              </a:rPr>
              <a:t>The Research we conducted…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pic>
        <p:nvPicPr>
          <p:cNvPr id="8" name="Content Placeholder 7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0" t="13386" r="22640" b="4385"/>
          <a:stretch/>
        </p:blipFill>
        <p:spPr>
          <a:xfrm>
            <a:off x="1043608" y="1403648"/>
            <a:ext cx="6675041" cy="5301208"/>
          </a:xfrm>
        </p:spPr>
      </p:pic>
    </p:spTree>
    <p:extLst>
      <p:ext uri="{BB962C8B-B14F-4D97-AF65-F5344CB8AC3E}">
        <p14:creationId xmlns:p14="http://schemas.microsoft.com/office/powerpoint/2010/main" val="1658805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9" t="13015" r="22789" b="3571"/>
          <a:stretch/>
        </p:blipFill>
        <p:spPr>
          <a:xfrm>
            <a:off x="923842" y="316016"/>
            <a:ext cx="7536590" cy="6087849"/>
          </a:xfrm>
        </p:spPr>
      </p:pic>
    </p:spTree>
    <p:extLst>
      <p:ext uri="{BB962C8B-B14F-4D97-AF65-F5344CB8AC3E}">
        <p14:creationId xmlns:p14="http://schemas.microsoft.com/office/powerpoint/2010/main" val="621783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1" t="12808" r="22797" b="2249"/>
          <a:stretch/>
        </p:blipFill>
        <p:spPr>
          <a:xfrm>
            <a:off x="827584" y="332656"/>
            <a:ext cx="7560840" cy="6219398"/>
          </a:xfrm>
        </p:spPr>
      </p:pic>
    </p:spTree>
    <p:extLst>
      <p:ext uri="{BB962C8B-B14F-4D97-AF65-F5344CB8AC3E}">
        <p14:creationId xmlns:p14="http://schemas.microsoft.com/office/powerpoint/2010/main" val="1690468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9" t="38246" r="28594" b="12034"/>
          <a:stretch/>
        </p:blipFill>
        <p:spPr>
          <a:xfrm>
            <a:off x="179512" y="692696"/>
            <a:ext cx="8705767" cy="4680520"/>
          </a:xfrm>
        </p:spPr>
      </p:pic>
    </p:spTree>
    <p:extLst>
      <p:ext uri="{BB962C8B-B14F-4D97-AF65-F5344CB8AC3E}">
        <p14:creationId xmlns:p14="http://schemas.microsoft.com/office/powerpoint/2010/main" val="501191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Analyzing </a:t>
            </a:r>
            <a:r>
              <a:rPr lang="en-US" b="1" dirty="0">
                <a:solidFill>
                  <a:srgbClr val="C00000"/>
                </a:solidFill>
                <a:latin typeface="Futura Md BT" pitchFamily="34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Futura Md BT" pitchFamily="34" charset="0"/>
              </a:rPr>
              <a:t>Competitors</a:t>
            </a:r>
            <a:endParaRPr lang="en-US" b="1" dirty="0">
              <a:solidFill>
                <a:srgbClr val="C00000"/>
              </a:solidFill>
              <a:latin typeface="Futura Md B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493837" cy="5616624"/>
          </a:xfrm>
        </p:spPr>
      </p:pic>
    </p:spTree>
    <p:extLst>
      <p:ext uri="{BB962C8B-B14F-4D97-AF65-F5344CB8AC3E}">
        <p14:creationId xmlns:p14="http://schemas.microsoft.com/office/powerpoint/2010/main" val="38326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245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Futura Md BT</vt:lpstr>
      <vt:lpstr>Wingdings</vt:lpstr>
      <vt:lpstr>Тема Office</vt:lpstr>
      <vt:lpstr>O’REAL</vt:lpstr>
      <vt:lpstr>PowerPoint Presentation</vt:lpstr>
      <vt:lpstr>Content</vt:lpstr>
      <vt:lpstr>Problem</vt:lpstr>
      <vt:lpstr>The Research we conducted…</vt:lpstr>
      <vt:lpstr>PowerPoint Presentation</vt:lpstr>
      <vt:lpstr>PowerPoint Presentation</vt:lpstr>
      <vt:lpstr>PowerPoint Presentation</vt:lpstr>
      <vt:lpstr>Analyzing the Competitors</vt:lpstr>
      <vt:lpstr>Solution</vt:lpstr>
      <vt:lpstr>Price</vt:lpstr>
      <vt:lpstr>Promotion</vt:lpstr>
      <vt:lpstr>SWOT Analysis </vt:lpstr>
      <vt:lpstr>Segmentation</vt:lpstr>
      <vt:lpstr>Market segmentation </vt:lpstr>
      <vt:lpstr>Key to success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Oshadhi Vanodhya</cp:lastModifiedBy>
  <cp:revision>59</cp:revision>
  <dcterms:created xsi:type="dcterms:W3CDTF">2013-08-14T11:03:46Z</dcterms:created>
  <dcterms:modified xsi:type="dcterms:W3CDTF">2016-06-22T16:29:25Z</dcterms:modified>
</cp:coreProperties>
</file>