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  <p:sldId id="266" r:id="rId10"/>
    <p:sldId id="268" r:id="rId11"/>
    <p:sldId id="270" r:id="rId12"/>
    <p:sldId id="269" r:id="rId13"/>
    <p:sldId id="271" r:id="rId14"/>
    <p:sldId id="267" r:id="rId15"/>
    <p:sldId id="262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D89-AB5F-4684-85F1-DF8DC9AE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ED837-414F-4943-A4F9-55DDCE6D7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427A-F043-42BB-9635-5F1BF85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74EC-6E7D-483D-B813-E85DABB3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6C37-ABD1-4EF9-90DD-D760D77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7600-9113-4FD7-A53C-E5C3A76B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0DFE0-B691-45D9-B8AC-0D13EB7C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2B3C-84D1-40D0-A85C-2A0382E9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1A7-B256-4FA3-AAF3-634F2841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0EAA-11AE-4777-BBCC-1EF137E2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AFB7B-879D-4932-AC8E-4D9DBF9B1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F04DC-0B34-424C-8742-C8B274353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C260-EA3D-43B4-9A7B-ADFED48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DFF8-6B2C-4648-9A38-55D955D4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75A1-AD88-4CE1-8ABC-EC2D3CF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3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8CBF-7F4F-495F-90E0-D55195F0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609-C870-4A63-8BB8-9D6466CD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436-CDC2-42DA-B715-7C943763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5A5A-3B7E-4B5A-8387-57454162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F002-3176-4ED7-B2BC-FF731F28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0B61-3F85-45BA-94DC-E3B89C67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F38A-E804-4940-A68D-406C2F3E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89F6-9394-45AD-8A44-5F7176E5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7805-4866-4668-9906-E0ED93A4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1E06-5D0D-4B97-8E7B-2CE70029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288F-B42A-4421-BFA0-3F27D546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6379-28B2-4502-BFDF-CB9F5B19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D68E-90C0-47C8-987D-1C4BD4F6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8AB5-08CF-4CE4-8D4E-7D3AAF0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4CB84-99FB-4820-AFF2-4A311F48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E2F1-AF79-47F6-8D14-AC16CAF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9C61-B49F-491F-B4BE-16D2969F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409B-6CD4-4EC3-91C3-F161B923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B4674-B238-4045-8924-A1B10234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4C587-DC69-4BCE-9CC9-9EC614F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48AF1-3ABA-47EB-A272-3BFB13B65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D5EA2-8FB1-47F8-9A4B-A30873AD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B60AD-771B-41FF-86D4-AD311E3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33A62-91C5-480C-9195-156F029C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11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B7A-FAB9-454F-B237-5F308B83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8E23-BF3E-41D7-9D87-68A578C1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DA815-17CE-4957-AE7E-A27213D8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D2781-4F07-4558-9128-E1CEC81A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DEC8-78C7-40B6-96FA-9CA9961F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05DF1-3938-4C99-A350-B6FA2303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612B-D36D-4EEE-B424-30277B49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B009-4CD3-4386-B50F-80CD500D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CB60-6984-42D4-8267-8C646099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9C0F-7F38-44B8-9F1A-3A396A06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85FC-494D-4C93-A51E-DE7F3AE8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1C750-2D23-4ED3-8973-86FE5812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72F7-D36B-4ABE-84AC-D45CCEFF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29D5-E263-40EA-A57E-00D263AD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1050D-A37D-4B35-8E50-7D5AC4481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28DD6-123F-4DF5-9438-DE471A2B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B1FE-20E3-4701-8927-86ECFADC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1235-EC58-4AB9-AB25-1C085744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5474-BDCF-46F4-AA10-BA20D33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1644D-EB0B-42A7-B648-858659A8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0013-ABC0-4351-9DBD-5F33F515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2458-8EAF-4785-94AC-96599E63D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6BCC-8F2C-4263-B016-09C9A7D85B9F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8578-F884-4244-ABCE-F13BE2FF0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D781-4052-453A-A982-E16B7C9A0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6DF-AC51-46F3-B835-A8162898D9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5FDF-5B02-43F3-9723-B3A962F3B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312214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C498-59D0-4275-8F8D-9174CBC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Audio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AF1-6DAE-415D-A5C8-2B4BC79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Mention about the game audio and include audio example on the slide to play during presentation </a:t>
            </a:r>
          </a:p>
          <a:p>
            <a:r>
              <a:rPr lang="en-GB" dirty="0" smtClean="0"/>
              <a:t>Software that was used and why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50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C498-59D0-4275-8F8D-9174CBC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Project Management and Version Control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AF1-6DAE-415D-A5C8-2B4BC79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Mention if you have you used GitHub and how you found it (was it useful? Any problems? Mention the importance of version control within the GDLC)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2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C498-59D0-4275-8F8D-9174CBC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Implementation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AF1-6DAE-415D-A5C8-2B4BC79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the development methodology (e.g. Agile method)</a:t>
            </a:r>
          </a:p>
          <a:p>
            <a:r>
              <a:rPr lang="en-GB" dirty="0" smtClean="0"/>
              <a:t>How the game/prototype was developed using this approach</a:t>
            </a:r>
          </a:p>
          <a:p>
            <a:r>
              <a:rPr lang="en-GB" dirty="0" smtClean="0"/>
              <a:t>How the team worked together</a:t>
            </a:r>
          </a:p>
          <a:p>
            <a:r>
              <a:rPr lang="en-GB" dirty="0" smtClean="0"/>
              <a:t>Problems encountered and how they were overcome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84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C498-59D0-4275-8F8D-9174CBC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Testing and Quality Assurance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AF1-6DAE-415D-A5C8-2B4BC79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the testing approaches that were used (e.g. Test Log) and how the concept of QA was maintained – what was tested in the prototype and what had to be resolved</a:t>
            </a:r>
            <a:r>
              <a:rPr lang="en-GB" dirty="0"/>
              <a:t> </a:t>
            </a:r>
            <a:r>
              <a:rPr lang="en-GB" dirty="0" smtClean="0"/>
              <a:t>– was it resolved?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30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BAA7-6E06-48A6-81AD-78F99ACC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9C2A-75BB-46E7-97E2-6A5F642A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a video recording of the prototype in </a:t>
            </a:r>
            <a:r>
              <a:rPr lang="en-GB" dirty="0" smtClean="0"/>
              <a:t>action (5 minutes minimum)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5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BA7-2A1A-4D13-940F-3D0C52A4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Things </a:t>
            </a:r>
            <a:r>
              <a:rPr lang="en-GB" dirty="0" smtClean="0"/>
              <a:t>Learned during the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7302-2C20-48B7-89A7-3EDAEE16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what we learned during the course of the project</a:t>
            </a:r>
          </a:p>
          <a:p>
            <a:r>
              <a:rPr lang="en-GB" dirty="0"/>
              <a:t>Include skills developed</a:t>
            </a:r>
          </a:p>
          <a:p>
            <a:r>
              <a:rPr lang="en-GB" dirty="0"/>
              <a:t>Include lessons learned</a:t>
            </a:r>
          </a:p>
          <a:p>
            <a:r>
              <a:rPr lang="en-GB" dirty="0"/>
              <a:t>Mention any major issues or </a:t>
            </a:r>
            <a:r>
              <a:rPr lang="en-GB" dirty="0" smtClean="0"/>
              <a:t>boons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6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E3ED-C253-40F8-A1AD-CF17F912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Any Questions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0B8B-4065-42BD-A542-581FB813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 used for when we get to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63004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1342-3066-4F89-A24E-2CCC6F35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Team </a:t>
            </a:r>
            <a:r>
              <a:rPr lang="en-GB" dirty="0" smtClean="0"/>
              <a:t>Name and </a:t>
            </a:r>
            <a:r>
              <a:rPr lang="en-GB" dirty="0" smtClean="0"/>
              <a:t>Roles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ED5E-8410-4AD9-8BB3-FE93A99E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Basically the introduction involving mention who the team members are.</a:t>
            </a:r>
          </a:p>
          <a:p>
            <a:r>
              <a:rPr lang="en-GB" dirty="0"/>
              <a:t>Also mention team roles.</a:t>
            </a:r>
          </a:p>
        </p:txBody>
      </p:sp>
    </p:spTree>
    <p:extLst>
      <p:ext uri="{BB962C8B-B14F-4D97-AF65-F5344CB8AC3E}">
        <p14:creationId xmlns:p14="http://schemas.microsoft.com/office/powerpoint/2010/main" val="35667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A03A-181A-4E71-85B6-65AF5BBD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Project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3D2F-1609-4CCD-B459-6325C275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what we were doing</a:t>
            </a:r>
          </a:p>
          <a:p>
            <a:r>
              <a:rPr lang="en-GB" dirty="0"/>
              <a:t>Mention why we were doing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4A78-58A4-43C3-80E6-A0A61F30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 </a:t>
            </a:r>
            <a:r>
              <a:rPr lang="en-GB" dirty="0" smtClean="0"/>
              <a:t>Idea and Influences (justification for creating the game)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C4-3227-4E0C-BF7A-9269D577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the base idea of the game we made.</a:t>
            </a:r>
          </a:p>
          <a:p>
            <a:r>
              <a:rPr lang="en-GB" dirty="0"/>
              <a:t>Include name</a:t>
            </a:r>
          </a:p>
          <a:p>
            <a:r>
              <a:rPr lang="en-GB" dirty="0"/>
              <a:t>Include basic concept</a:t>
            </a:r>
          </a:p>
          <a:p>
            <a:r>
              <a:rPr lang="en-GB" dirty="0"/>
              <a:t>Include some form of image relating to the game (a screenshot, box-art, </a:t>
            </a:r>
            <a:r>
              <a:rPr lang="en-GB" dirty="0" err="1"/>
              <a:t>ect</a:t>
            </a:r>
            <a:r>
              <a:rPr lang="en-GB" dirty="0" smtClean="0"/>
              <a:t>)</a:t>
            </a:r>
          </a:p>
          <a:p>
            <a:r>
              <a:rPr lang="en-GB" dirty="0" smtClean="0"/>
              <a:t>Uniqueness of the game from a player perspective (Immersive point of view)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38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B2DE-2509-4992-BAB7-47D767C0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 </a:t>
            </a:r>
            <a:r>
              <a:rPr lang="en-GB" dirty="0" smtClean="0"/>
              <a:t>Details and Specifics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1D36-47F5-4B08-92E6-9934EEE1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the game’s genre (platformer, puzzle, etc)</a:t>
            </a:r>
          </a:p>
          <a:p>
            <a:r>
              <a:rPr lang="en-GB" dirty="0"/>
              <a:t>Mention what it was made </a:t>
            </a:r>
            <a:r>
              <a:rPr lang="en-GB" dirty="0" smtClean="0"/>
              <a:t>with and why </a:t>
            </a:r>
            <a:endParaRPr lang="en-GB" dirty="0"/>
          </a:p>
          <a:p>
            <a:r>
              <a:rPr lang="en-GB" dirty="0"/>
              <a:t>Mention key ideas</a:t>
            </a:r>
          </a:p>
          <a:p>
            <a:r>
              <a:rPr lang="en-GB" dirty="0"/>
              <a:t>Mention aesthetic </a:t>
            </a:r>
            <a:r>
              <a:rPr lang="en-GB" dirty="0" smtClean="0"/>
              <a:t>choice (modelling software)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1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2C4E-166D-485F-AA63-EFB98E9B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Images relating to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60A3-B0C6-492E-9464-8E82362D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images relating to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9102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E5B-F9FA-461E-BE6D-3A6BF4D1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Game Play and Mechanics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4D05-AFED-4657-A43E-FC1C7242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Mention any key feature or mechanics the game will have</a:t>
            </a:r>
          </a:p>
          <a:p>
            <a:r>
              <a:rPr lang="en-GB" dirty="0"/>
              <a:t>Mention anything similar in the games industry</a:t>
            </a:r>
          </a:p>
          <a:p>
            <a:r>
              <a:rPr lang="en-GB" dirty="0"/>
              <a:t>Mention how this causes the game to </a:t>
            </a:r>
            <a:r>
              <a:rPr lang="en-GB" dirty="0" smtClean="0"/>
              <a:t>flow</a:t>
            </a:r>
          </a:p>
          <a:p>
            <a:r>
              <a:rPr lang="en-GB" dirty="0" smtClean="0"/>
              <a:t>Game flow charts </a:t>
            </a:r>
          </a:p>
          <a:p>
            <a:r>
              <a:rPr lang="en-GB" dirty="0" smtClean="0"/>
              <a:t>Rules of the game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4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1BD2-8D7A-46EC-B952-27A61222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Images related to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4109-9D33-4062-8710-FB2BE850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images related to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428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C498-59D0-4275-8F8D-9174CBC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Design Approach 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AF1-6DAE-415D-A5C8-2B4BC79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Mention the level design approach</a:t>
            </a:r>
          </a:p>
          <a:p>
            <a:r>
              <a:rPr lang="en-GB" dirty="0" smtClean="0"/>
              <a:t>Screen dumps of some of the levels</a:t>
            </a:r>
          </a:p>
          <a:p>
            <a:r>
              <a:rPr lang="en-GB" dirty="0" smtClean="0"/>
              <a:t>If continuous level talk about emergent gameplay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0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Title Slide</vt:lpstr>
      <vt:lpstr>Team Name and Roles</vt:lpstr>
      <vt:lpstr>Project Overview</vt:lpstr>
      <vt:lpstr>Game Idea and Influences (justification for creating the game)</vt:lpstr>
      <vt:lpstr>Game Details and Specifics</vt:lpstr>
      <vt:lpstr>Images relating to previous slide</vt:lpstr>
      <vt:lpstr>Game Play and Mechanics</vt:lpstr>
      <vt:lpstr>Images related to previous slide</vt:lpstr>
      <vt:lpstr>Level Design Approach  </vt:lpstr>
      <vt:lpstr>Game Audio </vt:lpstr>
      <vt:lpstr>Project Management and Version Control </vt:lpstr>
      <vt:lpstr>Game Implementation  </vt:lpstr>
      <vt:lpstr>Testing and Quality Assurance  </vt:lpstr>
      <vt:lpstr>Prototype</vt:lpstr>
      <vt:lpstr>Things Learned during the Project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Windows</dc:creator>
  <cp:lastModifiedBy>Information, Technology and Digital Services</cp:lastModifiedBy>
  <cp:revision>5</cp:revision>
  <dcterms:created xsi:type="dcterms:W3CDTF">2017-11-07T01:08:23Z</dcterms:created>
  <dcterms:modified xsi:type="dcterms:W3CDTF">2017-11-07T10:27:46Z</dcterms:modified>
</cp:coreProperties>
</file>