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0b8191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0b8191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0b8191e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0b8191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0b8191e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0b8191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0b8191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0b8191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0b8191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0b8191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0b8191e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0b8191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0b8191e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0b8191e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Deimos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ancient greek Monster-hunting Action Platformer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this game all about?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Pandora has released monsters into the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are a bounty hunter tasked with cleaning up the mess.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Learn about the different monsters of ancient greece and then either kill or capture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Fight your way through ten beautifully designed maps, searching for the monsters that have been released.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going to make this game?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16509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going to make this game in unity.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We’ll get artist to design characters and levels.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Once the design are done we’ll put it all together in 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we making this game?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very interested in greek mythology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noticed that there is a lack of games about Pandora’s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decided that we were going to make the game we wanted to see.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Facts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Platforms - PC, Mac, Linux, Xbox, Playstation, Nintendo Switch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Genre - Action adventure platformer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Made in Unity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Monetisation - Full release €20, DLC €5 Each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Players - Singleplayer campaign, Gladiator arena deathmatch for 1 to 4 players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Length - 20 hours, another 20 or so with New Game +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Release date - Coming Holiday 2023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Key people - Liam O’Shea, Alan Duggan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 Features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10 Unique maps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20 bosses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Detailed weapon and tool unlocks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New Game +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Arena mode player vs player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Currency system - Killed enemies drop gold, which can be exchanged for weapons and upgrades.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Encyclopaedia of monsters - Filled out upon killing monster, can also ask townspeople about the monsters to learn weaknesses before trying to hunt them.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Mockup/Art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25" y="1118162"/>
            <a:ext cx="6325175" cy="38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 to Our Pitch.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