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howGuides="1">
      <p:cViewPr varScale="1">
        <p:scale>
          <a:sx n="79" d="100"/>
          <a:sy n="79" d="100"/>
        </p:scale>
        <p:origin x="232" y="1616"/>
      </p:cViewPr>
      <p:guideLst>
        <p:guide orient="horz" pos="36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B4B6-6AA4-3D40-A6DD-42740210330F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14207-0B0D-4B46-BEE3-652490F0E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14207-0B0D-4B46-BEE3-652490F0E4C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6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6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7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7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FAA9-BBE0-4D5A-A310-2B90D2575B9A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265AAED-D476-8C4C-A08E-FF0D64BEE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050" y="152400"/>
            <a:ext cx="11645900" cy="655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36B1AC-0963-0B41-9B31-18D8023215C1}"/>
              </a:ext>
            </a:extLst>
          </p:cNvPr>
          <p:cNvSpPr txBox="1"/>
          <p:nvPr/>
        </p:nvSpPr>
        <p:spPr>
          <a:xfrm>
            <a:off x="597031" y="5054044"/>
            <a:ext cx="867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Electro-Communications</a:t>
            </a:r>
          </a:p>
          <a:p>
            <a:r>
              <a:rPr kumimoji="1" lang="en-US" altLang="ja-JP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Nakamura</a:t>
            </a:r>
            <a:r>
              <a:rPr lang="en-US" altLang="ja-JP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Laboratory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DBF39C-9168-ED44-A89F-DD960C3AF1CF}"/>
              </a:ext>
            </a:extLst>
          </p:cNvPr>
          <p:cNvSpPr txBox="1"/>
          <p:nvPr/>
        </p:nvSpPr>
        <p:spPr>
          <a:xfrm>
            <a:off x="569816" y="5026830"/>
            <a:ext cx="867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Electro-Communications</a:t>
            </a:r>
          </a:p>
          <a:p>
            <a:r>
              <a:rPr kumimoji="1" lang="en-US" altLang="ja-JP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Nakamura</a:t>
            </a:r>
            <a:r>
              <a:rPr lang="en-US" altLang="ja-JP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</a:t>
            </a:r>
          </a:p>
        </p:txBody>
      </p:sp>
    </p:spTree>
    <p:extLst>
      <p:ext uri="{BB962C8B-B14F-4D97-AF65-F5344CB8AC3E}">
        <p14:creationId xmlns:p14="http://schemas.microsoft.com/office/powerpoint/2010/main" val="68782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13</Words>
  <Application>Microsoft Macintosh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Microsoft Office ユーザー</cp:lastModifiedBy>
  <cp:revision>9</cp:revision>
  <dcterms:created xsi:type="dcterms:W3CDTF">2017-06-15T08:35:12Z</dcterms:created>
  <dcterms:modified xsi:type="dcterms:W3CDTF">2018-10-11T06:02:15Z</dcterms:modified>
</cp:coreProperties>
</file>